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32" autoAdjust="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56E-0562-410B-BD8E-D6E0DD74C807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01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56E-0562-410B-BD8E-D6E0DD74C807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3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56E-0562-410B-BD8E-D6E0DD74C807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41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56E-0562-410B-BD8E-D6E0DD74C807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92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56E-0562-410B-BD8E-D6E0DD74C807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24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56E-0562-410B-BD8E-D6E0DD74C807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17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56E-0562-410B-BD8E-D6E0DD74C807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65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56E-0562-410B-BD8E-D6E0DD74C807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45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56E-0562-410B-BD8E-D6E0DD74C807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49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56E-0562-410B-BD8E-D6E0DD74C807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4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56E-0562-410B-BD8E-D6E0DD74C807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95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0A56E-0562-410B-BD8E-D6E0DD74C807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07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w.some-government-site.gc.ca/cpp/redirect?targetUrl=https://other-trusted-government-site.gc.c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ccode.ssc-spc.gc.ca/iitb-dgiit/sds/GOCWebTemplates/DotNetTemplates/-/wikis/Redirect-Pag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canada.ca/etc/designs/canada/cdts/gcweb/v4_1_0/cdts/samples/exitscript-en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ccode.ssc-spc.gc.ca/iitb-dgiit/sds/GOCWebTemplates/DotNetTemplates/-/wikis/Redirect-Page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580" y="2770319"/>
            <a:ext cx="9144000" cy="4922983"/>
          </a:xfrm>
        </p:spPr>
        <p:txBody>
          <a:bodyPr>
            <a:normAutofit fontScale="90000"/>
          </a:bodyPr>
          <a:lstStyle/>
          <a:p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r>
              <a:rPr lang="fr-CA" dirty="0"/>
              <a:t>Open </a:t>
            </a:r>
            <a:br>
              <a:rPr lang="fr-CA" dirty="0"/>
            </a:br>
            <a:r>
              <a:rPr lang="fr-CA" dirty="0" err="1"/>
              <a:t>Redirect</a:t>
            </a:r>
            <a:r>
              <a:rPr lang="fr-CA" dirty="0"/>
              <a:t> </a:t>
            </a:r>
            <a:br>
              <a:rPr lang="fr-CA" dirty="0"/>
            </a:br>
            <a:r>
              <a:rPr lang="fr-CA" dirty="0" err="1"/>
              <a:t>Vulnerability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341093"/>
            <a:ext cx="11527732" cy="503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3" y="844731"/>
            <a:ext cx="2821577" cy="5920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764" y="1626189"/>
            <a:ext cx="2295525" cy="3762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5280877"/>
            <a:ext cx="1606324" cy="15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33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3F2DD98-167D-3BB3-F935-1B94F05A8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801091"/>
          </a:xfrm>
        </p:spPr>
        <p:txBody>
          <a:bodyPr>
            <a:normAutofit/>
          </a:bodyPr>
          <a:lstStyle/>
          <a:p>
            <a:r>
              <a:rPr lang="en-CA" b="1" dirty="0"/>
              <a:t>Questions ?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713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6000" b="1" dirty="0"/>
              <a:t>Are </a:t>
            </a:r>
            <a:r>
              <a:rPr lang="fr-CA" sz="6000" b="1" dirty="0" err="1"/>
              <a:t>you</a:t>
            </a:r>
            <a:r>
              <a:rPr lang="fr-CA" sz="6000" b="1" dirty="0"/>
              <a:t> </a:t>
            </a:r>
            <a:r>
              <a:rPr lang="fr-CA" sz="6000" b="1" dirty="0" err="1"/>
              <a:t>impacted</a:t>
            </a:r>
            <a:r>
              <a:rPr lang="fr-CA" sz="6000" b="1" dirty="0"/>
              <a:t> ?</a:t>
            </a:r>
            <a:endParaRPr lang="en-CA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242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vulnerability is only possible when a solution redirects to a URL in a query string without validating the URL.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https://wwww.your-government-site.gc.ca/cpp/redirect?</a:t>
            </a:r>
            <a:r>
              <a:rPr lang="en-CA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targetUrl=https://other-trusted-government-site.gc.ca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Server Side code example: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71D61-59FD-A0EF-A23F-1B5BF13D5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4628045"/>
            <a:ext cx="8159885" cy="19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4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801091"/>
          </a:xfrm>
        </p:spPr>
        <p:txBody>
          <a:bodyPr/>
          <a:lstStyle/>
          <a:p>
            <a:r>
              <a:rPr lang="en-CA" b="1" dirty="0"/>
              <a:t>How the vulnerability works</a:t>
            </a:r>
            <a:br>
              <a:rPr lang="en-CA" dirty="0"/>
            </a:b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60216" y="1588662"/>
            <a:ext cx="11271568" cy="3652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web site is not the source of the problem since developers are in control of the URL’s your web sites navigates to and from.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https://wwww.some-government-site.gc.ca/cpp/redirect?</a:t>
            </a:r>
            <a:r>
              <a:rPr lang="en-CA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targetUrl=https://other-trusted-government-site.gc.ca</a:t>
            </a:r>
            <a:endParaRPr lang="en-CA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issues could be thru search engine results or thru email spam. Someone might take the above link, modify the "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targetURL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Querystring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 malicious site and spam that address across multiple websites (forums, comment section, 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Over time a Search engine might pick this address and start to return it as a search result.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https://wwww.some-government-site.gc.ca/cpp/redirect?</a:t>
            </a:r>
            <a:r>
              <a:rPr lang="en-CA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targetUrl=https://malicious-site. com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122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41461" y="394019"/>
            <a:ext cx="9411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/>
              <a:t>The end result of the vulnerability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055" y="1376219"/>
            <a:ext cx="10697687" cy="1868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search results gives the impression t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the user that the search is legitimate. The sites icon and domain name are identical.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majority of users won’t verify the target URL in the Query string.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search results looks credible.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1055" y="3126350"/>
            <a:ext cx="10968370" cy="364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5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801091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How to fix if you are impacted</a:t>
            </a:r>
            <a:br>
              <a:rPr lang="en-CA" dirty="0"/>
            </a:b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60216" y="1588662"/>
            <a:ext cx="11271568" cy="3059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are impacted by the 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vulnerability: you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to implement validation at the server level before redirecting.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Redirect Page · Wiki · ESDC - Innovation Information Technology Branch / Solution Design Services / </a:t>
            </a:r>
            <a:r>
              <a:rPr lang="en-CA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GoC</a:t>
            </a:r>
            <a:r>
              <a:rPr lang="en-CA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Web Templates / </a:t>
            </a:r>
            <a:r>
              <a:rPr lang="en-CA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DotNetTemplates</a:t>
            </a:r>
            <a:r>
              <a:rPr lang="en-CA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· GitLab (ssc-spc.gc.ca)</a:t>
            </a:r>
            <a:endParaRPr lang="en-CA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Sample code of the above link is on the next slide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7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801091"/>
          </a:xfrm>
        </p:spPr>
        <p:txBody>
          <a:bodyPr>
            <a:normAutofit/>
          </a:bodyPr>
          <a:lstStyle/>
          <a:p>
            <a:r>
              <a:rPr lang="en-CA" b="1" dirty="0"/>
              <a:t>Sample Code</a:t>
            </a:r>
            <a:br>
              <a:rPr lang="en-CA" dirty="0"/>
            </a:b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72183" y="5733692"/>
            <a:ext cx="11271568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The example is designed to be straight forward. You might not want to load the “Allow-list” for every redirect. You may already have a mechanism in place that leverages caching, session, code tables or other techniques to load values once.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30B8612-1603-6853-E2B4-5AEE00069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83" y="1238250"/>
            <a:ext cx="9905317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4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801091"/>
          </a:xfrm>
        </p:spPr>
        <p:txBody>
          <a:bodyPr>
            <a:normAutofit/>
          </a:bodyPr>
          <a:lstStyle/>
          <a:p>
            <a:r>
              <a:rPr lang="en-CA" b="1" dirty="0"/>
              <a:t>CDTS</a:t>
            </a:r>
            <a:br>
              <a:rPr lang="en-CA" dirty="0"/>
            </a:b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53521" y="1618892"/>
            <a:ext cx="11271568" cy="146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If you’re using the exit script from CDTS with an </a:t>
            </a:r>
            <a:r>
              <a:rPr lang="en-CA" dirty="0" err="1"/>
              <a:t>exitURL</a:t>
            </a:r>
            <a:r>
              <a:rPr lang="en-CA" dirty="0"/>
              <a:t> parameter. You could be impacted if you are redirecting to the </a:t>
            </a:r>
            <a:r>
              <a:rPr lang="en-CA" dirty="0" err="1"/>
              <a:t>querystring</a:t>
            </a:r>
            <a:r>
              <a:rPr lang="en-CA" dirty="0"/>
              <a:t> without validating.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Link to CDTS exit script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CDTS Sample - Leaving a secure site (canada.ca)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25EAC23-2AB6-DE22-BD13-EE9123F34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1" y="3261360"/>
            <a:ext cx="88773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6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801091"/>
          </a:xfrm>
        </p:spPr>
        <p:txBody>
          <a:bodyPr>
            <a:normAutofit/>
          </a:bodyPr>
          <a:lstStyle/>
          <a:p>
            <a:r>
              <a:rPr lang="en-CA" b="1" dirty="0"/>
              <a:t>CDTS</a:t>
            </a:r>
            <a:br>
              <a:rPr lang="en-CA" dirty="0"/>
            </a:b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EAC23-2AB6-DE22-BD13-EE9123F34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086" y="1368033"/>
            <a:ext cx="9573827" cy="462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1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801091"/>
          </a:xfrm>
        </p:spPr>
        <p:txBody>
          <a:bodyPr>
            <a:normAutofit/>
          </a:bodyPr>
          <a:lstStyle/>
          <a:p>
            <a:r>
              <a:rPr lang="en-CA" b="1" dirty="0"/>
              <a:t>CDTS</a:t>
            </a:r>
            <a:br>
              <a:rPr lang="en-CA" dirty="0"/>
            </a:b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32B16-7E6B-D044-959C-3FEDD0FF2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917" y="1083992"/>
            <a:ext cx="11091083" cy="34164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0A77A2-CCE8-80C1-627A-9B8BC3129FDE}"/>
              </a:ext>
            </a:extLst>
          </p:cNvPr>
          <p:cNvSpPr txBox="1"/>
          <p:nvPr/>
        </p:nvSpPr>
        <p:spPr>
          <a:xfrm>
            <a:off x="314035" y="4761440"/>
            <a:ext cx="11271568" cy="216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You must validate the </a:t>
            </a:r>
            <a:r>
              <a:rPr lang="en-CA" dirty="0" err="1"/>
              <a:t>targetURL</a:t>
            </a:r>
            <a:r>
              <a:rPr lang="en-CA" dirty="0"/>
              <a:t> using the example provided link: </a:t>
            </a:r>
            <a:r>
              <a:rPr lang="en-CA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Redirect Page · Wiki · ESDC - Innovation Information Technology Branch / Solution Design Services / </a:t>
            </a:r>
            <a:r>
              <a:rPr lang="en-CA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GoC</a:t>
            </a:r>
            <a:r>
              <a:rPr lang="en-CA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Web Templates / </a:t>
            </a:r>
            <a:r>
              <a:rPr lang="en-CA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DotNetTemplates</a:t>
            </a:r>
            <a:r>
              <a:rPr lang="en-CA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· GitLab (ssc-spc.gc.ca)</a:t>
            </a:r>
            <a:endParaRPr lang="en-CA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NOTE: A release is planned with WET and CDTS that will remove the “</a:t>
            </a:r>
            <a:r>
              <a:rPr lang="en-CA" dirty="0" err="1"/>
              <a:t>targetURL</a:t>
            </a:r>
            <a:r>
              <a:rPr lang="en-CA" dirty="0"/>
              <a:t>”. This will introduce a breaking change and will require to be tested.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733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512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    Open  Redirect  Vulnerability    </vt:lpstr>
      <vt:lpstr>Are you impacted ?</vt:lpstr>
      <vt:lpstr>How the vulnerability works </vt:lpstr>
      <vt:lpstr>PowerPoint Presentation</vt:lpstr>
      <vt:lpstr>How to fix if you are impacted </vt:lpstr>
      <vt:lpstr>Sample Code </vt:lpstr>
      <vt:lpstr>CDTS </vt:lpstr>
      <vt:lpstr>CDTS </vt:lpstr>
      <vt:lpstr>CDTS </vt:lpstr>
      <vt:lpstr>Questions ? 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Azure DevOps  Poker Estimation  </dc:title>
  <dc:creator>Rochon, Jean-Benoit JBR [NC]</dc:creator>
  <cp:lastModifiedBy>Jean-Benoit Rochon</cp:lastModifiedBy>
  <cp:revision>20</cp:revision>
  <dcterms:created xsi:type="dcterms:W3CDTF">2021-01-13T14:23:41Z</dcterms:created>
  <dcterms:modified xsi:type="dcterms:W3CDTF">2023-11-09T15:41:16Z</dcterms:modified>
</cp:coreProperties>
</file>