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5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6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4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4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9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8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2BCA-215B-4382-8048-DEDF796C60EF}" type="datetimeFigureOut">
              <a:rPr lang="zh-CN" altLang="en-US" smtClean="0"/>
              <a:t>2017/6/17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D353-2F36-4EB0-8AE3-024FD0A35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4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2392" y="2316480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57054" y="2316480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66654" y="2316480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76254" y="2316480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081548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34689" y="392915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27212" y="392915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65078" y="4388098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0"/>
            <a:endCxn id="7" idx="2"/>
          </p:cNvCxnSpPr>
          <p:nvPr/>
        </p:nvCxnSpPr>
        <p:spPr>
          <a:xfrm flipH="1" flipV="1">
            <a:off x="4186844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/>
        </p:nvCxnSpPr>
        <p:spPr>
          <a:xfrm flipV="1">
            <a:off x="4081548" y="3781990"/>
            <a:ext cx="32057" cy="1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5"/>
          </p:cNvCxnSpPr>
          <p:nvPr/>
        </p:nvCxnSpPr>
        <p:spPr>
          <a:xfrm flipH="1" flipV="1">
            <a:off x="4268393" y="3781990"/>
            <a:ext cx="32057" cy="1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4365078" y="4135222"/>
            <a:ext cx="64709" cy="25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667596" y="1086197"/>
            <a:ext cx="2748742" cy="338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506392" y="2314219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91054" y="2314219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700654" y="2314219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10254" y="2314219"/>
            <a:ext cx="421179" cy="10418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4929448" y="4629315"/>
            <a:ext cx="2225041" cy="1041862"/>
            <a:chOff x="5328458" y="3867167"/>
            <a:chExt cx="2225041" cy="1041862"/>
          </a:xfrm>
        </p:grpSpPr>
        <p:sp>
          <p:nvSpPr>
            <p:cNvPr id="38" name="矩形 37"/>
            <p:cNvSpPr/>
            <p:nvPr/>
          </p:nvSpPr>
          <p:spPr>
            <a:xfrm>
              <a:off x="5328458" y="3867167"/>
              <a:ext cx="421179" cy="104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13120" y="3867167"/>
              <a:ext cx="421179" cy="104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6522720" y="3867167"/>
              <a:ext cx="421179" cy="104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32320" y="3867167"/>
              <a:ext cx="421179" cy="1041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椭圆 42"/>
          <p:cNvSpPr/>
          <p:nvPr/>
        </p:nvSpPr>
        <p:spPr>
          <a:xfrm>
            <a:off x="3458284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</p:cNvCxnSpPr>
          <p:nvPr/>
        </p:nvCxnSpPr>
        <p:spPr>
          <a:xfrm flipH="1" flipV="1">
            <a:off x="3563580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863829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5" idx="0"/>
          </p:cNvCxnSpPr>
          <p:nvPr/>
        </p:nvCxnSpPr>
        <p:spPr>
          <a:xfrm flipH="1" flipV="1">
            <a:off x="2969125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2265219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7" idx="0"/>
          </p:cNvCxnSpPr>
          <p:nvPr/>
        </p:nvCxnSpPr>
        <p:spPr>
          <a:xfrm flipH="1" flipV="1">
            <a:off x="2370515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7612616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0"/>
          </p:cNvCxnSpPr>
          <p:nvPr/>
        </p:nvCxnSpPr>
        <p:spPr>
          <a:xfrm flipH="1" flipV="1">
            <a:off x="7717912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8187962" y="3596640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</p:cNvCxnSpPr>
          <p:nvPr/>
        </p:nvCxnSpPr>
        <p:spPr>
          <a:xfrm flipH="1" flipV="1">
            <a:off x="8293258" y="3358342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8807524" y="3594379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H="1" flipV="1">
            <a:off x="8912820" y="3356081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422931" y="3594379"/>
            <a:ext cx="218902" cy="21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0"/>
          </p:cNvCxnSpPr>
          <p:nvPr/>
        </p:nvCxnSpPr>
        <p:spPr>
          <a:xfrm flipH="1" flipV="1">
            <a:off x="9528227" y="3356081"/>
            <a:ext cx="4155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069379" y="374073"/>
            <a:ext cx="1945176" cy="343592"/>
            <a:chOff x="5104016" y="374073"/>
            <a:chExt cx="1945176" cy="343592"/>
          </a:xfrm>
        </p:grpSpPr>
        <p:sp>
          <p:nvSpPr>
            <p:cNvPr id="57" name="矩形 56"/>
            <p:cNvSpPr/>
            <p:nvPr/>
          </p:nvSpPr>
          <p:spPr>
            <a:xfrm>
              <a:off x="5104016" y="374073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47856" y="379614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588924" y="378231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827222" y="378230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071064" y="378229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319058" y="376844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564282" y="375457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805352" y="375458"/>
              <a:ext cx="243840" cy="33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右大括号 65"/>
          <p:cNvSpPr/>
          <p:nvPr/>
        </p:nvSpPr>
        <p:spPr>
          <a:xfrm rot="16200000">
            <a:off x="3170939" y="698095"/>
            <a:ext cx="191734" cy="20031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大括号 66"/>
          <p:cNvSpPr/>
          <p:nvPr/>
        </p:nvSpPr>
        <p:spPr>
          <a:xfrm rot="16200000">
            <a:off x="8504482" y="723334"/>
            <a:ext cx="191734" cy="20031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大括号 68"/>
          <p:cNvSpPr/>
          <p:nvPr/>
        </p:nvSpPr>
        <p:spPr>
          <a:xfrm rot="10800000">
            <a:off x="4943303" y="4248315"/>
            <a:ext cx="387927" cy="18643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/>
          <p:cNvCxnSpPr>
            <a:stCxn id="33" idx="0"/>
          </p:cNvCxnSpPr>
          <p:nvPr/>
        </p:nvCxnSpPr>
        <p:spPr>
          <a:xfrm flipH="1" flipV="1">
            <a:off x="6036425" y="712124"/>
            <a:ext cx="5542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" idx="0"/>
          </p:cNvCxnSpPr>
          <p:nvPr/>
        </p:nvCxnSpPr>
        <p:spPr>
          <a:xfrm flipV="1">
            <a:off x="4186844" y="1424248"/>
            <a:ext cx="1543396" cy="89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34" idx="0"/>
          </p:cNvCxnSpPr>
          <p:nvPr/>
        </p:nvCxnSpPr>
        <p:spPr>
          <a:xfrm flipH="1" flipV="1">
            <a:off x="6406341" y="1424248"/>
            <a:ext cx="1310641" cy="88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1"/>
            <a:endCxn id="33" idx="2"/>
          </p:cNvCxnSpPr>
          <p:nvPr/>
        </p:nvCxnSpPr>
        <p:spPr>
          <a:xfrm flipH="1" flipV="1">
            <a:off x="6041967" y="1424248"/>
            <a:ext cx="2" cy="261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7" idx="0"/>
          </p:cNvCxnSpPr>
          <p:nvPr/>
        </p:nvCxnSpPr>
        <p:spPr>
          <a:xfrm>
            <a:off x="3934689" y="1945178"/>
            <a:ext cx="252155" cy="37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7716981" y="1945178"/>
            <a:ext cx="210590" cy="36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" idx="3"/>
            <a:endCxn id="5" idx="1"/>
          </p:cNvCxnSpPr>
          <p:nvPr/>
        </p:nvCxnSpPr>
        <p:spPr>
          <a:xfrm>
            <a:off x="2593571" y="2837411"/>
            <a:ext cx="163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" idx="3"/>
            <a:endCxn id="6" idx="1"/>
          </p:cNvCxnSpPr>
          <p:nvPr/>
        </p:nvCxnSpPr>
        <p:spPr>
          <a:xfrm>
            <a:off x="3178233" y="2837411"/>
            <a:ext cx="18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3"/>
            <a:endCxn id="7" idx="1"/>
          </p:cNvCxnSpPr>
          <p:nvPr/>
        </p:nvCxnSpPr>
        <p:spPr>
          <a:xfrm>
            <a:off x="3787833" y="2837411"/>
            <a:ext cx="18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1" idx="1"/>
            <a:endCxn id="40" idx="3"/>
          </p:cNvCxnSpPr>
          <p:nvPr/>
        </p:nvCxnSpPr>
        <p:spPr>
          <a:xfrm flipV="1">
            <a:off x="6041969" y="5653167"/>
            <a:ext cx="0" cy="18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0" idx="1"/>
            <a:endCxn id="39" idx="3"/>
          </p:cNvCxnSpPr>
          <p:nvPr/>
        </p:nvCxnSpPr>
        <p:spPr>
          <a:xfrm flipV="1">
            <a:off x="6041969" y="5043567"/>
            <a:ext cx="0" cy="18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39" idx="1"/>
            <a:endCxn id="38" idx="3"/>
          </p:cNvCxnSpPr>
          <p:nvPr/>
        </p:nvCxnSpPr>
        <p:spPr>
          <a:xfrm flipV="1">
            <a:off x="6041969" y="4458905"/>
            <a:ext cx="0" cy="16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7" idx="1"/>
            <a:endCxn id="36" idx="3"/>
          </p:cNvCxnSpPr>
          <p:nvPr/>
        </p:nvCxnSpPr>
        <p:spPr>
          <a:xfrm flipH="1">
            <a:off x="9121833" y="2835150"/>
            <a:ext cx="18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6" idx="1"/>
            <a:endCxn id="35" idx="3"/>
          </p:cNvCxnSpPr>
          <p:nvPr/>
        </p:nvCxnSpPr>
        <p:spPr>
          <a:xfrm flipH="1">
            <a:off x="8512233" y="2835150"/>
            <a:ext cx="18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35" idx="1"/>
            <a:endCxn id="34" idx="3"/>
          </p:cNvCxnSpPr>
          <p:nvPr/>
        </p:nvCxnSpPr>
        <p:spPr>
          <a:xfrm flipH="1">
            <a:off x="7927571" y="2835150"/>
            <a:ext cx="163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096226" y="3811530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ROOT</a:t>
            </a:r>
            <a:endParaRPr lang="zh-CN" altLang="en-US" sz="12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2671343" y="3804747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WORD1</a:t>
            </a:r>
            <a:endParaRPr lang="zh-CN" altLang="en-US" sz="12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256931" y="3804747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WORD2</a:t>
            </a:r>
            <a:endParaRPr lang="zh-CN" altLang="en-US" sz="12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281473" y="3566715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WORD3</a:t>
            </a:r>
            <a:endParaRPr lang="zh-CN" altLang="en-US" sz="12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572650" y="4128700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WORD4</a:t>
            </a:r>
            <a:endParaRPr lang="zh-CN" altLang="en-US" sz="12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417636" y="3902970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WORD4</a:t>
            </a:r>
            <a:endParaRPr lang="zh-CN" altLang="en-US" sz="12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161809" y="4621048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WORD5</a:t>
            </a:r>
            <a:endParaRPr lang="zh-CN" altLang="en-US" sz="12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366915" y="3857234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WORD6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9243466" y="3840529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WORD9</a:t>
            </a:r>
            <a:endParaRPr lang="zh-CN" altLang="en-US" sz="12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8008497" y="3844368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WORD7</a:t>
            </a:r>
            <a:endParaRPr lang="zh-CN" altLang="en-US" sz="12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625982" y="3846962"/>
            <a:ext cx="79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WORD8</a:t>
            </a:r>
            <a:endParaRPr lang="zh-CN" altLang="en-US" sz="12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938653" y="637487"/>
            <a:ext cx="182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MLP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501564" y="1231683"/>
            <a:ext cx="179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 (LSTM)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3800304" y="4878132"/>
            <a:ext cx="135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HISTORY</a:t>
            </a:r>
          </a:p>
          <a:p>
            <a:pPr algn="ctr"/>
            <a:r>
              <a:rPr lang="en-US" altLang="zh-CN" dirty="0" smtClean="0"/>
              <a:t>(LSTM)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3495207" y="1815346"/>
            <a:ext cx="442251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TOP</a:t>
            </a:r>
            <a:endParaRPr lang="zh-CN" altLang="en-US" sz="11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23605" y="1837322"/>
            <a:ext cx="442251" cy="261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TOP</a:t>
            </a:r>
            <a:endParaRPr lang="zh-CN" altLang="en-US" sz="1100" dirty="0"/>
          </a:p>
        </p:txBody>
      </p:sp>
      <p:cxnSp>
        <p:nvCxnSpPr>
          <p:cNvPr id="121" name="直接箭头连接符 120"/>
          <p:cNvCxnSpPr>
            <a:endCxn id="38" idx="0"/>
          </p:cNvCxnSpPr>
          <p:nvPr/>
        </p:nvCxnSpPr>
        <p:spPr>
          <a:xfrm flipH="1">
            <a:off x="6562900" y="4248315"/>
            <a:ext cx="7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>
            <a:off x="6562899" y="4832977"/>
            <a:ext cx="7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6572596" y="5409180"/>
            <a:ext cx="7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6572596" y="6052176"/>
            <a:ext cx="735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366097" y="4097922"/>
            <a:ext cx="161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OPERATION1</a:t>
            </a:r>
            <a:endParaRPr lang="zh-CN" altLang="en-US" sz="1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7366097" y="4637217"/>
            <a:ext cx="161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OPERATION2</a:t>
            </a:r>
            <a:endParaRPr lang="zh-CN" altLang="en-US" sz="14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7366097" y="5211247"/>
            <a:ext cx="161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OPERATION3</a:t>
            </a:r>
            <a:endParaRPr lang="zh-CN" altLang="en-US" sz="14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7396915" y="5904436"/>
            <a:ext cx="1610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OPERATION4</a:t>
            </a:r>
            <a:endParaRPr lang="zh-CN" altLang="en-US" sz="1400" dirty="0"/>
          </a:p>
        </p:txBody>
      </p:sp>
      <p:sp>
        <p:nvSpPr>
          <p:cNvPr id="129" name="右大括号 128"/>
          <p:cNvSpPr/>
          <p:nvPr/>
        </p:nvSpPr>
        <p:spPr>
          <a:xfrm>
            <a:off x="7606144" y="374073"/>
            <a:ext cx="315884" cy="8811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7900886" y="1389858"/>
            <a:ext cx="182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 (LSTM)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7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tjz427@sina.cn</dc:creator>
  <cp:lastModifiedBy>tjz427@sina.cn</cp:lastModifiedBy>
  <cp:revision>21</cp:revision>
  <dcterms:created xsi:type="dcterms:W3CDTF">2017-06-16T17:59:18Z</dcterms:created>
  <dcterms:modified xsi:type="dcterms:W3CDTF">2017-06-16T18:19:48Z</dcterms:modified>
</cp:coreProperties>
</file>