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9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6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3F08-CCC3-478B-88FD-81E2CDF05A2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8C11-2549-44AD-ADEE-6B91DCC27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59925" y="1095820"/>
            <a:ext cx="2421098" cy="3553956"/>
            <a:chOff x="997528" y="1385454"/>
            <a:chExt cx="2249117" cy="3370338"/>
          </a:xfrm>
        </p:grpSpPr>
        <p:sp>
          <p:nvSpPr>
            <p:cNvPr id="10" name="文本框 9"/>
            <p:cNvSpPr txBox="1"/>
            <p:nvPr/>
          </p:nvSpPr>
          <p:spPr>
            <a:xfrm>
              <a:off x="1158241" y="1926329"/>
              <a:ext cx="1773382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Non-English Filtering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8241" y="2379424"/>
              <a:ext cx="1773382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Non-ASCII Filtering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58241" y="2832519"/>
              <a:ext cx="1773382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Redundant Retweet Elimination 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8241" y="3475261"/>
              <a:ext cx="1773382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Stopword</a:t>
              </a:r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Filtering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8241" y="3933337"/>
              <a:ext cx="1773382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Poter</a:t>
              </a:r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Stemming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>
              <a:off x="2044932" y="2203328"/>
              <a:ext cx="0" cy="176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044932" y="2656423"/>
              <a:ext cx="0" cy="176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040102" y="3294184"/>
              <a:ext cx="0" cy="176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044932" y="3757241"/>
              <a:ext cx="0" cy="176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997528" y="1385454"/>
              <a:ext cx="2067098" cy="337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17845" y="147845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Filter Module</a:t>
              </a:r>
              <a:endParaRPr lang="zh-CN" altLang="en-US" dirty="0"/>
            </a:p>
          </p:txBody>
        </p:sp>
      </p:grpSp>
      <p:cxnSp>
        <p:nvCxnSpPr>
          <p:cNvPr id="62" name="直接箭头连接符 61"/>
          <p:cNvCxnSpPr>
            <a:stCxn id="82" idx="2"/>
            <a:endCxn id="79" idx="0"/>
          </p:cNvCxnSpPr>
          <p:nvPr/>
        </p:nvCxnSpPr>
        <p:spPr>
          <a:xfrm>
            <a:off x="1582219" y="4522688"/>
            <a:ext cx="0" cy="305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192084" y="1095820"/>
            <a:ext cx="7813964" cy="205193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3200889" y="4123113"/>
            <a:ext cx="5172083" cy="212500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469638" y="4828650"/>
            <a:ext cx="2411385" cy="1576586"/>
            <a:chOff x="1173452" y="4459537"/>
            <a:chExt cx="2411385" cy="205209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864" y="4814666"/>
              <a:ext cx="2010143" cy="1624601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1440153" y="4505181"/>
              <a:ext cx="214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Pre-process Table</a:t>
              </a:r>
              <a:endParaRPr lang="zh-CN" altLang="en-US" sz="16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73452" y="4459537"/>
              <a:ext cx="2225161" cy="20520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273323" y="1173518"/>
            <a:ext cx="2444021" cy="1823799"/>
            <a:chOff x="8922247" y="1197854"/>
            <a:chExt cx="2590119" cy="20520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286" y="1582052"/>
              <a:ext cx="1941082" cy="1584499"/>
            </a:xfrm>
            <a:prstGeom prst="rect">
              <a:avLst/>
            </a:prstGeom>
          </p:spPr>
        </p:pic>
        <p:grpSp>
          <p:nvGrpSpPr>
            <p:cNvPr id="81" name="组合 80"/>
            <p:cNvGrpSpPr/>
            <p:nvPr/>
          </p:nvGrpSpPr>
          <p:grpSpPr>
            <a:xfrm>
              <a:off x="8922247" y="1197854"/>
              <a:ext cx="2590119" cy="2052099"/>
              <a:chOff x="1173452" y="4459537"/>
              <a:chExt cx="2590119" cy="2052099"/>
            </a:xfrm>
          </p:grpSpPr>
          <p:sp>
            <p:nvSpPr>
              <p:cNvPr id="83" name="文本框 82"/>
              <p:cNvSpPr txBox="1"/>
              <p:nvPr/>
            </p:nvSpPr>
            <p:spPr>
              <a:xfrm>
                <a:off x="1618887" y="4505181"/>
                <a:ext cx="214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Submit Table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73452" y="4459537"/>
                <a:ext cx="2225161" cy="20520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3835516" y="1176885"/>
            <a:ext cx="2071904" cy="1823799"/>
            <a:chOff x="4539330" y="1176885"/>
            <a:chExt cx="2071904" cy="1823799"/>
          </a:xfrm>
        </p:grpSpPr>
        <p:grpSp>
          <p:nvGrpSpPr>
            <p:cNvPr id="71" name="组合 70"/>
            <p:cNvGrpSpPr/>
            <p:nvPr/>
          </p:nvGrpSpPr>
          <p:grpSpPr>
            <a:xfrm>
              <a:off x="4539330" y="1176885"/>
              <a:ext cx="2071904" cy="1823799"/>
              <a:chOff x="5891445" y="1470430"/>
              <a:chExt cx="2071904" cy="1823799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6038303" y="2240924"/>
                <a:ext cx="1773382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Relevance Filtering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048872" y="2653518"/>
                <a:ext cx="1773382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Novelty Filtering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91445" y="1470430"/>
                <a:ext cx="2067098" cy="1823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134549" y="174166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Judge Module</a:t>
                </a:r>
                <a:endParaRPr lang="zh-CN" altLang="en-US" dirty="0"/>
              </a:p>
            </p:txBody>
          </p:sp>
        </p:grpSp>
        <p:cxnSp>
          <p:nvCxnSpPr>
            <p:cNvPr id="90" name="直接箭头连接符 89"/>
            <p:cNvCxnSpPr>
              <a:endCxn id="38" idx="0"/>
            </p:cNvCxnSpPr>
            <p:nvPr/>
          </p:nvCxnSpPr>
          <p:spPr>
            <a:xfrm>
              <a:off x="5583448" y="2219543"/>
              <a:ext cx="0" cy="1404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835516" y="4273714"/>
            <a:ext cx="2067098" cy="1823799"/>
            <a:chOff x="4539330" y="4273714"/>
            <a:chExt cx="2067098" cy="1823799"/>
          </a:xfrm>
        </p:grpSpPr>
        <p:grpSp>
          <p:nvGrpSpPr>
            <p:cNvPr id="86" name="组合 85"/>
            <p:cNvGrpSpPr/>
            <p:nvPr/>
          </p:nvGrpSpPr>
          <p:grpSpPr>
            <a:xfrm>
              <a:off x="4539330" y="4273714"/>
              <a:ext cx="2067098" cy="1823799"/>
              <a:chOff x="4881458" y="4103413"/>
              <a:chExt cx="2067098" cy="1823799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881458" y="4103413"/>
                <a:ext cx="2067098" cy="1823799"/>
                <a:chOff x="5891445" y="1470430"/>
                <a:chExt cx="2067098" cy="1823799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6048872" y="2025366"/>
                  <a:ext cx="1773382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Relevance Filtering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6048872" y="2449254"/>
                  <a:ext cx="1773382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Novelty Filtering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5891445" y="1470430"/>
                  <a:ext cx="2067098" cy="1823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6129743" y="1557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Judge Module</a:t>
                  </a:r>
                  <a:endParaRPr lang="zh-CN" altLang="en-US" dirty="0"/>
                </a:p>
              </p:txBody>
            </p:sp>
          </p:grpSp>
          <p:sp>
            <p:nvSpPr>
              <p:cNvPr id="77" name="文本框 76"/>
              <p:cNvSpPr txBox="1"/>
              <p:nvPr/>
            </p:nvSpPr>
            <p:spPr>
              <a:xfrm>
                <a:off x="5038885" y="5495947"/>
                <a:ext cx="1773382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Sorting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5550777" y="5114397"/>
              <a:ext cx="0" cy="1404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5551423" y="5542910"/>
              <a:ext cx="0" cy="1404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918920" y="3266485"/>
            <a:ext cx="2077601" cy="716261"/>
            <a:chOff x="4540332" y="3277814"/>
            <a:chExt cx="2077601" cy="716261"/>
          </a:xfrm>
        </p:grpSpPr>
        <p:sp>
          <p:nvSpPr>
            <p:cNvPr id="95" name="流程图: 多文档 94"/>
            <p:cNvSpPr/>
            <p:nvPr/>
          </p:nvSpPr>
          <p:spPr>
            <a:xfrm>
              <a:off x="4540332" y="3277814"/>
              <a:ext cx="2077601" cy="716261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668561" y="3467731"/>
              <a:ext cx="179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Interest Profile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838096" y="3256416"/>
            <a:ext cx="2077601" cy="716261"/>
            <a:chOff x="7135474" y="3265108"/>
            <a:chExt cx="2077601" cy="716261"/>
          </a:xfrm>
        </p:grpSpPr>
        <p:sp>
          <p:nvSpPr>
            <p:cNvPr id="96" name="流程图: 多文档 95"/>
            <p:cNvSpPr/>
            <p:nvPr/>
          </p:nvSpPr>
          <p:spPr>
            <a:xfrm>
              <a:off x="7135474" y="3265108"/>
              <a:ext cx="2077601" cy="716261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195879" y="3459190"/>
              <a:ext cx="179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Submission Log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55961" y="2470425"/>
            <a:ext cx="2067098" cy="526892"/>
            <a:chOff x="5891445" y="1470430"/>
            <a:chExt cx="2067098" cy="1823799"/>
          </a:xfrm>
        </p:grpSpPr>
        <p:sp>
          <p:nvSpPr>
            <p:cNvPr id="102" name="矩形 101"/>
            <p:cNvSpPr/>
            <p:nvPr/>
          </p:nvSpPr>
          <p:spPr>
            <a:xfrm>
              <a:off x="5891445" y="1470430"/>
              <a:ext cx="2067098" cy="182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112381" y="1741664"/>
              <a:ext cx="1828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Submit Module</a:t>
              </a:r>
              <a:endParaRPr lang="zh-CN" altLang="en-US" dirty="0"/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6206509" y="3264648"/>
            <a:ext cx="142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Query </a:t>
            </a:r>
          </a:p>
          <a:p>
            <a:pPr algn="ctr"/>
            <a:r>
              <a:rPr lang="en-US" altLang="zh-CN" dirty="0" smtClean="0"/>
              <a:t>Expansion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96" idx="1"/>
          </p:cNvCxnSpPr>
          <p:nvPr/>
        </p:nvCxnSpPr>
        <p:spPr>
          <a:xfrm flipH="1">
            <a:off x="6007328" y="3614547"/>
            <a:ext cx="183076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79" idx="3"/>
            <a:endCxn id="37" idx="1"/>
          </p:cNvCxnSpPr>
          <p:nvPr/>
        </p:nvCxnSpPr>
        <p:spPr>
          <a:xfrm flipV="1">
            <a:off x="2694799" y="2085879"/>
            <a:ext cx="1287575" cy="3531064"/>
          </a:xfrm>
          <a:prstGeom prst="bentConnector3">
            <a:avLst>
              <a:gd name="adj1" fmla="val 237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73" idx="1"/>
          </p:cNvCxnSpPr>
          <p:nvPr/>
        </p:nvCxnSpPr>
        <p:spPr>
          <a:xfrm>
            <a:off x="2996147" y="4967149"/>
            <a:ext cx="9967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肘形连接符 125"/>
          <p:cNvCxnSpPr/>
          <p:nvPr/>
        </p:nvCxnSpPr>
        <p:spPr>
          <a:xfrm rot="10800000">
            <a:off x="3512710" y="2079774"/>
            <a:ext cx="411753" cy="1555927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5" idx="1"/>
          </p:cNvCxnSpPr>
          <p:nvPr/>
        </p:nvCxnSpPr>
        <p:spPr>
          <a:xfrm rot="10800000" flipV="1">
            <a:off x="3511974" y="3624615"/>
            <a:ext cx="406947" cy="1342533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16200000" flipV="1">
            <a:off x="6512549" y="876597"/>
            <a:ext cx="619444" cy="4140194"/>
          </a:xfrm>
          <a:prstGeom prst="bentConnector3">
            <a:avLst>
              <a:gd name="adj1" fmla="val 26739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38" idx="2"/>
          </p:cNvCxnSpPr>
          <p:nvPr/>
        </p:nvCxnSpPr>
        <p:spPr>
          <a:xfrm rot="16200000" flipH="1">
            <a:off x="5460706" y="2055899"/>
            <a:ext cx="220766" cy="13829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02" idx="1"/>
          </p:cNvCxnSpPr>
          <p:nvPr/>
        </p:nvCxnSpPr>
        <p:spPr>
          <a:xfrm>
            <a:off x="8372972" y="2733871"/>
            <a:ext cx="282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肘形连接符 162"/>
          <p:cNvCxnSpPr/>
          <p:nvPr/>
        </p:nvCxnSpPr>
        <p:spPr>
          <a:xfrm rot="10800000" flipV="1">
            <a:off x="6036232" y="3889756"/>
            <a:ext cx="2868173" cy="337377"/>
          </a:xfrm>
          <a:prstGeom prst="bentConnector3">
            <a:avLst>
              <a:gd name="adj1" fmla="val -237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endCxn id="74" idx="3"/>
          </p:cNvCxnSpPr>
          <p:nvPr/>
        </p:nvCxnSpPr>
        <p:spPr>
          <a:xfrm rot="5400000">
            <a:off x="5319326" y="4674133"/>
            <a:ext cx="1163904" cy="269906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912382" y="607603"/>
            <a:ext cx="1472584" cy="369332"/>
            <a:chOff x="843430" y="322014"/>
            <a:chExt cx="1472584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1052480" y="322014"/>
              <a:ext cx="126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Twitter API</a:t>
              </a:r>
              <a:endParaRPr lang="zh-CN" altLang="en-US" dirty="0"/>
            </a:p>
          </p:txBody>
        </p:sp>
        <p:pic>
          <p:nvPicPr>
            <p:cNvPr id="177" name="图片 1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30" y="382232"/>
              <a:ext cx="253848" cy="253848"/>
            </a:xfrm>
            <a:prstGeom prst="rect">
              <a:avLst/>
            </a:prstGeom>
          </p:spPr>
        </p:pic>
      </p:grpSp>
      <p:sp>
        <p:nvSpPr>
          <p:cNvPr id="178" name="文本框 177"/>
          <p:cNvSpPr txBox="1"/>
          <p:nvPr/>
        </p:nvSpPr>
        <p:spPr>
          <a:xfrm>
            <a:off x="8874482" y="1410541"/>
            <a:ext cx="229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Scenario A</a:t>
            </a:r>
            <a:endParaRPr lang="zh-CN" altLang="en-US" sz="2400" b="1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426327" y="4604417"/>
            <a:ext cx="229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Scenario B</a:t>
            </a:r>
            <a:endParaRPr lang="zh-CN" altLang="en-US" sz="2400" b="1" dirty="0"/>
          </a:p>
        </p:txBody>
      </p:sp>
      <p:cxnSp>
        <p:nvCxnSpPr>
          <p:cNvPr id="181" name="直接箭头连接符 180"/>
          <p:cNvCxnSpPr>
            <a:stCxn id="77" idx="3"/>
            <a:endCxn id="183" idx="1"/>
          </p:cNvCxnSpPr>
          <p:nvPr/>
        </p:nvCxnSpPr>
        <p:spPr>
          <a:xfrm flipV="1">
            <a:off x="5766325" y="5804747"/>
            <a:ext cx="36187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9385065" y="5620081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Daily Summarization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 flipV="1">
            <a:off x="9105207" y="3928558"/>
            <a:ext cx="0" cy="1876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9105207" y="2997317"/>
            <a:ext cx="0" cy="25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10224655" y="2997317"/>
            <a:ext cx="0" cy="165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9385065" y="4649776"/>
            <a:ext cx="227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Real-Time</a:t>
            </a:r>
          </a:p>
          <a:p>
            <a:r>
              <a:rPr lang="en-US" altLang="zh-CN" dirty="0" smtClean="0"/>
              <a:t>Evaluation Broker</a:t>
            </a:r>
            <a:endParaRPr lang="zh-CN" altLang="en-US" dirty="0"/>
          </a:p>
        </p:txBody>
      </p:sp>
      <p:cxnSp>
        <p:nvCxnSpPr>
          <p:cNvPr id="204" name="直接箭头连接符 203"/>
          <p:cNvCxnSpPr/>
          <p:nvPr/>
        </p:nvCxnSpPr>
        <p:spPr>
          <a:xfrm>
            <a:off x="1582218" y="919942"/>
            <a:ext cx="2744" cy="175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27726" y="4245689"/>
            <a:ext cx="190898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Word Overlap Filtering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1576365" y="4074603"/>
            <a:ext cx="0" cy="185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8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52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汤济之</dc:creator>
  <cp:lastModifiedBy>汤济之</cp:lastModifiedBy>
  <cp:revision>15</cp:revision>
  <dcterms:created xsi:type="dcterms:W3CDTF">2017-10-02T12:49:47Z</dcterms:created>
  <dcterms:modified xsi:type="dcterms:W3CDTF">2017-10-02T17:29:54Z</dcterms:modified>
</cp:coreProperties>
</file>