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326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3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8B95-B716-4F9D-ABE4-98E71C7F6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47B2A-671B-25F3-2283-BBDBAF3E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C451-8EEC-AFA9-1B74-8D7CC1AD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8604-8579-F5C4-1BF5-4182E028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808A-EA65-41C9-3DAF-8DBC3CBA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5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C4F6-CC6C-D850-E33E-CD9FDEE1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E2A18-BDFD-D190-6064-7FE8EA08E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9B40-38D7-A77B-DE06-555A8CBA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1B29-5646-47BE-06EB-9989B2AE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2A6D-26D3-F539-C768-B638419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6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D1173-4479-28C5-69D9-27C3D1F49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FE3CF-F866-7886-E238-95072BFE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A607-81C7-9F6F-3DAE-DE4E4024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6EB4-5444-F6FC-6DD2-7326D1E2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5B87-8B1A-6AAB-6C67-A5442BA5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1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727B-2B36-E1D6-D8F7-75A5A680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1BBF-433E-7B16-82B9-D99C940F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4B17-831B-A301-5EF3-C1F1A942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4906-CC7A-18DE-2734-C646F21A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7B06-F7B5-5A5F-56A6-DCB3EBC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829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76E9-8643-0582-7479-14EBD528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796B-B5BD-49DA-ABD9-8EA9329F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0D9C-D524-E563-7A90-6D03B4F0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704A-2F6F-B005-C5C7-556A32ED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398F-EDD4-9854-B1EC-2014460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304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DDA7-FCF3-5286-C9F2-6111688B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C25E-B131-77A0-1886-A19CA3198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102DE-E528-AEA2-0C7A-937C45D0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6F1F5-A3DC-3D3D-511B-3DEF6507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2F4B-AE52-7277-FC16-45BCF49E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7BAA5-7190-627E-281D-C58A3146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83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1E06-3254-4810-5D3E-292ADD20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D0FA-AD47-C114-618B-6FC5FAB56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88291-6054-3541-6065-C67ED4B38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29FA5-5C2A-BF36-6B29-796EB5001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34C87-3DD1-9071-26E1-801771EA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3F927-85F5-9D23-A323-CE487495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BD666-9697-15F2-0A8E-00F2E022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3CED9-0EAE-43C6-84AF-4BF6595A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93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3B22-A35F-BB08-DD41-FCBD00FA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CB5C0-6D30-9C70-5D34-0099CF1D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A0C9-3F2C-BF48-4DA6-A62F861D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34F3-536D-CCB4-710F-C6F62D15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650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229A3-4DF3-F382-D6BF-CFA152FC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D108E-FF60-36CC-8A79-FB481A63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6A150-6E61-7D48-1B8F-3C4A3166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80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EF0-60BD-9E1E-DC0D-B149403E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96CA-19AC-32DD-FD76-AEB51220F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E55B2-5DB5-463B-B973-3C104A5C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F6BEB-FFE1-9E79-0D04-6A3FEEF6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11A2F-B444-A142-B807-985809DA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E2DE-B91F-B433-B60D-527025A3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30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3E00-C3BC-FC66-43D4-2B3CEB88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DFE87-7F25-7A0D-BA5B-52325CF0D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3054D-730D-73A0-C2B8-A91B297C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A0580-6BDD-A11B-0ED0-2FD3A345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732F4-84CD-9BDD-6F4C-8A247BE1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659F-1013-A3BB-2A50-ADA8EA4B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225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4D5BE-9AC3-291F-DC8E-7AB11C7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02A2-286C-AA81-5E42-6797B671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4B20-784F-2C12-08A5-F021AEF2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D3D29-9C7D-4626-BB27-65B83EFF2100}" type="datetimeFigureOut">
              <a:rPr lang="en-PH" smtClean="0"/>
              <a:t>04/11/2023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749E-771C-D8D2-5711-19BD28AB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3FD3-BBD7-72BF-2A49-9C3991CDA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5809-7ED6-4C67-9CF1-9B4FA5DDB7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852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9C1FFF-4CB3-7E63-8D7F-C6DCAEDF58E7}"/>
              </a:ext>
            </a:extLst>
          </p:cNvPr>
          <p:cNvSpPr/>
          <p:nvPr/>
        </p:nvSpPr>
        <p:spPr>
          <a:xfrm>
            <a:off x="2124105" y="555434"/>
            <a:ext cx="7943790" cy="113054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ITP74 - INFORMATION ASSURANCE AND 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B3D021-B2ED-B4C1-7D9F-D0CE89337DAB}"/>
              </a:ext>
            </a:extLst>
          </p:cNvPr>
          <p:cNvSpPr/>
          <p:nvPr/>
        </p:nvSpPr>
        <p:spPr>
          <a:xfrm>
            <a:off x="1080733" y="2170024"/>
            <a:ext cx="10030533" cy="2364397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8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PART FOUR:</a:t>
            </a:r>
          </a:p>
          <a:p>
            <a:pPr algn="ctr"/>
            <a:r>
              <a:rPr lang="en-PH" sz="48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OPERATIONS AND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358688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CONTAINMENT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7722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r>
              <a:rPr lang="en-US" sz="3200" i="1" dirty="0"/>
              <a:t>Containment</a:t>
            </a:r>
            <a:r>
              <a:rPr lang="en-US" sz="3200" dirty="0"/>
              <a:t> is the act of performing specific actions that limit the damage potential of an incident, keeping the damage limited, and preventing further damage. Containment can be done using a variety of mechanisms, including network segmentation, quarantining of unauthorized elements, or changing of system configurations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409970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SECURE ORCHESTRATION, AUTOMATION AND RESPONSE (SOAR)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77229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i="1" dirty="0">
                <a:latin typeface="CiscoSans"/>
              </a:rPr>
              <a:t>Security orchestration, automation, and response (SOAR) </a:t>
            </a:r>
            <a:r>
              <a:rPr lang="en-US" sz="3200" dirty="0">
                <a:latin typeface="CiscoSans"/>
              </a:rPr>
              <a:t>systems take SIEM data as</a:t>
            </a:r>
          </a:p>
          <a:p>
            <a:r>
              <a:rPr lang="en-US" sz="3200" dirty="0">
                <a:latin typeface="CiscoSans"/>
              </a:rPr>
              <a:t>well as data from other sources and assist in the creation of runbooks and</a:t>
            </a:r>
          </a:p>
          <a:p>
            <a:r>
              <a:rPr lang="en-US" sz="3200" dirty="0">
                <a:latin typeface="CiscoSans"/>
              </a:rPr>
              <a:t>playbooks.</a:t>
            </a:r>
          </a:p>
        </p:txBody>
      </p:sp>
    </p:spTree>
    <p:extLst>
      <p:ext uri="{BB962C8B-B14F-4D97-AF65-F5344CB8AC3E}">
        <p14:creationId xmlns:p14="http://schemas.microsoft.com/office/powerpoint/2010/main" val="247452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SECURE ORCHESTRATION, AUTOMATION AND RESPONSE (SOAR)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92046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dirty="0"/>
              <a:t>A </a:t>
            </a:r>
            <a:r>
              <a:rPr lang="en-US" sz="3200" i="1" dirty="0"/>
              <a:t>runbook</a:t>
            </a:r>
            <a:r>
              <a:rPr lang="en-US" sz="3200" dirty="0"/>
              <a:t> consists of a series of action-based conditional steps to perform specific actions associated with security automation. These actions might involve data harvesting and enrichment, threat containment, alerts and notifications, and other automatable elements of a security operations process. The primary purpose of a runbook is to accelerate the incident response process by automating a series of approved steps and processes. 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65059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SECURE ORCHESTRATION, AUTOMATION AND RESPONSE (SOAR)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92046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dirty="0"/>
              <a:t>A </a:t>
            </a:r>
            <a:r>
              <a:rPr lang="en-US" sz="3200" i="1" dirty="0"/>
              <a:t>playbook</a:t>
            </a:r>
            <a:r>
              <a:rPr lang="en-US" sz="3200" dirty="0"/>
              <a:t> is a set of approved steps and actions required to successfully respond to a specific incident or threat. Playbooks are commonly instantiated as itemized checklists, with all pertinent data prefilled in— systems, team members, actions, and so on. Playbooks provide a simple step-by-step, top-down approach to the orchestration of activities of the security team. 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363785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73392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dirty="0">
                <a:latin typeface="CiscoSans"/>
              </a:rPr>
              <a:t>-- END OF PRESENTATION --</a:t>
            </a:r>
          </a:p>
        </p:txBody>
      </p:sp>
    </p:spTree>
    <p:extLst>
      <p:ext uri="{BB962C8B-B14F-4D97-AF65-F5344CB8AC3E}">
        <p14:creationId xmlns:p14="http://schemas.microsoft.com/office/powerpoint/2010/main" val="9306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B3D021-B2ED-B4C1-7D9F-D0CE89337DAB}"/>
              </a:ext>
            </a:extLst>
          </p:cNvPr>
          <p:cNvSpPr/>
          <p:nvPr/>
        </p:nvSpPr>
        <p:spPr>
          <a:xfrm>
            <a:off x="1080733" y="2170024"/>
            <a:ext cx="10030533" cy="2364397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8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MITIGATION TECHNIQUES AND CONTROL</a:t>
            </a:r>
          </a:p>
        </p:txBody>
      </p:sp>
    </p:spTree>
    <p:extLst>
      <p:ext uri="{BB962C8B-B14F-4D97-AF65-F5344CB8AC3E}">
        <p14:creationId xmlns:p14="http://schemas.microsoft.com/office/powerpoint/2010/main" val="285217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RECONFIGURE ENDPOINT SECURITY 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5" y="1302777"/>
            <a:ext cx="6630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i="1" dirty="0"/>
              <a:t>Endpoint security solutions </a:t>
            </a:r>
            <a:r>
              <a:rPr lang="en-US" sz="3200" dirty="0"/>
              <a:t>are controls that can mitigate risk at the endpoint. Endpoint solutions must recognize the threat and then trigger a specific action to mitigate the risk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198267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RECONFIGURE ENDPOINT SECURITY 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5" y="1302777"/>
            <a:ext cx="6630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dirty="0"/>
              <a:t>The </a:t>
            </a:r>
            <a:r>
              <a:rPr lang="en-US" sz="3200" i="1" dirty="0"/>
              <a:t>application approved list </a:t>
            </a:r>
            <a:r>
              <a:rPr lang="en-US" sz="3200" dirty="0"/>
              <a:t>consists of a list of allowed applications. If an application is not on the allowed list, it is blocked.</a:t>
            </a:r>
          </a:p>
          <a:p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39404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RECONFIGURE ENDPOINT SECURITY 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5" y="1302777"/>
            <a:ext cx="66307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dirty="0"/>
              <a:t>The use of an </a:t>
            </a:r>
            <a:r>
              <a:rPr lang="en-US" sz="3200" i="1" dirty="0"/>
              <a:t>application block </a:t>
            </a:r>
            <a:r>
              <a:rPr lang="en-US" sz="3200" dirty="0"/>
              <a:t>or </a:t>
            </a:r>
            <a:r>
              <a:rPr lang="en-US" sz="3200" i="1" dirty="0"/>
              <a:t>deny list </a:t>
            </a:r>
            <a:r>
              <a:rPr lang="en-US" sz="3200" dirty="0"/>
              <a:t>is essentially noting which applications should not be allowed to run on the machine. This is basically a permanent “ignore” or “call block” type of capability.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237433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RECONFIGURE ENDPOINT SECURITY 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5" y="1302777"/>
            <a:ext cx="6630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endParaRPr lang="en-US" sz="3200" dirty="0">
              <a:latin typeface="CiscoSans"/>
            </a:endParaRPr>
          </a:p>
          <a:p>
            <a:r>
              <a:rPr lang="en-US" sz="3200" i="1" dirty="0"/>
              <a:t>Quarantining</a:t>
            </a:r>
            <a:r>
              <a:rPr lang="en-US" sz="3200" dirty="0"/>
              <a:t> an item is to render it disabled but not permanently removed from the system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394769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CONFIGURATION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77229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r>
              <a:rPr lang="en-US" sz="3200" dirty="0"/>
              <a:t>Firewalls operate by enforcing a set of rules on the traffic attempting to pass. This set of </a:t>
            </a:r>
            <a:r>
              <a:rPr lang="en-US" sz="3200" i="1" dirty="0"/>
              <a:t>firewall rules</a:t>
            </a:r>
            <a:r>
              <a:rPr lang="en-US" sz="3200" dirty="0"/>
              <a:t>, also called the </a:t>
            </a:r>
            <a:r>
              <a:rPr lang="en-US" sz="3200" i="1" dirty="0"/>
              <a:t>firewall ruleset</a:t>
            </a:r>
            <a:r>
              <a:rPr lang="en-US" sz="3200" dirty="0"/>
              <a:t>, is a mirror of the policy constraints at a particular point in the network. Thus, the ruleset will vary from firewall to firewall, as it is the operational implementation of the desired traffic constraints at each point.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36444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CONFIGURATION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77229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Knowledge of </a:t>
            </a:r>
            <a:r>
              <a:rPr lang="en-US" sz="3200" i="1" dirty="0"/>
              <a:t>mobile device management (MDM) </a:t>
            </a:r>
            <a:r>
              <a:rPr lang="en-US" sz="3200" dirty="0"/>
              <a:t>concepts is essential in today’s environment of connected devices. MDM began as a marketing term for a collective set of commonly employed protection elements associated with mobile devices. When viewed as a comprehensive set of security options for mobile devices, every corporation should have and enforce an MDM policy. 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139822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Does Cybersecurity Management Work">
            <a:extLst>
              <a:ext uri="{FF2B5EF4-FFF2-40B4-BE49-F238E27FC236}">
                <a16:creationId xmlns:a16="http://schemas.microsoft.com/office/drawing/2014/main" id="{FD88BEE6-4978-6161-2A79-AEF92E208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r="34236"/>
          <a:stretch/>
        </p:blipFill>
        <p:spPr bwMode="auto">
          <a:xfrm>
            <a:off x="4535905" y="0"/>
            <a:ext cx="76560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487868D6-4EC3-FC1F-5C97-E876BB19F917}"/>
              </a:ext>
            </a:extLst>
          </p:cNvPr>
          <p:cNvSpPr/>
          <p:nvPr/>
        </p:nvSpPr>
        <p:spPr>
          <a:xfrm rot="16200000">
            <a:off x="1395663" y="-1395662"/>
            <a:ext cx="6858003" cy="964932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35B05-9888-4AD5-1ECB-E10C5F6BFD33}"/>
              </a:ext>
            </a:extLst>
          </p:cNvPr>
          <p:cNvSpPr txBox="1"/>
          <p:nvPr/>
        </p:nvSpPr>
        <p:spPr>
          <a:xfrm>
            <a:off x="252664" y="484908"/>
            <a:ext cx="601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ISOLATION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1FF-EE10-DBCC-0C80-4B66E8694B64}"/>
              </a:ext>
            </a:extLst>
          </p:cNvPr>
          <p:cNvSpPr txBox="1"/>
          <p:nvPr/>
        </p:nvSpPr>
        <p:spPr>
          <a:xfrm>
            <a:off x="252664" y="1302777"/>
            <a:ext cx="77229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iscoSans"/>
            </a:endParaRPr>
          </a:p>
          <a:p>
            <a:r>
              <a:rPr lang="en-US" sz="3200" i="1" dirty="0"/>
              <a:t>Isolation</a:t>
            </a:r>
            <a:r>
              <a:rPr lang="en-US" sz="3200" dirty="0"/>
              <a:t> is the use of networking protocols and resultant connectivity to limit access to different parts of a network. This limit can be partial or it can be complete, as offered by an air gap, and this method of separation is used to enforce different trust boundaries.</a:t>
            </a:r>
            <a:endParaRPr lang="en-US" sz="3200" dirty="0"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321634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577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CiscoSans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Donnie Anciro</dc:creator>
  <cp:lastModifiedBy>donnie anciro</cp:lastModifiedBy>
  <cp:revision>326</cp:revision>
  <dcterms:created xsi:type="dcterms:W3CDTF">2023-08-24T09:39:56Z</dcterms:created>
  <dcterms:modified xsi:type="dcterms:W3CDTF">2023-11-04T03:21:40Z</dcterms:modified>
</cp:coreProperties>
</file>