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media/image1.jpeg" ContentType="image/jpeg"/>
  <Override PartName="/ppt/theme/theme2.xml" ContentType="application/vnd.openxmlformats-officedocument.theme+xml"/>
  <Override PartName="/ppt/media/image2.jpeg" ContentType="image/jpeg"/>
  <Override PartName="/ppt/media/image3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37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88888"/>
        </a:solidFill>
        <a:effectLst/>
        <a:uFillTx/>
        <a:latin typeface="Calibri Light"/>
        <a:ea typeface="Calibri Light"/>
        <a:cs typeface="Calibri Light"/>
        <a:sym typeface="Calibri Light"/>
      </a:defRPr>
    </a:lvl1pPr>
    <a:lvl2pPr marL="0" marR="0" indent="457189" algn="l" defTabSz="91437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88888"/>
        </a:solidFill>
        <a:effectLst/>
        <a:uFillTx/>
        <a:latin typeface="Calibri Light"/>
        <a:ea typeface="Calibri Light"/>
        <a:cs typeface="Calibri Light"/>
        <a:sym typeface="Calibri Light"/>
      </a:defRPr>
    </a:lvl2pPr>
    <a:lvl3pPr marL="0" marR="0" indent="914378" algn="l" defTabSz="91437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88888"/>
        </a:solidFill>
        <a:effectLst/>
        <a:uFillTx/>
        <a:latin typeface="Calibri Light"/>
        <a:ea typeface="Calibri Light"/>
        <a:cs typeface="Calibri Light"/>
        <a:sym typeface="Calibri Light"/>
      </a:defRPr>
    </a:lvl3pPr>
    <a:lvl4pPr marL="0" marR="0" indent="1371565" algn="l" defTabSz="91437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88888"/>
        </a:solidFill>
        <a:effectLst/>
        <a:uFillTx/>
        <a:latin typeface="Calibri Light"/>
        <a:ea typeface="Calibri Light"/>
        <a:cs typeface="Calibri Light"/>
        <a:sym typeface="Calibri Light"/>
      </a:defRPr>
    </a:lvl4pPr>
    <a:lvl5pPr marL="0" marR="0" indent="1828754" algn="l" defTabSz="91437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88888"/>
        </a:solidFill>
        <a:effectLst/>
        <a:uFillTx/>
        <a:latin typeface="Calibri Light"/>
        <a:ea typeface="Calibri Light"/>
        <a:cs typeface="Calibri Light"/>
        <a:sym typeface="Calibri Light"/>
      </a:defRPr>
    </a:lvl5pPr>
    <a:lvl6pPr marL="0" marR="0" indent="2285943" algn="l" defTabSz="91437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88888"/>
        </a:solidFill>
        <a:effectLst/>
        <a:uFillTx/>
        <a:latin typeface="Calibri Light"/>
        <a:ea typeface="Calibri Light"/>
        <a:cs typeface="Calibri Light"/>
        <a:sym typeface="Calibri Light"/>
      </a:defRPr>
    </a:lvl6pPr>
    <a:lvl7pPr marL="0" marR="0" indent="2743131" algn="l" defTabSz="91437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88888"/>
        </a:solidFill>
        <a:effectLst/>
        <a:uFillTx/>
        <a:latin typeface="Calibri Light"/>
        <a:ea typeface="Calibri Light"/>
        <a:cs typeface="Calibri Light"/>
        <a:sym typeface="Calibri Light"/>
      </a:defRPr>
    </a:lvl7pPr>
    <a:lvl8pPr marL="0" marR="0" indent="3200319" algn="l" defTabSz="91437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88888"/>
        </a:solidFill>
        <a:effectLst/>
        <a:uFillTx/>
        <a:latin typeface="Calibri Light"/>
        <a:ea typeface="Calibri Light"/>
        <a:cs typeface="Calibri Light"/>
        <a:sym typeface="Calibri Light"/>
      </a:defRPr>
    </a:lvl8pPr>
    <a:lvl9pPr marL="0" marR="0" indent="3657508" algn="l" defTabSz="91437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88888"/>
        </a:solidFill>
        <a:effectLst/>
        <a:uFillTx/>
        <a:latin typeface="Calibri Light"/>
        <a:ea typeface="Calibri Light"/>
        <a:cs typeface="Calibri Light"/>
        <a:sym typeface="Calibri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7" name="Shape 16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5"/>
          <p:cNvSpPr/>
          <p:nvPr/>
        </p:nvSpPr>
        <p:spPr>
          <a:xfrm>
            <a:off x="22167854" y="12907688"/>
            <a:ext cx="1021673" cy="3384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7589" y="21291"/>
                </a:moveTo>
                <a:cubicBezTo>
                  <a:pt x="19799" y="21291"/>
                  <a:pt x="19799" y="21291"/>
                  <a:pt x="19799" y="21291"/>
                </a:cubicBezTo>
                <a:cubicBezTo>
                  <a:pt x="20368" y="21291"/>
                  <a:pt x="20810" y="21009"/>
                  <a:pt x="21124" y="20391"/>
                </a:cubicBezTo>
                <a:cubicBezTo>
                  <a:pt x="21439" y="19800"/>
                  <a:pt x="21600" y="18874"/>
                  <a:pt x="21600" y="17589"/>
                </a:cubicBezTo>
                <a:cubicBezTo>
                  <a:pt x="21600" y="16637"/>
                  <a:pt x="21507" y="15891"/>
                  <a:pt x="21328" y="15351"/>
                </a:cubicBezTo>
                <a:cubicBezTo>
                  <a:pt x="21150" y="14837"/>
                  <a:pt x="20937" y="14426"/>
                  <a:pt x="20674" y="14143"/>
                </a:cubicBezTo>
                <a:cubicBezTo>
                  <a:pt x="20410" y="13834"/>
                  <a:pt x="20130" y="13603"/>
                  <a:pt x="19816" y="13423"/>
                </a:cubicBezTo>
                <a:cubicBezTo>
                  <a:pt x="19510" y="13269"/>
                  <a:pt x="19221" y="13063"/>
                  <a:pt x="18957" y="12857"/>
                </a:cubicBezTo>
                <a:cubicBezTo>
                  <a:pt x="18702" y="12651"/>
                  <a:pt x="18482" y="12343"/>
                  <a:pt x="18303" y="11983"/>
                </a:cubicBezTo>
                <a:cubicBezTo>
                  <a:pt x="18125" y="11597"/>
                  <a:pt x="18040" y="11057"/>
                  <a:pt x="18040" y="10337"/>
                </a:cubicBezTo>
                <a:cubicBezTo>
                  <a:pt x="18040" y="9540"/>
                  <a:pt x="18133" y="8949"/>
                  <a:pt x="18312" y="8563"/>
                </a:cubicBezTo>
                <a:cubicBezTo>
                  <a:pt x="18499" y="8177"/>
                  <a:pt x="18702" y="7971"/>
                  <a:pt x="18923" y="7971"/>
                </a:cubicBezTo>
                <a:cubicBezTo>
                  <a:pt x="21209" y="7971"/>
                  <a:pt x="21209" y="7971"/>
                  <a:pt x="21209" y="7971"/>
                </a:cubicBezTo>
                <a:cubicBezTo>
                  <a:pt x="21209" y="6866"/>
                  <a:pt x="21209" y="6866"/>
                  <a:pt x="21209" y="6866"/>
                </a:cubicBezTo>
                <a:cubicBezTo>
                  <a:pt x="18898" y="6866"/>
                  <a:pt x="18898" y="6866"/>
                  <a:pt x="18898" y="6866"/>
                </a:cubicBezTo>
                <a:cubicBezTo>
                  <a:pt x="18685" y="6866"/>
                  <a:pt x="18499" y="6969"/>
                  <a:pt x="18337" y="7174"/>
                </a:cubicBezTo>
                <a:cubicBezTo>
                  <a:pt x="18176" y="7354"/>
                  <a:pt x="18040" y="7611"/>
                  <a:pt x="17921" y="7920"/>
                </a:cubicBezTo>
                <a:cubicBezTo>
                  <a:pt x="17810" y="8229"/>
                  <a:pt x="17725" y="8614"/>
                  <a:pt x="17666" y="9026"/>
                </a:cubicBezTo>
                <a:cubicBezTo>
                  <a:pt x="17615" y="9463"/>
                  <a:pt x="17581" y="9900"/>
                  <a:pt x="17581" y="10363"/>
                </a:cubicBezTo>
                <a:cubicBezTo>
                  <a:pt x="17581" y="11263"/>
                  <a:pt x="17674" y="11957"/>
                  <a:pt x="17844" y="12446"/>
                </a:cubicBezTo>
                <a:cubicBezTo>
                  <a:pt x="18023" y="12960"/>
                  <a:pt x="18244" y="13346"/>
                  <a:pt x="18507" y="13603"/>
                </a:cubicBezTo>
                <a:cubicBezTo>
                  <a:pt x="18762" y="13886"/>
                  <a:pt x="19051" y="14117"/>
                  <a:pt x="19365" y="14271"/>
                </a:cubicBezTo>
                <a:cubicBezTo>
                  <a:pt x="19671" y="14451"/>
                  <a:pt x="19960" y="14657"/>
                  <a:pt x="20215" y="14914"/>
                </a:cubicBezTo>
                <a:cubicBezTo>
                  <a:pt x="20478" y="15146"/>
                  <a:pt x="20699" y="15480"/>
                  <a:pt x="20878" y="15917"/>
                </a:cubicBezTo>
                <a:cubicBezTo>
                  <a:pt x="21048" y="16354"/>
                  <a:pt x="21141" y="16971"/>
                  <a:pt x="21141" y="17769"/>
                </a:cubicBezTo>
                <a:cubicBezTo>
                  <a:pt x="21141" y="18489"/>
                  <a:pt x="21048" y="19080"/>
                  <a:pt x="20861" y="19543"/>
                </a:cubicBezTo>
                <a:cubicBezTo>
                  <a:pt x="20674" y="19980"/>
                  <a:pt x="20351" y="20211"/>
                  <a:pt x="19892" y="20211"/>
                </a:cubicBezTo>
                <a:cubicBezTo>
                  <a:pt x="17589" y="20211"/>
                  <a:pt x="17589" y="20211"/>
                  <a:pt x="17589" y="20211"/>
                </a:cubicBezTo>
                <a:lnTo>
                  <a:pt x="17589" y="21291"/>
                </a:lnTo>
                <a:close/>
                <a:moveTo>
                  <a:pt x="16689" y="21291"/>
                </a:moveTo>
                <a:cubicBezTo>
                  <a:pt x="16689" y="14091"/>
                  <a:pt x="16689" y="14091"/>
                  <a:pt x="16689" y="14091"/>
                </a:cubicBezTo>
                <a:cubicBezTo>
                  <a:pt x="16689" y="12986"/>
                  <a:pt x="16621" y="11983"/>
                  <a:pt x="16493" y="11083"/>
                </a:cubicBezTo>
                <a:cubicBezTo>
                  <a:pt x="16357" y="10157"/>
                  <a:pt x="16179" y="9360"/>
                  <a:pt x="15958" y="8691"/>
                </a:cubicBezTo>
                <a:cubicBezTo>
                  <a:pt x="15737" y="8023"/>
                  <a:pt x="15465" y="7509"/>
                  <a:pt x="15159" y="7123"/>
                </a:cubicBezTo>
                <a:cubicBezTo>
                  <a:pt x="14853" y="6763"/>
                  <a:pt x="14530" y="6557"/>
                  <a:pt x="14182" y="6557"/>
                </a:cubicBezTo>
                <a:cubicBezTo>
                  <a:pt x="13834" y="6557"/>
                  <a:pt x="13502" y="6763"/>
                  <a:pt x="13196" y="7123"/>
                </a:cubicBezTo>
                <a:cubicBezTo>
                  <a:pt x="12890" y="7509"/>
                  <a:pt x="12627" y="8023"/>
                  <a:pt x="12397" y="8691"/>
                </a:cubicBezTo>
                <a:cubicBezTo>
                  <a:pt x="12177" y="9360"/>
                  <a:pt x="11998" y="10157"/>
                  <a:pt x="11871" y="11083"/>
                </a:cubicBezTo>
                <a:cubicBezTo>
                  <a:pt x="11743" y="11983"/>
                  <a:pt x="11675" y="12986"/>
                  <a:pt x="11675" y="14091"/>
                </a:cubicBezTo>
                <a:cubicBezTo>
                  <a:pt x="11675" y="15171"/>
                  <a:pt x="11743" y="16174"/>
                  <a:pt x="11871" y="17100"/>
                </a:cubicBezTo>
                <a:cubicBezTo>
                  <a:pt x="11998" y="18000"/>
                  <a:pt x="12177" y="18797"/>
                  <a:pt x="12397" y="19466"/>
                </a:cubicBezTo>
                <a:cubicBezTo>
                  <a:pt x="12627" y="20134"/>
                  <a:pt x="12890" y="20674"/>
                  <a:pt x="13196" y="21034"/>
                </a:cubicBezTo>
                <a:cubicBezTo>
                  <a:pt x="13502" y="21420"/>
                  <a:pt x="13834" y="21600"/>
                  <a:pt x="14182" y="21600"/>
                </a:cubicBezTo>
                <a:cubicBezTo>
                  <a:pt x="14377" y="21600"/>
                  <a:pt x="14556" y="21549"/>
                  <a:pt x="14717" y="21420"/>
                </a:cubicBezTo>
                <a:cubicBezTo>
                  <a:pt x="14879" y="21291"/>
                  <a:pt x="15032" y="21137"/>
                  <a:pt x="15159" y="20957"/>
                </a:cubicBezTo>
                <a:cubicBezTo>
                  <a:pt x="15295" y="20777"/>
                  <a:pt x="15414" y="20571"/>
                  <a:pt x="15516" y="20366"/>
                </a:cubicBezTo>
                <a:cubicBezTo>
                  <a:pt x="15618" y="20160"/>
                  <a:pt x="15703" y="19954"/>
                  <a:pt x="15788" y="19774"/>
                </a:cubicBezTo>
                <a:cubicBezTo>
                  <a:pt x="15788" y="18411"/>
                  <a:pt x="15788" y="18411"/>
                  <a:pt x="15788" y="18411"/>
                </a:cubicBezTo>
                <a:cubicBezTo>
                  <a:pt x="15558" y="19054"/>
                  <a:pt x="15321" y="19569"/>
                  <a:pt x="15074" y="19954"/>
                </a:cubicBezTo>
                <a:cubicBezTo>
                  <a:pt x="14828" y="20314"/>
                  <a:pt x="14530" y="20494"/>
                  <a:pt x="14182" y="20494"/>
                </a:cubicBezTo>
                <a:cubicBezTo>
                  <a:pt x="13918" y="20494"/>
                  <a:pt x="13664" y="20340"/>
                  <a:pt x="13417" y="20006"/>
                </a:cubicBezTo>
                <a:cubicBezTo>
                  <a:pt x="13162" y="19697"/>
                  <a:pt x="12941" y="19260"/>
                  <a:pt x="12754" y="18669"/>
                </a:cubicBezTo>
                <a:cubicBezTo>
                  <a:pt x="12559" y="18103"/>
                  <a:pt x="12406" y="17434"/>
                  <a:pt x="12287" y="16663"/>
                </a:cubicBezTo>
                <a:cubicBezTo>
                  <a:pt x="12168" y="15866"/>
                  <a:pt x="12109" y="15017"/>
                  <a:pt x="12109" y="14091"/>
                </a:cubicBezTo>
                <a:cubicBezTo>
                  <a:pt x="12109" y="13140"/>
                  <a:pt x="12168" y="12291"/>
                  <a:pt x="12287" y="11520"/>
                </a:cubicBezTo>
                <a:cubicBezTo>
                  <a:pt x="12406" y="10723"/>
                  <a:pt x="12559" y="10054"/>
                  <a:pt x="12754" y="9489"/>
                </a:cubicBezTo>
                <a:cubicBezTo>
                  <a:pt x="12941" y="8923"/>
                  <a:pt x="13162" y="8486"/>
                  <a:pt x="13417" y="8151"/>
                </a:cubicBezTo>
                <a:cubicBezTo>
                  <a:pt x="13664" y="7817"/>
                  <a:pt x="13918" y="7663"/>
                  <a:pt x="14182" y="7663"/>
                </a:cubicBezTo>
                <a:cubicBezTo>
                  <a:pt x="14488" y="7663"/>
                  <a:pt x="14777" y="7843"/>
                  <a:pt x="15032" y="8203"/>
                </a:cubicBezTo>
                <a:cubicBezTo>
                  <a:pt x="15287" y="8563"/>
                  <a:pt x="15507" y="9026"/>
                  <a:pt x="15694" y="9617"/>
                </a:cubicBezTo>
                <a:cubicBezTo>
                  <a:pt x="15881" y="10234"/>
                  <a:pt x="16017" y="10903"/>
                  <a:pt x="16119" y="11674"/>
                </a:cubicBezTo>
                <a:cubicBezTo>
                  <a:pt x="16221" y="12446"/>
                  <a:pt x="16272" y="13243"/>
                  <a:pt x="16272" y="14091"/>
                </a:cubicBezTo>
                <a:cubicBezTo>
                  <a:pt x="16272" y="21291"/>
                  <a:pt x="16272" y="21291"/>
                  <a:pt x="16272" y="21291"/>
                </a:cubicBezTo>
                <a:lnTo>
                  <a:pt x="16689" y="21291"/>
                </a:lnTo>
                <a:close/>
                <a:moveTo>
                  <a:pt x="5923" y="0"/>
                </a:moveTo>
                <a:cubicBezTo>
                  <a:pt x="5923" y="14091"/>
                  <a:pt x="5923" y="14091"/>
                  <a:pt x="5923" y="14091"/>
                </a:cubicBezTo>
                <a:cubicBezTo>
                  <a:pt x="5923" y="15171"/>
                  <a:pt x="5991" y="16174"/>
                  <a:pt x="6118" y="17100"/>
                </a:cubicBezTo>
                <a:cubicBezTo>
                  <a:pt x="6254" y="18000"/>
                  <a:pt x="6424" y="18797"/>
                  <a:pt x="6653" y="19466"/>
                </a:cubicBezTo>
                <a:cubicBezTo>
                  <a:pt x="6874" y="20134"/>
                  <a:pt x="7138" y="20674"/>
                  <a:pt x="7452" y="21034"/>
                </a:cubicBezTo>
                <a:cubicBezTo>
                  <a:pt x="7758" y="21420"/>
                  <a:pt x="8081" y="21600"/>
                  <a:pt x="8429" y="21600"/>
                </a:cubicBezTo>
                <a:cubicBezTo>
                  <a:pt x="8778" y="21600"/>
                  <a:pt x="9101" y="21420"/>
                  <a:pt x="9415" y="21034"/>
                </a:cubicBezTo>
                <a:cubicBezTo>
                  <a:pt x="9721" y="20674"/>
                  <a:pt x="9984" y="20134"/>
                  <a:pt x="10205" y="19466"/>
                </a:cubicBezTo>
                <a:cubicBezTo>
                  <a:pt x="10435" y="18797"/>
                  <a:pt x="10613" y="18000"/>
                  <a:pt x="10741" y="17100"/>
                </a:cubicBezTo>
                <a:cubicBezTo>
                  <a:pt x="10868" y="16174"/>
                  <a:pt x="10936" y="15171"/>
                  <a:pt x="10936" y="14091"/>
                </a:cubicBezTo>
                <a:cubicBezTo>
                  <a:pt x="10936" y="12986"/>
                  <a:pt x="10868" y="11983"/>
                  <a:pt x="10741" y="11083"/>
                </a:cubicBezTo>
                <a:cubicBezTo>
                  <a:pt x="10613" y="10157"/>
                  <a:pt x="10435" y="9360"/>
                  <a:pt x="10205" y="8691"/>
                </a:cubicBezTo>
                <a:cubicBezTo>
                  <a:pt x="9984" y="8023"/>
                  <a:pt x="9721" y="7509"/>
                  <a:pt x="9415" y="7123"/>
                </a:cubicBezTo>
                <a:cubicBezTo>
                  <a:pt x="9101" y="6763"/>
                  <a:pt x="8778" y="6557"/>
                  <a:pt x="8429" y="6557"/>
                </a:cubicBezTo>
                <a:cubicBezTo>
                  <a:pt x="8234" y="6557"/>
                  <a:pt x="8055" y="6634"/>
                  <a:pt x="7894" y="6763"/>
                </a:cubicBezTo>
                <a:cubicBezTo>
                  <a:pt x="7732" y="6866"/>
                  <a:pt x="7580" y="7020"/>
                  <a:pt x="7452" y="7200"/>
                </a:cubicBezTo>
                <a:cubicBezTo>
                  <a:pt x="7316" y="7380"/>
                  <a:pt x="7197" y="7586"/>
                  <a:pt x="7095" y="7791"/>
                </a:cubicBezTo>
                <a:cubicBezTo>
                  <a:pt x="6993" y="8023"/>
                  <a:pt x="6908" y="8203"/>
                  <a:pt x="6823" y="8383"/>
                </a:cubicBezTo>
                <a:cubicBezTo>
                  <a:pt x="6823" y="9771"/>
                  <a:pt x="6823" y="9771"/>
                  <a:pt x="6823" y="9771"/>
                </a:cubicBezTo>
                <a:cubicBezTo>
                  <a:pt x="7053" y="9129"/>
                  <a:pt x="7282" y="8614"/>
                  <a:pt x="7537" y="8229"/>
                </a:cubicBezTo>
                <a:cubicBezTo>
                  <a:pt x="7783" y="7843"/>
                  <a:pt x="8081" y="7663"/>
                  <a:pt x="8429" y="7663"/>
                </a:cubicBezTo>
                <a:cubicBezTo>
                  <a:pt x="8693" y="7663"/>
                  <a:pt x="8948" y="7817"/>
                  <a:pt x="9194" y="8151"/>
                </a:cubicBezTo>
                <a:cubicBezTo>
                  <a:pt x="9440" y="8486"/>
                  <a:pt x="9661" y="8923"/>
                  <a:pt x="9857" y="9489"/>
                </a:cubicBezTo>
                <a:cubicBezTo>
                  <a:pt x="10052" y="10054"/>
                  <a:pt x="10205" y="10723"/>
                  <a:pt x="10324" y="11520"/>
                </a:cubicBezTo>
                <a:cubicBezTo>
                  <a:pt x="10443" y="12291"/>
                  <a:pt x="10503" y="13140"/>
                  <a:pt x="10503" y="14091"/>
                </a:cubicBezTo>
                <a:cubicBezTo>
                  <a:pt x="10503" y="15017"/>
                  <a:pt x="10443" y="15866"/>
                  <a:pt x="10324" y="16663"/>
                </a:cubicBezTo>
                <a:cubicBezTo>
                  <a:pt x="10205" y="17434"/>
                  <a:pt x="10052" y="18103"/>
                  <a:pt x="9857" y="18669"/>
                </a:cubicBezTo>
                <a:cubicBezTo>
                  <a:pt x="9661" y="19260"/>
                  <a:pt x="9440" y="19697"/>
                  <a:pt x="9194" y="20006"/>
                </a:cubicBezTo>
                <a:cubicBezTo>
                  <a:pt x="8948" y="20340"/>
                  <a:pt x="8693" y="20494"/>
                  <a:pt x="8429" y="20494"/>
                </a:cubicBezTo>
                <a:cubicBezTo>
                  <a:pt x="8123" y="20494"/>
                  <a:pt x="7834" y="20340"/>
                  <a:pt x="7580" y="19980"/>
                </a:cubicBezTo>
                <a:cubicBezTo>
                  <a:pt x="7325" y="19620"/>
                  <a:pt x="7104" y="19157"/>
                  <a:pt x="6917" y="18566"/>
                </a:cubicBezTo>
                <a:cubicBezTo>
                  <a:pt x="6730" y="17974"/>
                  <a:pt x="6585" y="17280"/>
                  <a:pt x="6492" y="16509"/>
                </a:cubicBezTo>
                <a:cubicBezTo>
                  <a:pt x="6390" y="15711"/>
                  <a:pt x="6339" y="14914"/>
                  <a:pt x="6339" y="14091"/>
                </a:cubicBezTo>
                <a:cubicBezTo>
                  <a:pt x="6339" y="0"/>
                  <a:pt x="6339" y="0"/>
                  <a:pt x="6339" y="0"/>
                </a:cubicBezTo>
                <a:lnTo>
                  <a:pt x="5923" y="0"/>
                </a:lnTo>
                <a:close/>
                <a:moveTo>
                  <a:pt x="5013" y="21291"/>
                </a:moveTo>
                <a:cubicBezTo>
                  <a:pt x="5013" y="14091"/>
                  <a:pt x="5013" y="14091"/>
                  <a:pt x="5013" y="14091"/>
                </a:cubicBezTo>
                <a:cubicBezTo>
                  <a:pt x="5013" y="12986"/>
                  <a:pt x="4945" y="11983"/>
                  <a:pt x="4818" y="11083"/>
                </a:cubicBezTo>
                <a:cubicBezTo>
                  <a:pt x="4690" y="10157"/>
                  <a:pt x="4512" y="9360"/>
                  <a:pt x="4283" y="8691"/>
                </a:cubicBezTo>
                <a:cubicBezTo>
                  <a:pt x="4062" y="8023"/>
                  <a:pt x="3798" y="7509"/>
                  <a:pt x="3484" y="7123"/>
                </a:cubicBezTo>
                <a:cubicBezTo>
                  <a:pt x="3178" y="6763"/>
                  <a:pt x="2855" y="6557"/>
                  <a:pt x="2507" y="6557"/>
                </a:cubicBezTo>
                <a:cubicBezTo>
                  <a:pt x="2158" y="6557"/>
                  <a:pt x="1835" y="6763"/>
                  <a:pt x="1521" y="7123"/>
                </a:cubicBezTo>
                <a:cubicBezTo>
                  <a:pt x="1215" y="7509"/>
                  <a:pt x="952" y="8023"/>
                  <a:pt x="731" y="8691"/>
                </a:cubicBezTo>
                <a:cubicBezTo>
                  <a:pt x="501" y="9360"/>
                  <a:pt x="323" y="10157"/>
                  <a:pt x="195" y="11083"/>
                </a:cubicBezTo>
                <a:cubicBezTo>
                  <a:pt x="68" y="11983"/>
                  <a:pt x="0" y="12986"/>
                  <a:pt x="0" y="14091"/>
                </a:cubicBezTo>
                <a:cubicBezTo>
                  <a:pt x="0" y="15171"/>
                  <a:pt x="68" y="16174"/>
                  <a:pt x="195" y="17100"/>
                </a:cubicBezTo>
                <a:cubicBezTo>
                  <a:pt x="323" y="18000"/>
                  <a:pt x="501" y="18797"/>
                  <a:pt x="731" y="19466"/>
                </a:cubicBezTo>
                <a:cubicBezTo>
                  <a:pt x="952" y="20134"/>
                  <a:pt x="1215" y="20674"/>
                  <a:pt x="1521" y="21034"/>
                </a:cubicBezTo>
                <a:cubicBezTo>
                  <a:pt x="1835" y="21420"/>
                  <a:pt x="2158" y="21600"/>
                  <a:pt x="2507" y="21600"/>
                </a:cubicBezTo>
                <a:cubicBezTo>
                  <a:pt x="2702" y="21600"/>
                  <a:pt x="2881" y="21549"/>
                  <a:pt x="3042" y="21420"/>
                </a:cubicBezTo>
                <a:cubicBezTo>
                  <a:pt x="3203" y="21291"/>
                  <a:pt x="3356" y="21137"/>
                  <a:pt x="3484" y="20957"/>
                </a:cubicBezTo>
                <a:cubicBezTo>
                  <a:pt x="3620" y="20777"/>
                  <a:pt x="3739" y="20571"/>
                  <a:pt x="3841" y="20366"/>
                </a:cubicBezTo>
                <a:cubicBezTo>
                  <a:pt x="3943" y="20160"/>
                  <a:pt x="4028" y="19954"/>
                  <a:pt x="4113" y="19774"/>
                </a:cubicBezTo>
                <a:cubicBezTo>
                  <a:pt x="4113" y="18411"/>
                  <a:pt x="4113" y="18411"/>
                  <a:pt x="4113" y="18411"/>
                </a:cubicBezTo>
                <a:cubicBezTo>
                  <a:pt x="3883" y="19054"/>
                  <a:pt x="3654" y="19569"/>
                  <a:pt x="3399" y="19954"/>
                </a:cubicBezTo>
                <a:cubicBezTo>
                  <a:pt x="3152" y="20314"/>
                  <a:pt x="2855" y="20494"/>
                  <a:pt x="2507" y="20494"/>
                </a:cubicBezTo>
                <a:cubicBezTo>
                  <a:pt x="2243" y="20494"/>
                  <a:pt x="1988" y="20340"/>
                  <a:pt x="1742" y="20006"/>
                </a:cubicBezTo>
                <a:cubicBezTo>
                  <a:pt x="1496" y="19697"/>
                  <a:pt x="1275" y="19260"/>
                  <a:pt x="1079" y="18669"/>
                </a:cubicBezTo>
                <a:cubicBezTo>
                  <a:pt x="884" y="18103"/>
                  <a:pt x="731" y="17434"/>
                  <a:pt x="612" y="16663"/>
                </a:cubicBezTo>
                <a:cubicBezTo>
                  <a:pt x="493" y="15866"/>
                  <a:pt x="433" y="15017"/>
                  <a:pt x="433" y="14091"/>
                </a:cubicBezTo>
                <a:cubicBezTo>
                  <a:pt x="433" y="13140"/>
                  <a:pt x="493" y="12291"/>
                  <a:pt x="612" y="11520"/>
                </a:cubicBezTo>
                <a:cubicBezTo>
                  <a:pt x="731" y="10723"/>
                  <a:pt x="884" y="10054"/>
                  <a:pt x="1079" y="9489"/>
                </a:cubicBezTo>
                <a:cubicBezTo>
                  <a:pt x="1275" y="8923"/>
                  <a:pt x="1496" y="8486"/>
                  <a:pt x="1742" y="8151"/>
                </a:cubicBezTo>
                <a:cubicBezTo>
                  <a:pt x="1988" y="7817"/>
                  <a:pt x="2243" y="7663"/>
                  <a:pt x="2507" y="7663"/>
                </a:cubicBezTo>
                <a:cubicBezTo>
                  <a:pt x="2821" y="7663"/>
                  <a:pt x="3101" y="7843"/>
                  <a:pt x="3356" y="8203"/>
                </a:cubicBezTo>
                <a:cubicBezTo>
                  <a:pt x="3611" y="8563"/>
                  <a:pt x="3832" y="9026"/>
                  <a:pt x="4019" y="9617"/>
                </a:cubicBezTo>
                <a:cubicBezTo>
                  <a:pt x="4206" y="10234"/>
                  <a:pt x="4351" y="10903"/>
                  <a:pt x="4444" y="11674"/>
                </a:cubicBezTo>
                <a:cubicBezTo>
                  <a:pt x="4546" y="12446"/>
                  <a:pt x="4597" y="13243"/>
                  <a:pt x="4597" y="14091"/>
                </a:cubicBezTo>
                <a:cubicBezTo>
                  <a:pt x="4597" y="21291"/>
                  <a:pt x="4597" y="21291"/>
                  <a:pt x="4597" y="21291"/>
                </a:cubicBezTo>
                <a:lnTo>
                  <a:pt x="5013" y="21291"/>
                </a:lnTo>
                <a:close/>
              </a:path>
            </a:pathLst>
          </a:custGeom>
          <a:solidFill>
            <a:srgbClr val="2B3539"/>
          </a:solidFill>
          <a:ln w="12700">
            <a:miter lim="400000"/>
          </a:ln>
        </p:spPr>
        <p:txBody>
          <a:bodyPr lIns="192000" tIns="192000" rIns="192000" bIns="192000"/>
          <a:lstStyle/>
          <a:p>
            <a:pPr defTabSz="1219200">
              <a:defRPr sz="4800">
                <a:solidFill>
                  <a:srgbClr val="000000"/>
                </a:solidFill>
                <a:latin typeface="DIN-Regular"/>
                <a:ea typeface="DIN-Regular"/>
                <a:cs typeface="DIN-Regular"/>
                <a:sym typeface="DIN-Regular"/>
              </a:defRPr>
            </a:pPr>
          </a:p>
        </p:txBody>
      </p:sp>
      <p:sp>
        <p:nvSpPr>
          <p:cNvPr id="14" name="Freeform 6"/>
          <p:cNvSpPr/>
          <p:nvPr/>
        </p:nvSpPr>
        <p:spPr>
          <a:xfrm>
            <a:off x="23229747" y="13014413"/>
            <a:ext cx="482398" cy="2271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74" h="21600" fill="norm" stroke="1" extrusionOk="0">
                <a:moveTo>
                  <a:pt x="9847" y="9804"/>
                </a:moveTo>
                <a:cubicBezTo>
                  <a:pt x="9990" y="9574"/>
                  <a:pt x="10061" y="9268"/>
                  <a:pt x="10061" y="8847"/>
                </a:cubicBezTo>
                <a:cubicBezTo>
                  <a:pt x="10061" y="8464"/>
                  <a:pt x="9990" y="8119"/>
                  <a:pt x="9865" y="7889"/>
                </a:cubicBezTo>
                <a:cubicBezTo>
                  <a:pt x="9723" y="7660"/>
                  <a:pt x="9562" y="7545"/>
                  <a:pt x="9331" y="7545"/>
                </a:cubicBezTo>
                <a:cubicBezTo>
                  <a:pt x="8405" y="7545"/>
                  <a:pt x="8405" y="7545"/>
                  <a:pt x="8405" y="7545"/>
                </a:cubicBezTo>
                <a:cubicBezTo>
                  <a:pt x="8405" y="10187"/>
                  <a:pt x="8405" y="10187"/>
                  <a:pt x="8405" y="10187"/>
                </a:cubicBezTo>
                <a:cubicBezTo>
                  <a:pt x="9331" y="10187"/>
                  <a:pt x="9331" y="10187"/>
                  <a:pt x="9331" y="10187"/>
                </a:cubicBezTo>
                <a:cubicBezTo>
                  <a:pt x="9545" y="10187"/>
                  <a:pt x="9723" y="10072"/>
                  <a:pt x="9847" y="9804"/>
                </a:cubicBezTo>
                <a:moveTo>
                  <a:pt x="14726" y="9919"/>
                </a:moveTo>
                <a:cubicBezTo>
                  <a:pt x="14851" y="9689"/>
                  <a:pt x="14922" y="9345"/>
                  <a:pt x="14922" y="8923"/>
                </a:cubicBezTo>
                <a:cubicBezTo>
                  <a:pt x="14922" y="8502"/>
                  <a:pt x="14851" y="8157"/>
                  <a:pt x="14726" y="7928"/>
                </a:cubicBezTo>
                <a:cubicBezTo>
                  <a:pt x="14602" y="7660"/>
                  <a:pt x="14424" y="7545"/>
                  <a:pt x="14192" y="7545"/>
                </a:cubicBezTo>
                <a:cubicBezTo>
                  <a:pt x="13266" y="7545"/>
                  <a:pt x="13266" y="7545"/>
                  <a:pt x="13266" y="7545"/>
                </a:cubicBezTo>
                <a:cubicBezTo>
                  <a:pt x="13266" y="10302"/>
                  <a:pt x="13266" y="10302"/>
                  <a:pt x="13266" y="10302"/>
                </a:cubicBezTo>
                <a:cubicBezTo>
                  <a:pt x="14192" y="10302"/>
                  <a:pt x="14192" y="10302"/>
                  <a:pt x="14192" y="10302"/>
                </a:cubicBezTo>
                <a:cubicBezTo>
                  <a:pt x="14424" y="10302"/>
                  <a:pt x="14602" y="10187"/>
                  <a:pt x="14726" y="9919"/>
                </a:cubicBezTo>
                <a:moveTo>
                  <a:pt x="15902" y="8923"/>
                </a:moveTo>
                <a:cubicBezTo>
                  <a:pt x="15902" y="9804"/>
                  <a:pt x="15759" y="10532"/>
                  <a:pt x="15457" y="11145"/>
                </a:cubicBezTo>
                <a:cubicBezTo>
                  <a:pt x="15154" y="11757"/>
                  <a:pt x="14744" y="12064"/>
                  <a:pt x="14246" y="12064"/>
                </a:cubicBezTo>
                <a:cubicBezTo>
                  <a:pt x="13266" y="12064"/>
                  <a:pt x="13266" y="12064"/>
                  <a:pt x="13266" y="12064"/>
                </a:cubicBezTo>
                <a:cubicBezTo>
                  <a:pt x="13266" y="15855"/>
                  <a:pt x="13266" y="15855"/>
                  <a:pt x="13266" y="15855"/>
                </a:cubicBezTo>
                <a:cubicBezTo>
                  <a:pt x="12287" y="15855"/>
                  <a:pt x="12287" y="15855"/>
                  <a:pt x="12287" y="15855"/>
                </a:cubicBezTo>
                <a:cubicBezTo>
                  <a:pt x="12287" y="5783"/>
                  <a:pt x="12287" y="5783"/>
                  <a:pt x="12287" y="5783"/>
                </a:cubicBezTo>
                <a:cubicBezTo>
                  <a:pt x="14246" y="5783"/>
                  <a:pt x="14246" y="5783"/>
                  <a:pt x="14246" y="5783"/>
                </a:cubicBezTo>
                <a:cubicBezTo>
                  <a:pt x="14762" y="5783"/>
                  <a:pt x="15154" y="6089"/>
                  <a:pt x="15457" y="6702"/>
                </a:cubicBezTo>
                <a:cubicBezTo>
                  <a:pt x="15759" y="7277"/>
                  <a:pt x="15902" y="8043"/>
                  <a:pt x="15902" y="8923"/>
                </a:cubicBezTo>
                <a:moveTo>
                  <a:pt x="10114" y="11489"/>
                </a:moveTo>
                <a:cubicBezTo>
                  <a:pt x="11236" y="15855"/>
                  <a:pt x="11236" y="15855"/>
                  <a:pt x="11236" y="15855"/>
                </a:cubicBezTo>
                <a:cubicBezTo>
                  <a:pt x="10097" y="15855"/>
                  <a:pt x="10097" y="15855"/>
                  <a:pt x="10097" y="15855"/>
                </a:cubicBezTo>
                <a:cubicBezTo>
                  <a:pt x="9117" y="11834"/>
                  <a:pt x="9117" y="11834"/>
                  <a:pt x="9117" y="11834"/>
                </a:cubicBezTo>
                <a:cubicBezTo>
                  <a:pt x="8405" y="11834"/>
                  <a:pt x="8405" y="11834"/>
                  <a:pt x="8405" y="11834"/>
                </a:cubicBezTo>
                <a:cubicBezTo>
                  <a:pt x="8405" y="15855"/>
                  <a:pt x="8405" y="15855"/>
                  <a:pt x="8405" y="15855"/>
                </a:cubicBezTo>
                <a:cubicBezTo>
                  <a:pt x="7426" y="15855"/>
                  <a:pt x="7426" y="15855"/>
                  <a:pt x="7426" y="15855"/>
                </a:cubicBezTo>
                <a:cubicBezTo>
                  <a:pt x="7426" y="5783"/>
                  <a:pt x="7426" y="5783"/>
                  <a:pt x="7426" y="5783"/>
                </a:cubicBezTo>
                <a:cubicBezTo>
                  <a:pt x="9402" y="5783"/>
                  <a:pt x="9402" y="5783"/>
                  <a:pt x="9402" y="5783"/>
                </a:cubicBezTo>
                <a:cubicBezTo>
                  <a:pt x="9901" y="5783"/>
                  <a:pt x="10292" y="6089"/>
                  <a:pt x="10595" y="6664"/>
                </a:cubicBezTo>
                <a:cubicBezTo>
                  <a:pt x="10898" y="7277"/>
                  <a:pt x="11040" y="8004"/>
                  <a:pt x="11040" y="8847"/>
                </a:cubicBezTo>
                <a:cubicBezTo>
                  <a:pt x="11040" y="9536"/>
                  <a:pt x="10951" y="10072"/>
                  <a:pt x="10773" y="10532"/>
                </a:cubicBezTo>
                <a:cubicBezTo>
                  <a:pt x="10595" y="10991"/>
                  <a:pt x="10382" y="11298"/>
                  <a:pt x="10114" y="11489"/>
                </a:cubicBezTo>
                <a:moveTo>
                  <a:pt x="6250" y="15855"/>
                </a:moveTo>
                <a:cubicBezTo>
                  <a:pt x="2938" y="15855"/>
                  <a:pt x="2938" y="15855"/>
                  <a:pt x="2938" y="15855"/>
                </a:cubicBezTo>
                <a:cubicBezTo>
                  <a:pt x="2938" y="5783"/>
                  <a:pt x="2938" y="5783"/>
                  <a:pt x="2938" y="5783"/>
                </a:cubicBezTo>
                <a:cubicBezTo>
                  <a:pt x="6250" y="5783"/>
                  <a:pt x="6250" y="5783"/>
                  <a:pt x="6250" y="5783"/>
                </a:cubicBezTo>
                <a:cubicBezTo>
                  <a:pt x="6250" y="7545"/>
                  <a:pt x="6250" y="7545"/>
                  <a:pt x="6250" y="7545"/>
                </a:cubicBezTo>
                <a:cubicBezTo>
                  <a:pt x="3918" y="7545"/>
                  <a:pt x="3918" y="7545"/>
                  <a:pt x="3918" y="7545"/>
                </a:cubicBezTo>
                <a:cubicBezTo>
                  <a:pt x="3918" y="9881"/>
                  <a:pt x="3918" y="9881"/>
                  <a:pt x="3918" y="9881"/>
                </a:cubicBezTo>
                <a:cubicBezTo>
                  <a:pt x="5912" y="9881"/>
                  <a:pt x="5912" y="9881"/>
                  <a:pt x="5912" y="9881"/>
                </a:cubicBezTo>
                <a:cubicBezTo>
                  <a:pt x="5912" y="11643"/>
                  <a:pt x="5912" y="11643"/>
                  <a:pt x="5912" y="11643"/>
                </a:cubicBezTo>
                <a:cubicBezTo>
                  <a:pt x="3918" y="11643"/>
                  <a:pt x="3918" y="11643"/>
                  <a:pt x="3918" y="11643"/>
                </a:cubicBezTo>
                <a:cubicBezTo>
                  <a:pt x="3918" y="14094"/>
                  <a:pt x="3918" y="14094"/>
                  <a:pt x="3918" y="14094"/>
                </a:cubicBezTo>
                <a:cubicBezTo>
                  <a:pt x="6250" y="14094"/>
                  <a:pt x="6250" y="14094"/>
                  <a:pt x="6250" y="14094"/>
                </a:cubicBezTo>
                <a:lnTo>
                  <a:pt x="6250" y="15855"/>
                </a:lnTo>
                <a:close/>
                <a:moveTo>
                  <a:pt x="21208" y="10609"/>
                </a:moveTo>
                <a:cubicBezTo>
                  <a:pt x="17522" y="996"/>
                  <a:pt x="17522" y="996"/>
                  <a:pt x="17522" y="996"/>
                </a:cubicBezTo>
                <a:cubicBezTo>
                  <a:pt x="17522" y="996"/>
                  <a:pt x="17130" y="0"/>
                  <a:pt x="16489" y="0"/>
                </a:cubicBezTo>
                <a:cubicBezTo>
                  <a:pt x="641" y="0"/>
                  <a:pt x="641" y="0"/>
                  <a:pt x="641" y="0"/>
                </a:cubicBezTo>
                <a:cubicBezTo>
                  <a:pt x="641" y="0"/>
                  <a:pt x="0" y="0"/>
                  <a:pt x="0" y="1264"/>
                </a:cubicBezTo>
                <a:cubicBezTo>
                  <a:pt x="0" y="20298"/>
                  <a:pt x="0" y="20298"/>
                  <a:pt x="0" y="20298"/>
                </a:cubicBezTo>
                <a:cubicBezTo>
                  <a:pt x="0" y="20298"/>
                  <a:pt x="0" y="21600"/>
                  <a:pt x="641" y="21600"/>
                </a:cubicBezTo>
                <a:cubicBezTo>
                  <a:pt x="16489" y="21600"/>
                  <a:pt x="16489" y="21600"/>
                  <a:pt x="16489" y="21600"/>
                </a:cubicBezTo>
                <a:cubicBezTo>
                  <a:pt x="16489" y="21600"/>
                  <a:pt x="17130" y="21600"/>
                  <a:pt x="17558" y="20643"/>
                </a:cubicBezTo>
                <a:cubicBezTo>
                  <a:pt x="21173" y="12600"/>
                  <a:pt x="21173" y="12600"/>
                  <a:pt x="21173" y="12600"/>
                </a:cubicBezTo>
                <a:cubicBezTo>
                  <a:pt x="21173" y="12600"/>
                  <a:pt x="21600" y="11643"/>
                  <a:pt x="21208" y="10609"/>
                </a:cubicBezTo>
              </a:path>
            </a:pathLst>
          </a:custGeom>
          <a:solidFill>
            <a:srgbClr val="1BBAA4"/>
          </a:solidFill>
          <a:ln w="12700">
            <a:miter lim="400000"/>
          </a:ln>
        </p:spPr>
        <p:txBody>
          <a:bodyPr lIns="192000" tIns="192000" rIns="192000" bIns="192000"/>
          <a:lstStyle/>
          <a:p>
            <a:pPr defTabSz="1219200">
              <a:defRPr sz="4800">
                <a:solidFill>
                  <a:srgbClr val="000000"/>
                </a:solidFill>
                <a:latin typeface="DIN-Regular"/>
                <a:ea typeface="DIN-Regular"/>
                <a:cs typeface="DIN-Regular"/>
                <a:sym typeface="DIN-Regular"/>
              </a:defRPr>
            </a:pPr>
          </a:p>
        </p:txBody>
      </p:sp>
      <p:grpSp>
        <p:nvGrpSpPr>
          <p:cNvPr id="73" name="Gruppieren 67"/>
          <p:cNvGrpSpPr/>
          <p:nvPr/>
        </p:nvGrpSpPr>
        <p:grpSpPr>
          <a:xfrm>
            <a:off x="-385399" y="-322321"/>
            <a:ext cx="25339760" cy="14275186"/>
            <a:chOff x="0" y="0"/>
            <a:chExt cx="25339758" cy="14275184"/>
          </a:xfrm>
        </p:grpSpPr>
        <p:grpSp>
          <p:nvGrpSpPr>
            <p:cNvPr id="31" name="Gruppieren 69"/>
            <p:cNvGrpSpPr/>
            <p:nvPr/>
          </p:nvGrpSpPr>
          <p:grpSpPr>
            <a:xfrm>
              <a:off x="-1" y="1769917"/>
              <a:ext cx="1558034" cy="12505268"/>
              <a:chOff x="0" y="0"/>
              <a:chExt cx="1558032" cy="12505266"/>
            </a:xfrm>
          </p:grpSpPr>
          <p:sp>
            <p:nvSpPr>
              <p:cNvPr id="15" name="Gerade Verbindung 7"/>
              <p:cNvSpPr/>
              <p:nvPr/>
            </p:nvSpPr>
            <p:spPr>
              <a:xfrm>
                <a:off x="0" y="224570"/>
                <a:ext cx="288033" cy="1"/>
              </a:xfrm>
              <a:prstGeom prst="line">
                <a:avLst/>
              </a:prstGeom>
              <a:noFill/>
              <a:ln w="25400" cap="sq">
                <a:solidFill>
                  <a:srgbClr val="DE0045"/>
                </a:solidFill>
                <a:prstDash val="solid"/>
                <a:bevel/>
              </a:ln>
              <a:effectLst/>
            </p:spPr>
            <p:txBody>
              <a:bodyPr wrap="square" lIns="121919" tIns="121919" rIns="121919" bIns="121919" numCol="1" anchor="t">
                <a:noAutofit/>
              </a:bodyPr>
              <a:lstStyle/>
              <a:p>
                <a:pPr defTabSz="2438341">
                  <a:defRPr sz="4800">
                    <a:solidFill>
                      <a:srgbClr val="000000"/>
                    </a:solidFill>
                    <a:latin typeface="DIN-Regular"/>
                    <a:ea typeface="DIN-Regular"/>
                    <a:cs typeface="DIN-Regular"/>
                    <a:sym typeface="DIN-Regular"/>
                  </a:defRPr>
                </a:pPr>
              </a:p>
            </p:txBody>
          </p:sp>
          <p:sp>
            <p:nvSpPr>
              <p:cNvPr id="16" name="Textfeld 122"/>
              <p:cNvSpPr/>
              <p:nvPr/>
            </p:nvSpPr>
            <p:spPr>
              <a:xfrm>
                <a:off x="288032" y="0"/>
                <a:ext cx="1270001" cy="1270000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9600" tIns="9600" rIns="9600" bIns="9600" numCol="1" anchor="t">
                <a:spAutoFit/>
              </a:bodyPr>
              <a:lstStyle>
                <a:lvl1pPr algn="r" defTabSz="2438341">
                  <a:defRPr sz="1200">
                    <a:solidFill>
                      <a:srgbClr val="2B3539"/>
                    </a:solidFill>
                    <a:latin typeface="DIN-Regular"/>
                    <a:ea typeface="DIN-Regular"/>
                    <a:cs typeface="DIN-Regular"/>
                    <a:sym typeface="DIN-Regular"/>
                  </a:defRPr>
                </a:lvl1pPr>
              </a:lstStyle>
              <a:p>
                <a:pPr/>
                <a:r>
                  <a:t>5,4</a:t>
                </a:r>
              </a:p>
            </p:txBody>
          </p:sp>
          <p:sp>
            <p:nvSpPr>
              <p:cNvPr id="17" name="Gerade Verbindung 10"/>
              <p:cNvSpPr/>
              <p:nvPr/>
            </p:nvSpPr>
            <p:spPr>
              <a:xfrm>
                <a:off x="0" y="1956002"/>
                <a:ext cx="288033" cy="1"/>
              </a:xfrm>
              <a:prstGeom prst="line">
                <a:avLst/>
              </a:prstGeom>
              <a:noFill/>
              <a:ln w="25400" cap="sq">
                <a:solidFill>
                  <a:srgbClr val="DE0045"/>
                </a:solidFill>
                <a:prstDash val="solid"/>
                <a:bevel/>
              </a:ln>
              <a:effectLst/>
            </p:spPr>
            <p:txBody>
              <a:bodyPr wrap="square" lIns="121919" tIns="121919" rIns="121919" bIns="121919" numCol="1" anchor="t">
                <a:noAutofit/>
              </a:bodyPr>
              <a:lstStyle/>
              <a:p>
                <a:pPr defTabSz="2438341">
                  <a:defRPr sz="4800">
                    <a:solidFill>
                      <a:srgbClr val="000000"/>
                    </a:solidFill>
                    <a:latin typeface="DIN-Regular"/>
                    <a:ea typeface="DIN-Regular"/>
                    <a:cs typeface="DIN-Regular"/>
                    <a:sym typeface="DIN-Regular"/>
                  </a:defRPr>
                </a:pPr>
              </a:p>
            </p:txBody>
          </p:sp>
          <p:sp>
            <p:nvSpPr>
              <p:cNvPr id="18" name="Textfeld 124"/>
              <p:cNvSpPr/>
              <p:nvPr/>
            </p:nvSpPr>
            <p:spPr>
              <a:xfrm>
                <a:off x="288032" y="1731432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9600" tIns="9600" rIns="9600" bIns="9600" numCol="1" anchor="t">
                <a:spAutoFit/>
              </a:bodyPr>
              <a:lstStyle>
                <a:lvl1pPr algn="r" defTabSz="2438341">
                  <a:defRPr sz="1200">
                    <a:solidFill>
                      <a:srgbClr val="2B3539"/>
                    </a:solidFill>
                    <a:latin typeface="DIN-Regular"/>
                    <a:ea typeface="DIN-Regular"/>
                    <a:cs typeface="DIN-Regular"/>
                    <a:sym typeface="DIN-Regular"/>
                  </a:defRPr>
                </a:lvl1pPr>
              </a:lstStyle>
              <a:p>
                <a:pPr/>
                <a:r>
                  <a:t>3,6</a:t>
                </a:r>
              </a:p>
            </p:txBody>
          </p:sp>
          <p:sp>
            <p:nvSpPr>
              <p:cNvPr id="19" name="Gerade Verbindung 12"/>
              <p:cNvSpPr/>
              <p:nvPr/>
            </p:nvSpPr>
            <p:spPr>
              <a:xfrm>
                <a:off x="0" y="2624869"/>
                <a:ext cx="288033" cy="1"/>
              </a:xfrm>
              <a:prstGeom prst="line">
                <a:avLst/>
              </a:prstGeom>
              <a:noFill/>
              <a:ln w="25400" cap="sq">
                <a:solidFill>
                  <a:srgbClr val="DE0045"/>
                </a:solidFill>
                <a:prstDash val="solid"/>
                <a:bevel/>
              </a:ln>
              <a:effectLst/>
            </p:spPr>
            <p:txBody>
              <a:bodyPr wrap="square" lIns="121919" tIns="121919" rIns="121919" bIns="121919" numCol="1" anchor="t">
                <a:noAutofit/>
              </a:bodyPr>
              <a:lstStyle/>
              <a:p>
                <a:pPr defTabSz="2438341">
                  <a:defRPr sz="4800">
                    <a:solidFill>
                      <a:srgbClr val="000000"/>
                    </a:solidFill>
                    <a:latin typeface="DIN-Regular"/>
                    <a:ea typeface="DIN-Regular"/>
                    <a:cs typeface="DIN-Regular"/>
                    <a:sym typeface="DIN-Regular"/>
                  </a:defRPr>
                </a:pPr>
              </a:p>
            </p:txBody>
          </p:sp>
          <p:sp>
            <p:nvSpPr>
              <p:cNvPr id="20" name="Textfeld 126"/>
              <p:cNvSpPr/>
              <p:nvPr/>
            </p:nvSpPr>
            <p:spPr>
              <a:xfrm>
                <a:off x="288032" y="2400298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9600" tIns="9600" rIns="9600" bIns="9600" numCol="1" anchor="t">
                <a:spAutoFit/>
              </a:bodyPr>
              <a:lstStyle>
                <a:lvl1pPr algn="r" defTabSz="2438341">
                  <a:defRPr sz="1200">
                    <a:solidFill>
                      <a:srgbClr val="2B3539"/>
                    </a:solidFill>
                    <a:latin typeface="DIN-Regular"/>
                    <a:ea typeface="DIN-Regular"/>
                    <a:cs typeface="DIN-Regular"/>
                    <a:sym typeface="DIN-Regular"/>
                  </a:defRPr>
                </a:lvl1pPr>
              </a:lstStyle>
              <a:p>
                <a:pPr/>
                <a:r>
                  <a:t>2,9</a:t>
                </a:r>
              </a:p>
            </p:txBody>
          </p:sp>
          <p:sp>
            <p:nvSpPr>
              <p:cNvPr id="21" name="Gerade Verbindung 14"/>
              <p:cNvSpPr/>
              <p:nvPr/>
            </p:nvSpPr>
            <p:spPr>
              <a:xfrm>
                <a:off x="0" y="3010104"/>
                <a:ext cx="288033" cy="1"/>
              </a:xfrm>
              <a:prstGeom prst="line">
                <a:avLst/>
              </a:prstGeom>
              <a:noFill/>
              <a:ln w="25400" cap="sq">
                <a:solidFill>
                  <a:srgbClr val="DE0045"/>
                </a:solidFill>
                <a:prstDash val="solid"/>
                <a:bevel/>
              </a:ln>
              <a:effectLst/>
            </p:spPr>
            <p:txBody>
              <a:bodyPr wrap="square" lIns="121919" tIns="121919" rIns="121919" bIns="121919" numCol="1" anchor="t">
                <a:noAutofit/>
              </a:bodyPr>
              <a:lstStyle/>
              <a:p>
                <a:pPr defTabSz="2438341">
                  <a:defRPr sz="4800">
                    <a:solidFill>
                      <a:srgbClr val="000000"/>
                    </a:solidFill>
                    <a:latin typeface="DIN-Regular"/>
                    <a:ea typeface="DIN-Regular"/>
                    <a:cs typeface="DIN-Regular"/>
                    <a:sym typeface="DIN-Regular"/>
                  </a:defRPr>
                </a:pPr>
              </a:p>
            </p:txBody>
          </p:sp>
          <p:sp>
            <p:nvSpPr>
              <p:cNvPr id="22" name="Textfeld 128"/>
              <p:cNvSpPr/>
              <p:nvPr/>
            </p:nvSpPr>
            <p:spPr>
              <a:xfrm>
                <a:off x="288032" y="278553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9600" tIns="9600" rIns="9600" bIns="9600" numCol="1" anchor="t">
                <a:spAutoFit/>
              </a:bodyPr>
              <a:lstStyle>
                <a:lvl1pPr algn="r" defTabSz="2438341">
                  <a:defRPr sz="1200">
                    <a:solidFill>
                      <a:srgbClr val="2B3539"/>
                    </a:solidFill>
                    <a:latin typeface="DIN-Regular"/>
                    <a:ea typeface="DIN-Regular"/>
                    <a:cs typeface="DIN-Regular"/>
                    <a:sym typeface="DIN-Regular"/>
                  </a:defRPr>
                </a:lvl1pPr>
              </a:lstStyle>
              <a:p>
                <a:pPr/>
                <a:r>
                  <a:t>2,5</a:t>
                </a:r>
              </a:p>
            </p:txBody>
          </p:sp>
          <p:sp>
            <p:nvSpPr>
              <p:cNvPr id="23" name="Gerade Verbindung 16"/>
              <p:cNvSpPr/>
              <p:nvPr/>
            </p:nvSpPr>
            <p:spPr>
              <a:xfrm>
                <a:off x="0" y="6849736"/>
                <a:ext cx="288033" cy="1"/>
              </a:xfrm>
              <a:prstGeom prst="line">
                <a:avLst/>
              </a:prstGeom>
              <a:noFill/>
              <a:ln w="25400" cap="sq">
                <a:solidFill>
                  <a:srgbClr val="DE0045"/>
                </a:solidFill>
                <a:prstDash val="solid"/>
                <a:bevel/>
              </a:ln>
              <a:effectLst/>
            </p:spPr>
            <p:txBody>
              <a:bodyPr wrap="square" lIns="121919" tIns="121919" rIns="121919" bIns="121919" numCol="1" anchor="t">
                <a:noAutofit/>
              </a:bodyPr>
              <a:lstStyle/>
              <a:p>
                <a:pPr defTabSz="2438341">
                  <a:defRPr sz="4800">
                    <a:solidFill>
                      <a:srgbClr val="000000"/>
                    </a:solidFill>
                    <a:latin typeface="DIN-Regular"/>
                    <a:ea typeface="DIN-Regular"/>
                    <a:cs typeface="DIN-Regular"/>
                    <a:sym typeface="DIN-Regular"/>
                  </a:defRPr>
                </a:pPr>
              </a:p>
            </p:txBody>
          </p:sp>
          <p:sp>
            <p:nvSpPr>
              <p:cNvPr id="24" name="Textfeld 130"/>
              <p:cNvSpPr/>
              <p:nvPr/>
            </p:nvSpPr>
            <p:spPr>
              <a:xfrm>
                <a:off x="288032" y="6625166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9600" tIns="9600" rIns="9600" bIns="9600" numCol="1" anchor="t">
                <a:spAutoFit/>
              </a:bodyPr>
              <a:lstStyle>
                <a:lvl1pPr algn="r" defTabSz="2438341">
                  <a:defRPr sz="1200">
                    <a:solidFill>
                      <a:srgbClr val="2B3539"/>
                    </a:solidFill>
                    <a:latin typeface="DIN-Regular"/>
                    <a:ea typeface="DIN-Regular"/>
                    <a:cs typeface="DIN-Regular"/>
                    <a:sym typeface="DIN-Regular"/>
                  </a:defRPr>
                </a:lvl1pPr>
              </a:lstStyle>
              <a:p>
                <a:pPr/>
                <a:r>
                  <a:t>1,5</a:t>
                </a:r>
              </a:p>
            </p:txBody>
          </p:sp>
          <p:sp>
            <p:nvSpPr>
              <p:cNvPr id="25" name="Gerade Verbindung 18"/>
              <p:cNvSpPr/>
              <p:nvPr/>
            </p:nvSpPr>
            <p:spPr>
              <a:xfrm>
                <a:off x="0" y="7234970"/>
                <a:ext cx="288033" cy="1"/>
              </a:xfrm>
              <a:prstGeom prst="line">
                <a:avLst/>
              </a:prstGeom>
              <a:noFill/>
              <a:ln w="25400" cap="sq">
                <a:solidFill>
                  <a:srgbClr val="DE0045"/>
                </a:solidFill>
                <a:prstDash val="solid"/>
                <a:bevel/>
              </a:ln>
              <a:effectLst/>
            </p:spPr>
            <p:txBody>
              <a:bodyPr wrap="square" lIns="121919" tIns="121919" rIns="121919" bIns="121919" numCol="1" anchor="t">
                <a:noAutofit/>
              </a:bodyPr>
              <a:lstStyle/>
              <a:p>
                <a:pPr defTabSz="2438341">
                  <a:defRPr sz="4800">
                    <a:solidFill>
                      <a:srgbClr val="000000"/>
                    </a:solidFill>
                    <a:latin typeface="DIN-Regular"/>
                    <a:ea typeface="DIN-Regular"/>
                    <a:cs typeface="DIN-Regular"/>
                    <a:sym typeface="DIN-Regular"/>
                  </a:defRPr>
                </a:pPr>
              </a:p>
            </p:txBody>
          </p:sp>
          <p:sp>
            <p:nvSpPr>
              <p:cNvPr id="26" name="Textfeld 132"/>
              <p:cNvSpPr/>
              <p:nvPr/>
            </p:nvSpPr>
            <p:spPr>
              <a:xfrm>
                <a:off x="288032" y="7010400"/>
                <a:ext cx="1270001" cy="1270000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9600" tIns="9600" rIns="9600" bIns="9600" numCol="1" anchor="t">
                <a:spAutoFit/>
              </a:bodyPr>
              <a:lstStyle>
                <a:lvl1pPr algn="r" defTabSz="2438341">
                  <a:defRPr sz="1200">
                    <a:solidFill>
                      <a:srgbClr val="2B3539"/>
                    </a:solidFill>
                    <a:latin typeface="DIN-Regular"/>
                    <a:ea typeface="DIN-Regular"/>
                    <a:cs typeface="DIN-Regular"/>
                    <a:sym typeface="DIN-Regular"/>
                  </a:defRPr>
                </a:lvl1pPr>
              </a:lstStyle>
              <a:p>
                <a:pPr/>
                <a:r>
                  <a:t>1,9</a:t>
                </a:r>
              </a:p>
            </p:txBody>
          </p:sp>
          <p:sp>
            <p:nvSpPr>
              <p:cNvPr id="27" name="Gerade Verbindung 20"/>
              <p:cNvSpPr/>
              <p:nvPr/>
            </p:nvSpPr>
            <p:spPr>
              <a:xfrm>
                <a:off x="0" y="11074603"/>
                <a:ext cx="288033" cy="1"/>
              </a:xfrm>
              <a:prstGeom prst="line">
                <a:avLst/>
              </a:prstGeom>
              <a:noFill/>
              <a:ln w="25400" cap="sq">
                <a:solidFill>
                  <a:srgbClr val="DE0045"/>
                </a:solidFill>
                <a:prstDash val="solid"/>
                <a:bevel/>
              </a:ln>
              <a:effectLst/>
            </p:spPr>
            <p:txBody>
              <a:bodyPr wrap="square" lIns="121919" tIns="121919" rIns="121919" bIns="121919" numCol="1" anchor="t">
                <a:noAutofit/>
              </a:bodyPr>
              <a:lstStyle/>
              <a:p>
                <a:pPr defTabSz="2438341">
                  <a:defRPr sz="4800">
                    <a:solidFill>
                      <a:srgbClr val="000000"/>
                    </a:solidFill>
                    <a:latin typeface="DIN-Regular"/>
                    <a:ea typeface="DIN-Regular"/>
                    <a:cs typeface="DIN-Regular"/>
                    <a:sym typeface="DIN-Regular"/>
                  </a:defRPr>
                </a:pPr>
              </a:p>
            </p:txBody>
          </p:sp>
          <p:sp>
            <p:nvSpPr>
              <p:cNvPr id="28" name="Textfeld 134"/>
              <p:cNvSpPr/>
              <p:nvPr/>
            </p:nvSpPr>
            <p:spPr>
              <a:xfrm>
                <a:off x="288032" y="10850032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9600" tIns="9600" rIns="9600" bIns="9600" numCol="1" anchor="t">
                <a:spAutoFit/>
              </a:bodyPr>
              <a:lstStyle>
                <a:lvl1pPr algn="r" defTabSz="2438341">
                  <a:defRPr sz="1200">
                    <a:solidFill>
                      <a:srgbClr val="2B3539"/>
                    </a:solidFill>
                    <a:latin typeface="DIN-Regular"/>
                    <a:ea typeface="DIN-Regular"/>
                    <a:cs typeface="DIN-Regular"/>
                    <a:sym typeface="DIN-Regular"/>
                  </a:defRPr>
                </a:lvl1pPr>
              </a:lstStyle>
              <a:p>
                <a:pPr/>
                <a:r>
                  <a:t>5,9</a:t>
                </a:r>
              </a:p>
            </p:txBody>
          </p:sp>
          <p:sp>
            <p:nvSpPr>
              <p:cNvPr id="29" name="Gerade Verbindung 22"/>
              <p:cNvSpPr/>
              <p:nvPr/>
            </p:nvSpPr>
            <p:spPr>
              <a:xfrm>
                <a:off x="0" y="11459838"/>
                <a:ext cx="288033" cy="1"/>
              </a:xfrm>
              <a:prstGeom prst="line">
                <a:avLst/>
              </a:prstGeom>
              <a:noFill/>
              <a:ln w="25400" cap="sq">
                <a:solidFill>
                  <a:srgbClr val="DE0045"/>
                </a:solidFill>
                <a:prstDash val="solid"/>
                <a:bevel/>
              </a:ln>
              <a:effectLst/>
            </p:spPr>
            <p:txBody>
              <a:bodyPr wrap="square" lIns="121919" tIns="121919" rIns="121919" bIns="121919" numCol="1" anchor="t">
                <a:noAutofit/>
              </a:bodyPr>
              <a:lstStyle/>
              <a:p>
                <a:pPr defTabSz="2438341">
                  <a:defRPr sz="4800">
                    <a:solidFill>
                      <a:srgbClr val="000000"/>
                    </a:solidFill>
                    <a:latin typeface="DIN-Regular"/>
                    <a:ea typeface="DIN-Regular"/>
                    <a:cs typeface="DIN-Regular"/>
                    <a:sym typeface="DIN-Regular"/>
                  </a:defRPr>
                </a:pPr>
              </a:p>
            </p:txBody>
          </p:sp>
          <p:sp>
            <p:nvSpPr>
              <p:cNvPr id="30" name="Textfeld 136"/>
              <p:cNvSpPr/>
              <p:nvPr/>
            </p:nvSpPr>
            <p:spPr>
              <a:xfrm>
                <a:off x="288032" y="11235266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9600" tIns="9600" rIns="9600" bIns="9600" numCol="1" anchor="t">
                <a:spAutoFit/>
              </a:bodyPr>
              <a:lstStyle>
                <a:lvl1pPr algn="r" defTabSz="2438341">
                  <a:defRPr sz="1200">
                    <a:solidFill>
                      <a:srgbClr val="2B3539"/>
                    </a:solidFill>
                    <a:latin typeface="DIN-Regular"/>
                    <a:ea typeface="DIN-Regular"/>
                    <a:cs typeface="DIN-Regular"/>
                    <a:sym typeface="DIN-Regular"/>
                  </a:defRPr>
                </a:lvl1pPr>
              </a:lstStyle>
              <a:p>
                <a:pPr/>
                <a:r>
                  <a:t>6,3</a:t>
                </a:r>
              </a:p>
            </p:txBody>
          </p:sp>
        </p:grpSp>
        <p:grpSp>
          <p:nvGrpSpPr>
            <p:cNvPr id="52" name="Gruppieren 71"/>
            <p:cNvGrpSpPr/>
            <p:nvPr/>
          </p:nvGrpSpPr>
          <p:grpSpPr>
            <a:xfrm>
              <a:off x="1028866" y="0"/>
              <a:ext cx="24310893" cy="1300038"/>
              <a:chOff x="328514" y="0"/>
              <a:chExt cx="24310891" cy="1300037"/>
            </a:xfrm>
          </p:grpSpPr>
          <p:sp>
            <p:nvSpPr>
              <p:cNvPr id="32" name="Gerade Verbindung 24"/>
              <p:cNvSpPr/>
              <p:nvPr/>
            </p:nvSpPr>
            <p:spPr>
              <a:xfrm flipH="1">
                <a:off x="355605" y="0"/>
                <a:ext cx="1" cy="288033"/>
              </a:xfrm>
              <a:prstGeom prst="line">
                <a:avLst/>
              </a:prstGeom>
              <a:noFill/>
              <a:ln w="25400" cap="sq">
                <a:solidFill>
                  <a:srgbClr val="DE0045"/>
                </a:solidFill>
                <a:prstDash val="solid"/>
                <a:bevel/>
              </a:ln>
              <a:effectLst/>
            </p:spPr>
            <p:txBody>
              <a:bodyPr wrap="square" lIns="121919" tIns="121919" rIns="121919" bIns="121919" numCol="1" anchor="t">
                <a:noAutofit/>
              </a:bodyPr>
              <a:lstStyle/>
              <a:p>
                <a:pPr defTabSz="2438341">
                  <a:defRPr sz="4800">
                    <a:solidFill>
                      <a:srgbClr val="000000"/>
                    </a:solidFill>
                    <a:latin typeface="DIN-Regular"/>
                    <a:ea typeface="DIN-Regular"/>
                    <a:cs typeface="DIN-Regular"/>
                    <a:sym typeface="DIN-Regular"/>
                  </a:defRPr>
                </a:pPr>
              </a:p>
            </p:txBody>
          </p:sp>
          <p:sp>
            <p:nvSpPr>
              <p:cNvPr id="33" name="Textfeld 102"/>
              <p:cNvSpPr/>
              <p:nvPr/>
            </p:nvSpPr>
            <p:spPr>
              <a:xfrm>
                <a:off x="328514" y="30037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9600" tIns="9600" rIns="9600" bIns="9600" numCol="1" anchor="t">
                <a:spAutoFit/>
              </a:bodyPr>
              <a:lstStyle>
                <a:lvl1pPr algn="r" defTabSz="2438341">
                  <a:defRPr sz="1200">
                    <a:solidFill>
                      <a:srgbClr val="2B3539"/>
                    </a:solidFill>
                    <a:latin typeface="DIN-Regular"/>
                    <a:ea typeface="DIN-Regular"/>
                    <a:cs typeface="DIN-Regular"/>
                    <a:sym typeface="DIN-Regular"/>
                  </a:defRPr>
                </a:lvl1pPr>
              </a:lstStyle>
              <a:p>
                <a:pPr/>
                <a:r>
                  <a:t>12,0</a:t>
                </a:r>
              </a:p>
            </p:txBody>
          </p:sp>
          <p:sp>
            <p:nvSpPr>
              <p:cNvPr id="34" name="Gerade Verbindung 26"/>
              <p:cNvSpPr/>
              <p:nvPr/>
            </p:nvSpPr>
            <p:spPr>
              <a:xfrm flipH="1">
                <a:off x="733815" y="0"/>
                <a:ext cx="1" cy="288033"/>
              </a:xfrm>
              <a:prstGeom prst="line">
                <a:avLst/>
              </a:prstGeom>
              <a:noFill/>
              <a:ln w="25400" cap="sq">
                <a:solidFill>
                  <a:srgbClr val="DE0045"/>
                </a:solidFill>
                <a:prstDash val="solid"/>
                <a:bevel/>
              </a:ln>
              <a:effectLst/>
            </p:spPr>
            <p:txBody>
              <a:bodyPr wrap="square" lIns="121919" tIns="121919" rIns="121919" bIns="121919" numCol="1" anchor="t">
                <a:noAutofit/>
              </a:bodyPr>
              <a:lstStyle/>
              <a:p>
                <a:pPr defTabSz="2438341">
                  <a:defRPr sz="4800">
                    <a:solidFill>
                      <a:srgbClr val="000000"/>
                    </a:solidFill>
                    <a:latin typeface="DIN-Regular"/>
                    <a:ea typeface="DIN-Regular"/>
                    <a:cs typeface="DIN-Regular"/>
                    <a:sym typeface="DIN-Regular"/>
                  </a:defRPr>
                </a:pPr>
              </a:p>
            </p:txBody>
          </p:sp>
          <p:sp>
            <p:nvSpPr>
              <p:cNvPr id="35" name="Textfeld 104"/>
              <p:cNvSpPr/>
              <p:nvPr/>
            </p:nvSpPr>
            <p:spPr>
              <a:xfrm>
                <a:off x="706725" y="30037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9600" tIns="9600" rIns="9600" bIns="9600" numCol="1" anchor="t">
                <a:spAutoFit/>
              </a:bodyPr>
              <a:lstStyle>
                <a:lvl1pPr algn="r" defTabSz="2438341">
                  <a:defRPr sz="1200">
                    <a:solidFill>
                      <a:srgbClr val="2B3539"/>
                    </a:solidFill>
                    <a:latin typeface="DIN-Regular"/>
                    <a:ea typeface="DIN-Regular"/>
                    <a:cs typeface="DIN-Regular"/>
                    <a:sym typeface="DIN-Regular"/>
                  </a:defRPr>
                </a:lvl1pPr>
              </a:lstStyle>
              <a:p>
                <a:pPr/>
                <a:r>
                  <a:t>11,6</a:t>
                </a:r>
              </a:p>
            </p:txBody>
          </p:sp>
          <p:sp>
            <p:nvSpPr>
              <p:cNvPr id="36" name="Gerade Verbindung 28"/>
              <p:cNvSpPr/>
              <p:nvPr/>
            </p:nvSpPr>
            <p:spPr>
              <a:xfrm>
                <a:off x="6016255" y="0"/>
                <a:ext cx="1" cy="288033"/>
              </a:xfrm>
              <a:prstGeom prst="line">
                <a:avLst/>
              </a:prstGeom>
              <a:noFill/>
              <a:ln w="25400" cap="sq">
                <a:solidFill>
                  <a:srgbClr val="DE0045"/>
                </a:solidFill>
                <a:prstDash val="solid"/>
                <a:bevel/>
              </a:ln>
              <a:effectLst/>
            </p:spPr>
            <p:txBody>
              <a:bodyPr wrap="square" lIns="121919" tIns="121919" rIns="121919" bIns="121919" numCol="1" anchor="t">
                <a:noAutofit/>
              </a:bodyPr>
              <a:lstStyle/>
              <a:p>
                <a:pPr defTabSz="2438341">
                  <a:defRPr sz="4800">
                    <a:solidFill>
                      <a:srgbClr val="000000"/>
                    </a:solidFill>
                    <a:latin typeface="DIN-Regular"/>
                    <a:ea typeface="DIN-Regular"/>
                    <a:cs typeface="DIN-Regular"/>
                    <a:sym typeface="DIN-Regular"/>
                  </a:defRPr>
                </a:pPr>
              </a:p>
            </p:txBody>
          </p:sp>
          <p:sp>
            <p:nvSpPr>
              <p:cNvPr id="37" name="Textfeld 106"/>
              <p:cNvSpPr/>
              <p:nvPr/>
            </p:nvSpPr>
            <p:spPr>
              <a:xfrm>
                <a:off x="5989165" y="30037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9600" tIns="9600" rIns="9600" bIns="9600" numCol="1" anchor="t">
                <a:spAutoFit/>
              </a:bodyPr>
              <a:lstStyle>
                <a:lvl1pPr algn="r" defTabSz="2438341">
                  <a:defRPr sz="1200">
                    <a:solidFill>
                      <a:srgbClr val="2B3539"/>
                    </a:solidFill>
                    <a:latin typeface="DIN-Regular"/>
                    <a:ea typeface="DIN-Regular"/>
                    <a:cs typeface="DIN-Regular"/>
                    <a:sym typeface="DIN-Regular"/>
                  </a:defRPr>
                </a:lvl1pPr>
              </a:lstStyle>
              <a:p>
                <a:pPr/>
                <a:r>
                  <a:t>6,1</a:t>
                </a:r>
              </a:p>
            </p:txBody>
          </p:sp>
          <p:sp>
            <p:nvSpPr>
              <p:cNvPr id="38" name="Gerade Verbindung 30"/>
              <p:cNvSpPr/>
              <p:nvPr/>
            </p:nvSpPr>
            <p:spPr>
              <a:xfrm>
                <a:off x="6405040" y="0"/>
                <a:ext cx="1" cy="288033"/>
              </a:xfrm>
              <a:prstGeom prst="line">
                <a:avLst/>
              </a:prstGeom>
              <a:noFill/>
              <a:ln w="25400" cap="sq">
                <a:solidFill>
                  <a:srgbClr val="DE0045"/>
                </a:solidFill>
                <a:prstDash val="solid"/>
                <a:bevel/>
              </a:ln>
              <a:effectLst/>
            </p:spPr>
            <p:txBody>
              <a:bodyPr wrap="square" lIns="121919" tIns="121919" rIns="121919" bIns="121919" numCol="1" anchor="t">
                <a:noAutofit/>
              </a:bodyPr>
              <a:lstStyle/>
              <a:p>
                <a:pPr defTabSz="2438341">
                  <a:defRPr sz="4800">
                    <a:solidFill>
                      <a:srgbClr val="000000"/>
                    </a:solidFill>
                    <a:latin typeface="DIN-Regular"/>
                    <a:ea typeface="DIN-Regular"/>
                    <a:cs typeface="DIN-Regular"/>
                    <a:sym typeface="DIN-Regular"/>
                  </a:defRPr>
                </a:pPr>
              </a:p>
            </p:txBody>
          </p:sp>
          <p:sp>
            <p:nvSpPr>
              <p:cNvPr id="39" name="Textfeld 108"/>
              <p:cNvSpPr/>
              <p:nvPr/>
            </p:nvSpPr>
            <p:spPr>
              <a:xfrm>
                <a:off x="6377949" y="30037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9600" tIns="9600" rIns="9600" bIns="9600" numCol="1" anchor="t">
                <a:spAutoFit/>
              </a:bodyPr>
              <a:lstStyle>
                <a:lvl1pPr algn="r" defTabSz="2438341">
                  <a:defRPr sz="1200">
                    <a:solidFill>
                      <a:srgbClr val="2B3539"/>
                    </a:solidFill>
                    <a:latin typeface="DIN-Regular"/>
                    <a:ea typeface="DIN-Regular"/>
                    <a:cs typeface="DIN-Regular"/>
                    <a:sym typeface="DIN-Regular"/>
                  </a:defRPr>
                </a:lvl1pPr>
              </a:lstStyle>
              <a:p>
                <a:pPr/>
                <a:r>
                  <a:t>5,7</a:t>
                </a:r>
              </a:p>
            </p:txBody>
          </p:sp>
          <p:sp>
            <p:nvSpPr>
              <p:cNvPr id="40" name="Gerade Verbindung 32"/>
              <p:cNvSpPr/>
              <p:nvPr/>
            </p:nvSpPr>
            <p:spPr>
              <a:xfrm>
                <a:off x="11681618" y="0"/>
                <a:ext cx="1" cy="288033"/>
              </a:xfrm>
              <a:prstGeom prst="line">
                <a:avLst/>
              </a:prstGeom>
              <a:noFill/>
              <a:ln w="25400" cap="sq">
                <a:solidFill>
                  <a:srgbClr val="DE0045"/>
                </a:solidFill>
                <a:prstDash val="solid"/>
                <a:bevel/>
              </a:ln>
              <a:effectLst/>
            </p:spPr>
            <p:txBody>
              <a:bodyPr wrap="square" lIns="121919" tIns="121919" rIns="121919" bIns="121919" numCol="1" anchor="t">
                <a:noAutofit/>
              </a:bodyPr>
              <a:lstStyle/>
              <a:p>
                <a:pPr defTabSz="2438341">
                  <a:defRPr sz="4800">
                    <a:solidFill>
                      <a:srgbClr val="000000"/>
                    </a:solidFill>
                    <a:latin typeface="DIN-Regular"/>
                    <a:ea typeface="DIN-Regular"/>
                    <a:cs typeface="DIN-Regular"/>
                    <a:sym typeface="DIN-Regular"/>
                  </a:defRPr>
                </a:pPr>
              </a:p>
            </p:txBody>
          </p:sp>
          <p:sp>
            <p:nvSpPr>
              <p:cNvPr id="41" name="Textfeld 110"/>
              <p:cNvSpPr/>
              <p:nvPr/>
            </p:nvSpPr>
            <p:spPr>
              <a:xfrm>
                <a:off x="11654528" y="30037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9600" tIns="9600" rIns="9600" bIns="9600" numCol="1" anchor="t">
                <a:spAutoFit/>
              </a:bodyPr>
              <a:lstStyle>
                <a:lvl1pPr algn="r" defTabSz="2438341">
                  <a:defRPr sz="1200">
                    <a:solidFill>
                      <a:srgbClr val="2B3539"/>
                    </a:solidFill>
                    <a:latin typeface="DIN-Regular"/>
                    <a:ea typeface="DIN-Regular"/>
                    <a:cs typeface="DIN-Regular"/>
                    <a:sym typeface="DIN-Regular"/>
                  </a:defRPr>
                </a:lvl1pPr>
              </a:lstStyle>
              <a:p>
                <a:pPr/>
                <a:r>
                  <a:t>0,2</a:t>
                </a:r>
              </a:p>
            </p:txBody>
          </p:sp>
          <p:sp>
            <p:nvSpPr>
              <p:cNvPr id="42" name="Gerade Verbindung 34"/>
              <p:cNvSpPr/>
              <p:nvPr/>
            </p:nvSpPr>
            <p:spPr>
              <a:xfrm>
                <a:off x="12067362" y="0"/>
                <a:ext cx="1" cy="288033"/>
              </a:xfrm>
              <a:prstGeom prst="line">
                <a:avLst/>
              </a:prstGeom>
              <a:noFill/>
              <a:ln w="25400" cap="sq">
                <a:solidFill>
                  <a:srgbClr val="DE0045"/>
                </a:solidFill>
                <a:prstDash val="solid"/>
                <a:bevel/>
              </a:ln>
              <a:effectLst/>
            </p:spPr>
            <p:txBody>
              <a:bodyPr wrap="square" lIns="121919" tIns="121919" rIns="121919" bIns="121919" numCol="1" anchor="t">
                <a:noAutofit/>
              </a:bodyPr>
              <a:lstStyle/>
              <a:p>
                <a:pPr defTabSz="2438341">
                  <a:defRPr sz="4800">
                    <a:solidFill>
                      <a:srgbClr val="000000"/>
                    </a:solidFill>
                    <a:latin typeface="DIN-Regular"/>
                    <a:ea typeface="DIN-Regular"/>
                    <a:cs typeface="DIN-Regular"/>
                    <a:sym typeface="DIN-Regular"/>
                  </a:defRPr>
                </a:pPr>
              </a:p>
            </p:txBody>
          </p:sp>
          <p:sp>
            <p:nvSpPr>
              <p:cNvPr id="43" name="Textfeld 112"/>
              <p:cNvSpPr/>
              <p:nvPr/>
            </p:nvSpPr>
            <p:spPr>
              <a:xfrm>
                <a:off x="12040272" y="30037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9600" tIns="9600" rIns="9600" bIns="9600" numCol="1" anchor="t">
                <a:spAutoFit/>
              </a:bodyPr>
              <a:lstStyle>
                <a:lvl1pPr algn="r" defTabSz="2438341">
                  <a:defRPr sz="1200">
                    <a:solidFill>
                      <a:srgbClr val="2B3539"/>
                    </a:solidFill>
                    <a:latin typeface="DIN-Regular"/>
                    <a:ea typeface="DIN-Regular"/>
                    <a:cs typeface="DIN-Regular"/>
                    <a:sym typeface="DIN-Regular"/>
                  </a:defRPr>
                </a:lvl1pPr>
              </a:lstStyle>
              <a:p>
                <a:pPr/>
                <a:r>
                  <a:t>0,2</a:t>
                </a:r>
              </a:p>
            </p:txBody>
          </p:sp>
          <p:sp>
            <p:nvSpPr>
              <p:cNvPr id="44" name="Gerade Verbindung 36"/>
              <p:cNvSpPr/>
              <p:nvPr/>
            </p:nvSpPr>
            <p:spPr>
              <a:xfrm>
                <a:off x="17347313" y="0"/>
                <a:ext cx="1" cy="288033"/>
              </a:xfrm>
              <a:prstGeom prst="line">
                <a:avLst/>
              </a:prstGeom>
              <a:noFill/>
              <a:ln w="25400" cap="sq">
                <a:solidFill>
                  <a:srgbClr val="DE0045"/>
                </a:solidFill>
                <a:prstDash val="solid"/>
                <a:bevel/>
              </a:ln>
              <a:effectLst/>
            </p:spPr>
            <p:txBody>
              <a:bodyPr wrap="square" lIns="121919" tIns="121919" rIns="121919" bIns="121919" numCol="1" anchor="t">
                <a:noAutofit/>
              </a:bodyPr>
              <a:lstStyle/>
              <a:p>
                <a:pPr defTabSz="2438341">
                  <a:defRPr sz="4800">
                    <a:solidFill>
                      <a:srgbClr val="000000"/>
                    </a:solidFill>
                    <a:latin typeface="DIN-Regular"/>
                    <a:ea typeface="DIN-Regular"/>
                    <a:cs typeface="DIN-Regular"/>
                    <a:sym typeface="DIN-Regular"/>
                  </a:defRPr>
                </a:pPr>
              </a:p>
            </p:txBody>
          </p:sp>
          <p:sp>
            <p:nvSpPr>
              <p:cNvPr id="45" name="Textfeld 114"/>
              <p:cNvSpPr/>
              <p:nvPr/>
            </p:nvSpPr>
            <p:spPr>
              <a:xfrm>
                <a:off x="17320223" y="30037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9600" tIns="9600" rIns="9600" bIns="9600" numCol="1" anchor="t">
                <a:spAutoFit/>
              </a:bodyPr>
              <a:lstStyle>
                <a:lvl1pPr algn="r" defTabSz="2438341">
                  <a:defRPr sz="1200">
                    <a:solidFill>
                      <a:srgbClr val="2B3539"/>
                    </a:solidFill>
                    <a:latin typeface="DIN-Regular"/>
                    <a:ea typeface="DIN-Regular"/>
                    <a:cs typeface="DIN-Regular"/>
                    <a:sym typeface="DIN-Regular"/>
                  </a:defRPr>
                </a:lvl1pPr>
              </a:lstStyle>
              <a:p>
                <a:pPr/>
                <a:r>
                  <a:t>5,7</a:t>
                </a:r>
              </a:p>
            </p:txBody>
          </p:sp>
          <p:sp>
            <p:nvSpPr>
              <p:cNvPr id="46" name="Gerade Verbindung 38"/>
              <p:cNvSpPr/>
              <p:nvPr/>
            </p:nvSpPr>
            <p:spPr>
              <a:xfrm>
                <a:off x="17733055" y="0"/>
                <a:ext cx="1" cy="288033"/>
              </a:xfrm>
              <a:prstGeom prst="line">
                <a:avLst/>
              </a:prstGeom>
              <a:noFill/>
              <a:ln w="25400" cap="sq">
                <a:solidFill>
                  <a:srgbClr val="DE0045"/>
                </a:solidFill>
                <a:prstDash val="solid"/>
                <a:bevel/>
              </a:ln>
              <a:effectLst/>
            </p:spPr>
            <p:txBody>
              <a:bodyPr wrap="square" lIns="121919" tIns="121919" rIns="121919" bIns="121919" numCol="1" anchor="t">
                <a:noAutofit/>
              </a:bodyPr>
              <a:lstStyle/>
              <a:p>
                <a:pPr defTabSz="2438341">
                  <a:defRPr sz="4800">
                    <a:solidFill>
                      <a:srgbClr val="000000"/>
                    </a:solidFill>
                    <a:latin typeface="DIN-Regular"/>
                    <a:ea typeface="DIN-Regular"/>
                    <a:cs typeface="DIN-Regular"/>
                    <a:sym typeface="DIN-Regular"/>
                  </a:defRPr>
                </a:pPr>
              </a:p>
            </p:txBody>
          </p:sp>
          <p:sp>
            <p:nvSpPr>
              <p:cNvPr id="47" name="Textfeld 116"/>
              <p:cNvSpPr/>
              <p:nvPr/>
            </p:nvSpPr>
            <p:spPr>
              <a:xfrm>
                <a:off x="17705967" y="30037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9600" tIns="9600" rIns="9600" bIns="9600" numCol="1" anchor="t">
                <a:spAutoFit/>
              </a:bodyPr>
              <a:lstStyle>
                <a:lvl1pPr algn="r" defTabSz="2438341">
                  <a:defRPr sz="1200">
                    <a:solidFill>
                      <a:srgbClr val="2B3539"/>
                    </a:solidFill>
                    <a:latin typeface="DIN-Regular"/>
                    <a:ea typeface="DIN-Regular"/>
                    <a:cs typeface="DIN-Regular"/>
                    <a:sym typeface="DIN-Regular"/>
                  </a:defRPr>
                </a:lvl1pPr>
              </a:lstStyle>
              <a:p>
                <a:pPr/>
                <a:r>
                  <a:t>6,1</a:t>
                </a:r>
              </a:p>
            </p:txBody>
          </p:sp>
          <p:sp>
            <p:nvSpPr>
              <p:cNvPr id="48" name="Gerade Verbindung 40"/>
              <p:cNvSpPr/>
              <p:nvPr/>
            </p:nvSpPr>
            <p:spPr>
              <a:xfrm>
                <a:off x="23010753" y="0"/>
                <a:ext cx="1" cy="288033"/>
              </a:xfrm>
              <a:prstGeom prst="line">
                <a:avLst/>
              </a:prstGeom>
              <a:noFill/>
              <a:ln w="25400" cap="sq">
                <a:solidFill>
                  <a:srgbClr val="DE0045"/>
                </a:solidFill>
                <a:prstDash val="solid"/>
                <a:bevel/>
              </a:ln>
              <a:effectLst/>
            </p:spPr>
            <p:txBody>
              <a:bodyPr wrap="square" lIns="121919" tIns="121919" rIns="121919" bIns="121919" numCol="1" anchor="t">
                <a:noAutofit/>
              </a:bodyPr>
              <a:lstStyle/>
              <a:p>
                <a:pPr defTabSz="2438341">
                  <a:defRPr sz="4800">
                    <a:solidFill>
                      <a:srgbClr val="000000"/>
                    </a:solidFill>
                    <a:latin typeface="DIN-Regular"/>
                    <a:ea typeface="DIN-Regular"/>
                    <a:cs typeface="DIN-Regular"/>
                    <a:sym typeface="DIN-Regular"/>
                  </a:defRPr>
                </a:pPr>
              </a:p>
            </p:txBody>
          </p:sp>
          <p:sp>
            <p:nvSpPr>
              <p:cNvPr id="49" name="Textfeld 118"/>
              <p:cNvSpPr/>
              <p:nvPr/>
            </p:nvSpPr>
            <p:spPr>
              <a:xfrm>
                <a:off x="22983662" y="30037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9600" tIns="9600" rIns="9600" bIns="9600" numCol="1" anchor="t">
                <a:spAutoFit/>
              </a:bodyPr>
              <a:lstStyle>
                <a:lvl1pPr algn="r" defTabSz="2438341">
                  <a:defRPr sz="1200">
                    <a:solidFill>
                      <a:srgbClr val="2B3539"/>
                    </a:solidFill>
                    <a:latin typeface="DIN-Regular"/>
                    <a:ea typeface="DIN-Regular"/>
                    <a:cs typeface="DIN-Regular"/>
                    <a:sym typeface="DIN-Regular"/>
                  </a:defRPr>
                </a:lvl1pPr>
              </a:lstStyle>
              <a:p>
                <a:pPr/>
                <a:r>
                  <a:t>11,6</a:t>
                </a:r>
              </a:p>
            </p:txBody>
          </p:sp>
          <p:sp>
            <p:nvSpPr>
              <p:cNvPr id="50" name="Gerade Verbindung 42"/>
              <p:cNvSpPr/>
              <p:nvPr/>
            </p:nvSpPr>
            <p:spPr>
              <a:xfrm>
                <a:off x="23396497" y="0"/>
                <a:ext cx="1" cy="288033"/>
              </a:xfrm>
              <a:prstGeom prst="line">
                <a:avLst/>
              </a:prstGeom>
              <a:noFill/>
              <a:ln w="25400" cap="sq">
                <a:solidFill>
                  <a:srgbClr val="DE0045"/>
                </a:solidFill>
                <a:prstDash val="solid"/>
                <a:bevel/>
              </a:ln>
              <a:effectLst/>
            </p:spPr>
            <p:txBody>
              <a:bodyPr wrap="square" lIns="121919" tIns="121919" rIns="121919" bIns="121919" numCol="1" anchor="t">
                <a:noAutofit/>
              </a:bodyPr>
              <a:lstStyle/>
              <a:p>
                <a:pPr defTabSz="2438341">
                  <a:defRPr sz="4800">
                    <a:solidFill>
                      <a:srgbClr val="000000"/>
                    </a:solidFill>
                    <a:latin typeface="DIN-Regular"/>
                    <a:ea typeface="DIN-Regular"/>
                    <a:cs typeface="DIN-Regular"/>
                    <a:sym typeface="DIN-Regular"/>
                  </a:defRPr>
                </a:pPr>
              </a:p>
            </p:txBody>
          </p:sp>
          <p:sp>
            <p:nvSpPr>
              <p:cNvPr id="51" name="Textfeld 120"/>
              <p:cNvSpPr/>
              <p:nvPr/>
            </p:nvSpPr>
            <p:spPr>
              <a:xfrm>
                <a:off x="23369406" y="30037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9600" tIns="9600" rIns="9600" bIns="9600" numCol="1" anchor="t">
                <a:spAutoFit/>
              </a:bodyPr>
              <a:lstStyle>
                <a:lvl1pPr algn="r" defTabSz="2438341">
                  <a:defRPr sz="1200">
                    <a:solidFill>
                      <a:srgbClr val="2B3539"/>
                    </a:solidFill>
                    <a:latin typeface="DIN-Regular"/>
                    <a:ea typeface="DIN-Regular"/>
                    <a:cs typeface="DIN-Regular"/>
                    <a:sym typeface="DIN-Regular"/>
                  </a:defRPr>
                </a:lvl1pPr>
              </a:lstStyle>
              <a:p>
                <a:pPr/>
                <a:r>
                  <a:t>12,0</a:t>
                </a:r>
              </a:p>
            </p:txBody>
          </p:sp>
        </p:grpSp>
        <p:grpSp>
          <p:nvGrpSpPr>
            <p:cNvPr id="61" name="Gruppieren 73"/>
            <p:cNvGrpSpPr/>
            <p:nvPr/>
          </p:nvGrpSpPr>
          <p:grpSpPr>
            <a:xfrm>
              <a:off x="24810037" y="1994488"/>
              <a:ext cx="96001" cy="11235267"/>
              <a:chOff x="0" y="0"/>
              <a:chExt cx="96000" cy="11235267"/>
            </a:xfrm>
          </p:grpSpPr>
          <p:sp>
            <p:nvSpPr>
              <p:cNvPr id="53" name="Gerade Verbindung 47"/>
              <p:cNvSpPr/>
              <p:nvPr/>
            </p:nvSpPr>
            <p:spPr>
              <a:xfrm>
                <a:off x="-1" y="-1"/>
                <a:ext cx="96002" cy="1"/>
              </a:xfrm>
              <a:prstGeom prst="line">
                <a:avLst/>
              </a:prstGeom>
              <a:noFill/>
              <a:ln w="25400" cap="sq">
                <a:solidFill>
                  <a:srgbClr val="DE0045"/>
                </a:solidFill>
                <a:prstDash val="solid"/>
                <a:bevel/>
              </a:ln>
              <a:effectLst/>
            </p:spPr>
            <p:txBody>
              <a:bodyPr wrap="square" lIns="121919" tIns="121919" rIns="121919" bIns="121919" numCol="1" anchor="t">
                <a:noAutofit/>
              </a:bodyPr>
              <a:lstStyle/>
              <a:p>
                <a:pPr defTabSz="2438341">
                  <a:defRPr sz="4800">
                    <a:solidFill>
                      <a:srgbClr val="000000"/>
                    </a:solidFill>
                    <a:latin typeface="DIN-Regular"/>
                    <a:ea typeface="DIN-Regular"/>
                    <a:cs typeface="DIN-Regular"/>
                    <a:sym typeface="DIN-Regular"/>
                  </a:defRPr>
                </a:pPr>
              </a:p>
            </p:txBody>
          </p:sp>
          <p:sp>
            <p:nvSpPr>
              <p:cNvPr id="54" name="Gerade Verbindung 49"/>
              <p:cNvSpPr/>
              <p:nvPr/>
            </p:nvSpPr>
            <p:spPr>
              <a:xfrm>
                <a:off x="-1" y="1731431"/>
                <a:ext cx="96002" cy="1"/>
              </a:xfrm>
              <a:prstGeom prst="line">
                <a:avLst/>
              </a:prstGeom>
              <a:noFill/>
              <a:ln w="25400" cap="sq">
                <a:solidFill>
                  <a:srgbClr val="DE0045"/>
                </a:solidFill>
                <a:prstDash val="solid"/>
                <a:bevel/>
              </a:ln>
              <a:effectLst/>
            </p:spPr>
            <p:txBody>
              <a:bodyPr wrap="square" lIns="121919" tIns="121919" rIns="121919" bIns="121919" numCol="1" anchor="t">
                <a:noAutofit/>
              </a:bodyPr>
              <a:lstStyle/>
              <a:p>
                <a:pPr defTabSz="2438341">
                  <a:defRPr sz="4800">
                    <a:solidFill>
                      <a:srgbClr val="000000"/>
                    </a:solidFill>
                    <a:latin typeface="DIN-Regular"/>
                    <a:ea typeface="DIN-Regular"/>
                    <a:cs typeface="DIN-Regular"/>
                    <a:sym typeface="DIN-Regular"/>
                  </a:defRPr>
                </a:pPr>
              </a:p>
            </p:txBody>
          </p:sp>
          <p:sp>
            <p:nvSpPr>
              <p:cNvPr id="55" name="Gerade Verbindung 51"/>
              <p:cNvSpPr/>
              <p:nvPr/>
            </p:nvSpPr>
            <p:spPr>
              <a:xfrm>
                <a:off x="-1" y="2400298"/>
                <a:ext cx="96002" cy="1"/>
              </a:xfrm>
              <a:prstGeom prst="line">
                <a:avLst/>
              </a:prstGeom>
              <a:noFill/>
              <a:ln w="25400" cap="sq">
                <a:solidFill>
                  <a:srgbClr val="DE0045"/>
                </a:solidFill>
                <a:prstDash val="solid"/>
                <a:bevel/>
              </a:ln>
              <a:effectLst/>
            </p:spPr>
            <p:txBody>
              <a:bodyPr wrap="square" lIns="121919" tIns="121919" rIns="121919" bIns="121919" numCol="1" anchor="t">
                <a:noAutofit/>
              </a:bodyPr>
              <a:lstStyle/>
              <a:p>
                <a:pPr defTabSz="2438341">
                  <a:defRPr sz="4800">
                    <a:solidFill>
                      <a:srgbClr val="000000"/>
                    </a:solidFill>
                    <a:latin typeface="DIN-Regular"/>
                    <a:ea typeface="DIN-Regular"/>
                    <a:cs typeface="DIN-Regular"/>
                    <a:sym typeface="DIN-Regular"/>
                  </a:defRPr>
                </a:pPr>
              </a:p>
            </p:txBody>
          </p:sp>
          <p:sp>
            <p:nvSpPr>
              <p:cNvPr id="56" name="Gerade Verbindung 53"/>
              <p:cNvSpPr/>
              <p:nvPr/>
            </p:nvSpPr>
            <p:spPr>
              <a:xfrm>
                <a:off x="-1" y="2785533"/>
                <a:ext cx="96002" cy="1"/>
              </a:xfrm>
              <a:prstGeom prst="line">
                <a:avLst/>
              </a:prstGeom>
              <a:noFill/>
              <a:ln w="25400" cap="sq">
                <a:solidFill>
                  <a:srgbClr val="DE0045"/>
                </a:solidFill>
                <a:prstDash val="solid"/>
                <a:bevel/>
              </a:ln>
              <a:effectLst/>
            </p:spPr>
            <p:txBody>
              <a:bodyPr wrap="square" lIns="121919" tIns="121919" rIns="121919" bIns="121919" numCol="1" anchor="t">
                <a:noAutofit/>
              </a:bodyPr>
              <a:lstStyle/>
              <a:p>
                <a:pPr defTabSz="2438341">
                  <a:defRPr sz="4800">
                    <a:solidFill>
                      <a:srgbClr val="000000"/>
                    </a:solidFill>
                    <a:latin typeface="DIN-Regular"/>
                    <a:ea typeface="DIN-Regular"/>
                    <a:cs typeface="DIN-Regular"/>
                    <a:sym typeface="DIN-Regular"/>
                  </a:defRPr>
                </a:pPr>
              </a:p>
            </p:txBody>
          </p:sp>
          <p:sp>
            <p:nvSpPr>
              <p:cNvPr id="57" name="Gerade Verbindung 55"/>
              <p:cNvSpPr/>
              <p:nvPr/>
            </p:nvSpPr>
            <p:spPr>
              <a:xfrm>
                <a:off x="-1" y="6625165"/>
                <a:ext cx="96002" cy="1"/>
              </a:xfrm>
              <a:prstGeom prst="line">
                <a:avLst/>
              </a:prstGeom>
              <a:noFill/>
              <a:ln w="25400" cap="sq">
                <a:solidFill>
                  <a:srgbClr val="DE0045"/>
                </a:solidFill>
                <a:prstDash val="solid"/>
                <a:bevel/>
              </a:ln>
              <a:effectLst/>
            </p:spPr>
            <p:txBody>
              <a:bodyPr wrap="square" lIns="121919" tIns="121919" rIns="121919" bIns="121919" numCol="1" anchor="t">
                <a:noAutofit/>
              </a:bodyPr>
              <a:lstStyle/>
              <a:p>
                <a:pPr defTabSz="2438341">
                  <a:defRPr sz="4800">
                    <a:solidFill>
                      <a:srgbClr val="000000"/>
                    </a:solidFill>
                    <a:latin typeface="DIN-Regular"/>
                    <a:ea typeface="DIN-Regular"/>
                    <a:cs typeface="DIN-Regular"/>
                    <a:sym typeface="DIN-Regular"/>
                  </a:defRPr>
                </a:pPr>
              </a:p>
            </p:txBody>
          </p:sp>
          <p:sp>
            <p:nvSpPr>
              <p:cNvPr id="58" name="Gerade Verbindung 57"/>
              <p:cNvSpPr/>
              <p:nvPr/>
            </p:nvSpPr>
            <p:spPr>
              <a:xfrm>
                <a:off x="-1" y="7010400"/>
                <a:ext cx="96002" cy="0"/>
              </a:xfrm>
              <a:prstGeom prst="line">
                <a:avLst/>
              </a:prstGeom>
              <a:noFill/>
              <a:ln w="25400" cap="sq">
                <a:solidFill>
                  <a:srgbClr val="DE0045"/>
                </a:solidFill>
                <a:prstDash val="solid"/>
                <a:bevel/>
              </a:ln>
              <a:effectLst/>
            </p:spPr>
            <p:txBody>
              <a:bodyPr wrap="square" lIns="121919" tIns="121919" rIns="121919" bIns="121919" numCol="1" anchor="t">
                <a:noAutofit/>
              </a:bodyPr>
              <a:lstStyle/>
              <a:p>
                <a:pPr defTabSz="2438341">
                  <a:defRPr sz="4800">
                    <a:solidFill>
                      <a:srgbClr val="000000"/>
                    </a:solidFill>
                    <a:latin typeface="DIN-Regular"/>
                    <a:ea typeface="DIN-Regular"/>
                    <a:cs typeface="DIN-Regular"/>
                    <a:sym typeface="DIN-Regular"/>
                  </a:defRPr>
                </a:pPr>
              </a:p>
            </p:txBody>
          </p:sp>
          <p:sp>
            <p:nvSpPr>
              <p:cNvPr id="59" name="Gerade Verbindung 59"/>
              <p:cNvSpPr/>
              <p:nvPr/>
            </p:nvSpPr>
            <p:spPr>
              <a:xfrm>
                <a:off x="-1" y="10850032"/>
                <a:ext cx="96002" cy="1"/>
              </a:xfrm>
              <a:prstGeom prst="line">
                <a:avLst/>
              </a:prstGeom>
              <a:noFill/>
              <a:ln w="25400" cap="sq">
                <a:solidFill>
                  <a:srgbClr val="DE0045"/>
                </a:solidFill>
                <a:prstDash val="solid"/>
                <a:bevel/>
              </a:ln>
              <a:effectLst/>
            </p:spPr>
            <p:txBody>
              <a:bodyPr wrap="square" lIns="121919" tIns="121919" rIns="121919" bIns="121919" numCol="1" anchor="t">
                <a:noAutofit/>
              </a:bodyPr>
              <a:lstStyle/>
              <a:p>
                <a:pPr defTabSz="2438341">
                  <a:defRPr sz="4800">
                    <a:solidFill>
                      <a:srgbClr val="000000"/>
                    </a:solidFill>
                    <a:latin typeface="DIN-Regular"/>
                    <a:ea typeface="DIN-Regular"/>
                    <a:cs typeface="DIN-Regular"/>
                    <a:sym typeface="DIN-Regular"/>
                  </a:defRPr>
                </a:pPr>
              </a:p>
            </p:txBody>
          </p:sp>
          <p:sp>
            <p:nvSpPr>
              <p:cNvPr id="60" name="Gerade Verbindung 61"/>
              <p:cNvSpPr/>
              <p:nvPr/>
            </p:nvSpPr>
            <p:spPr>
              <a:xfrm>
                <a:off x="-1" y="11235266"/>
                <a:ext cx="96002" cy="1"/>
              </a:xfrm>
              <a:prstGeom prst="line">
                <a:avLst/>
              </a:prstGeom>
              <a:noFill/>
              <a:ln w="25400" cap="sq">
                <a:solidFill>
                  <a:srgbClr val="DE0045"/>
                </a:solidFill>
                <a:prstDash val="solid"/>
                <a:bevel/>
              </a:ln>
              <a:effectLst/>
            </p:spPr>
            <p:txBody>
              <a:bodyPr wrap="square" lIns="121919" tIns="121919" rIns="121919" bIns="121919" numCol="1" anchor="t">
                <a:noAutofit/>
              </a:bodyPr>
              <a:lstStyle/>
              <a:p>
                <a:pPr defTabSz="2438341">
                  <a:defRPr sz="4800">
                    <a:solidFill>
                      <a:srgbClr val="000000"/>
                    </a:solidFill>
                    <a:latin typeface="DIN-Regular"/>
                    <a:ea typeface="DIN-Regular"/>
                    <a:cs typeface="DIN-Regular"/>
                    <a:sym typeface="DIN-Regular"/>
                  </a:defRPr>
                </a:pPr>
              </a:p>
            </p:txBody>
          </p:sp>
        </p:grpSp>
        <p:grpSp>
          <p:nvGrpSpPr>
            <p:cNvPr id="72" name="Gruppieren 75"/>
            <p:cNvGrpSpPr/>
            <p:nvPr/>
          </p:nvGrpSpPr>
          <p:grpSpPr>
            <a:xfrm>
              <a:off x="1055957" y="14129832"/>
              <a:ext cx="23040892" cy="96001"/>
              <a:chOff x="0" y="0"/>
              <a:chExt cx="23040891" cy="96000"/>
            </a:xfrm>
          </p:grpSpPr>
          <p:sp>
            <p:nvSpPr>
              <p:cNvPr id="62" name="Gerade Verbindung 64"/>
              <p:cNvSpPr/>
              <p:nvPr/>
            </p:nvSpPr>
            <p:spPr>
              <a:xfrm flipH="1">
                <a:off x="-1" y="0"/>
                <a:ext cx="2" cy="96001"/>
              </a:xfrm>
              <a:prstGeom prst="line">
                <a:avLst/>
              </a:prstGeom>
              <a:noFill/>
              <a:ln w="25400" cap="sq">
                <a:solidFill>
                  <a:srgbClr val="DE0045"/>
                </a:solidFill>
                <a:prstDash val="solid"/>
                <a:bevel/>
              </a:ln>
              <a:effectLst/>
            </p:spPr>
            <p:txBody>
              <a:bodyPr wrap="square" lIns="121919" tIns="121919" rIns="121919" bIns="121919" numCol="1" anchor="t">
                <a:noAutofit/>
              </a:bodyPr>
              <a:lstStyle/>
              <a:p>
                <a:pPr defTabSz="2438341">
                  <a:defRPr sz="4800">
                    <a:solidFill>
                      <a:srgbClr val="000000"/>
                    </a:solidFill>
                    <a:latin typeface="DIN-Regular"/>
                    <a:ea typeface="DIN-Regular"/>
                    <a:cs typeface="DIN-Regular"/>
                    <a:sym typeface="DIN-Regular"/>
                  </a:defRPr>
                </a:pPr>
              </a:p>
            </p:txBody>
          </p:sp>
          <p:sp>
            <p:nvSpPr>
              <p:cNvPr id="63" name="Gerade Verbindung 66"/>
              <p:cNvSpPr/>
              <p:nvPr/>
            </p:nvSpPr>
            <p:spPr>
              <a:xfrm>
                <a:off x="378210" y="0"/>
                <a:ext cx="1" cy="96001"/>
              </a:xfrm>
              <a:prstGeom prst="line">
                <a:avLst/>
              </a:prstGeom>
              <a:noFill/>
              <a:ln w="25400" cap="sq">
                <a:solidFill>
                  <a:srgbClr val="DE0045"/>
                </a:solidFill>
                <a:prstDash val="solid"/>
                <a:bevel/>
              </a:ln>
              <a:effectLst/>
            </p:spPr>
            <p:txBody>
              <a:bodyPr wrap="square" lIns="121919" tIns="121919" rIns="121919" bIns="121919" numCol="1" anchor="t">
                <a:noAutofit/>
              </a:bodyPr>
              <a:lstStyle/>
              <a:p>
                <a:pPr defTabSz="2438341">
                  <a:defRPr sz="4800">
                    <a:solidFill>
                      <a:srgbClr val="000000"/>
                    </a:solidFill>
                    <a:latin typeface="DIN-Regular"/>
                    <a:ea typeface="DIN-Regular"/>
                    <a:cs typeface="DIN-Regular"/>
                    <a:sym typeface="DIN-Regular"/>
                  </a:defRPr>
                </a:pPr>
              </a:p>
            </p:txBody>
          </p:sp>
          <p:sp>
            <p:nvSpPr>
              <p:cNvPr id="64" name="Gerade Verbindung 68"/>
              <p:cNvSpPr/>
              <p:nvPr/>
            </p:nvSpPr>
            <p:spPr>
              <a:xfrm>
                <a:off x="5660650" y="0"/>
                <a:ext cx="1" cy="96001"/>
              </a:xfrm>
              <a:prstGeom prst="line">
                <a:avLst/>
              </a:prstGeom>
              <a:noFill/>
              <a:ln w="25400" cap="sq">
                <a:solidFill>
                  <a:srgbClr val="DE0045"/>
                </a:solidFill>
                <a:prstDash val="solid"/>
                <a:bevel/>
              </a:ln>
              <a:effectLst/>
            </p:spPr>
            <p:txBody>
              <a:bodyPr wrap="square" lIns="121919" tIns="121919" rIns="121919" bIns="121919" numCol="1" anchor="t">
                <a:noAutofit/>
              </a:bodyPr>
              <a:lstStyle/>
              <a:p>
                <a:pPr defTabSz="2438341">
                  <a:defRPr sz="4800">
                    <a:solidFill>
                      <a:srgbClr val="000000"/>
                    </a:solidFill>
                    <a:latin typeface="DIN-Regular"/>
                    <a:ea typeface="DIN-Regular"/>
                    <a:cs typeface="DIN-Regular"/>
                    <a:sym typeface="DIN-Regular"/>
                  </a:defRPr>
                </a:pPr>
              </a:p>
            </p:txBody>
          </p:sp>
          <p:sp>
            <p:nvSpPr>
              <p:cNvPr id="65" name="Gerade Verbindung 70"/>
              <p:cNvSpPr/>
              <p:nvPr/>
            </p:nvSpPr>
            <p:spPr>
              <a:xfrm>
                <a:off x="6049434" y="0"/>
                <a:ext cx="1" cy="96001"/>
              </a:xfrm>
              <a:prstGeom prst="line">
                <a:avLst/>
              </a:prstGeom>
              <a:noFill/>
              <a:ln w="25400" cap="sq">
                <a:solidFill>
                  <a:srgbClr val="DE0045"/>
                </a:solidFill>
                <a:prstDash val="solid"/>
                <a:bevel/>
              </a:ln>
              <a:effectLst/>
            </p:spPr>
            <p:txBody>
              <a:bodyPr wrap="square" lIns="121919" tIns="121919" rIns="121919" bIns="121919" numCol="1" anchor="t">
                <a:noAutofit/>
              </a:bodyPr>
              <a:lstStyle/>
              <a:p>
                <a:pPr defTabSz="2438341">
                  <a:defRPr sz="4800">
                    <a:solidFill>
                      <a:srgbClr val="000000"/>
                    </a:solidFill>
                    <a:latin typeface="DIN-Regular"/>
                    <a:ea typeface="DIN-Regular"/>
                    <a:cs typeface="DIN-Regular"/>
                    <a:sym typeface="DIN-Regular"/>
                  </a:defRPr>
                </a:pPr>
              </a:p>
            </p:txBody>
          </p:sp>
          <p:sp>
            <p:nvSpPr>
              <p:cNvPr id="66" name="Gerade Verbindung 72"/>
              <p:cNvSpPr/>
              <p:nvPr/>
            </p:nvSpPr>
            <p:spPr>
              <a:xfrm>
                <a:off x="11326013" y="0"/>
                <a:ext cx="1" cy="96001"/>
              </a:xfrm>
              <a:prstGeom prst="line">
                <a:avLst/>
              </a:prstGeom>
              <a:noFill/>
              <a:ln w="25400" cap="sq">
                <a:solidFill>
                  <a:srgbClr val="DE0045"/>
                </a:solidFill>
                <a:prstDash val="solid"/>
                <a:bevel/>
              </a:ln>
              <a:effectLst/>
            </p:spPr>
            <p:txBody>
              <a:bodyPr wrap="square" lIns="121919" tIns="121919" rIns="121919" bIns="121919" numCol="1" anchor="t">
                <a:noAutofit/>
              </a:bodyPr>
              <a:lstStyle/>
              <a:p>
                <a:pPr defTabSz="2438341">
                  <a:defRPr sz="4800">
                    <a:solidFill>
                      <a:srgbClr val="000000"/>
                    </a:solidFill>
                    <a:latin typeface="DIN-Regular"/>
                    <a:ea typeface="DIN-Regular"/>
                    <a:cs typeface="DIN-Regular"/>
                    <a:sym typeface="DIN-Regular"/>
                  </a:defRPr>
                </a:pPr>
              </a:p>
            </p:txBody>
          </p:sp>
          <p:sp>
            <p:nvSpPr>
              <p:cNvPr id="67" name="Gerade Verbindung 74"/>
              <p:cNvSpPr/>
              <p:nvPr/>
            </p:nvSpPr>
            <p:spPr>
              <a:xfrm>
                <a:off x="11711757" y="0"/>
                <a:ext cx="1" cy="96001"/>
              </a:xfrm>
              <a:prstGeom prst="line">
                <a:avLst/>
              </a:prstGeom>
              <a:noFill/>
              <a:ln w="25400" cap="sq">
                <a:solidFill>
                  <a:srgbClr val="DE0045"/>
                </a:solidFill>
                <a:prstDash val="solid"/>
                <a:bevel/>
              </a:ln>
              <a:effectLst/>
            </p:spPr>
            <p:txBody>
              <a:bodyPr wrap="square" lIns="121919" tIns="121919" rIns="121919" bIns="121919" numCol="1" anchor="t">
                <a:noAutofit/>
              </a:bodyPr>
              <a:lstStyle/>
              <a:p>
                <a:pPr defTabSz="2438341">
                  <a:defRPr sz="4800">
                    <a:solidFill>
                      <a:srgbClr val="000000"/>
                    </a:solidFill>
                    <a:latin typeface="DIN-Regular"/>
                    <a:ea typeface="DIN-Regular"/>
                    <a:cs typeface="DIN-Regular"/>
                    <a:sym typeface="DIN-Regular"/>
                  </a:defRPr>
                </a:pPr>
              </a:p>
            </p:txBody>
          </p:sp>
          <p:sp>
            <p:nvSpPr>
              <p:cNvPr id="68" name="Gerade Verbindung 76"/>
              <p:cNvSpPr/>
              <p:nvPr/>
            </p:nvSpPr>
            <p:spPr>
              <a:xfrm>
                <a:off x="16991706" y="0"/>
                <a:ext cx="1" cy="96001"/>
              </a:xfrm>
              <a:prstGeom prst="line">
                <a:avLst/>
              </a:prstGeom>
              <a:noFill/>
              <a:ln w="25400" cap="sq">
                <a:solidFill>
                  <a:srgbClr val="DE0045"/>
                </a:solidFill>
                <a:prstDash val="solid"/>
                <a:bevel/>
              </a:ln>
              <a:effectLst/>
            </p:spPr>
            <p:txBody>
              <a:bodyPr wrap="square" lIns="121919" tIns="121919" rIns="121919" bIns="121919" numCol="1" anchor="t">
                <a:noAutofit/>
              </a:bodyPr>
              <a:lstStyle/>
              <a:p>
                <a:pPr defTabSz="2438341">
                  <a:defRPr sz="4800">
                    <a:solidFill>
                      <a:srgbClr val="000000"/>
                    </a:solidFill>
                    <a:latin typeface="DIN-Regular"/>
                    <a:ea typeface="DIN-Regular"/>
                    <a:cs typeface="DIN-Regular"/>
                    <a:sym typeface="DIN-Regular"/>
                  </a:defRPr>
                </a:pPr>
              </a:p>
            </p:txBody>
          </p:sp>
          <p:sp>
            <p:nvSpPr>
              <p:cNvPr id="69" name="Gerade Verbindung 78"/>
              <p:cNvSpPr/>
              <p:nvPr/>
            </p:nvSpPr>
            <p:spPr>
              <a:xfrm>
                <a:off x="17377450" y="0"/>
                <a:ext cx="1" cy="96001"/>
              </a:xfrm>
              <a:prstGeom prst="line">
                <a:avLst/>
              </a:prstGeom>
              <a:noFill/>
              <a:ln w="25400" cap="sq">
                <a:solidFill>
                  <a:srgbClr val="DE0045"/>
                </a:solidFill>
                <a:prstDash val="solid"/>
                <a:bevel/>
              </a:ln>
              <a:effectLst/>
            </p:spPr>
            <p:txBody>
              <a:bodyPr wrap="square" lIns="121919" tIns="121919" rIns="121919" bIns="121919" numCol="1" anchor="t">
                <a:noAutofit/>
              </a:bodyPr>
              <a:lstStyle/>
              <a:p>
                <a:pPr defTabSz="2438341">
                  <a:defRPr sz="4800">
                    <a:solidFill>
                      <a:srgbClr val="000000"/>
                    </a:solidFill>
                    <a:latin typeface="DIN-Regular"/>
                    <a:ea typeface="DIN-Regular"/>
                    <a:cs typeface="DIN-Regular"/>
                    <a:sym typeface="DIN-Regular"/>
                  </a:defRPr>
                </a:pPr>
              </a:p>
            </p:txBody>
          </p:sp>
          <p:sp>
            <p:nvSpPr>
              <p:cNvPr id="70" name="Gerade Verbindung 80"/>
              <p:cNvSpPr/>
              <p:nvPr/>
            </p:nvSpPr>
            <p:spPr>
              <a:xfrm>
                <a:off x="22655147" y="0"/>
                <a:ext cx="1" cy="96001"/>
              </a:xfrm>
              <a:prstGeom prst="line">
                <a:avLst/>
              </a:prstGeom>
              <a:noFill/>
              <a:ln w="25400" cap="sq">
                <a:solidFill>
                  <a:srgbClr val="DE0045"/>
                </a:solidFill>
                <a:prstDash val="solid"/>
                <a:bevel/>
              </a:ln>
              <a:effectLst/>
            </p:spPr>
            <p:txBody>
              <a:bodyPr wrap="square" lIns="121919" tIns="121919" rIns="121919" bIns="121919" numCol="1" anchor="t">
                <a:noAutofit/>
              </a:bodyPr>
              <a:lstStyle/>
              <a:p>
                <a:pPr defTabSz="2438341">
                  <a:defRPr sz="4800">
                    <a:solidFill>
                      <a:srgbClr val="000000"/>
                    </a:solidFill>
                    <a:latin typeface="DIN-Regular"/>
                    <a:ea typeface="DIN-Regular"/>
                    <a:cs typeface="DIN-Regular"/>
                    <a:sym typeface="DIN-Regular"/>
                  </a:defRPr>
                </a:pPr>
              </a:p>
            </p:txBody>
          </p:sp>
          <p:sp>
            <p:nvSpPr>
              <p:cNvPr id="71" name="Gerade Verbindung 82"/>
              <p:cNvSpPr/>
              <p:nvPr/>
            </p:nvSpPr>
            <p:spPr>
              <a:xfrm>
                <a:off x="23040891" y="0"/>
                <a:ext cx="1" cy="96001"/>
              </a:xfrm>
              <a:prstGeom prst="line">
                <a:avLst/>
              </a:prstGeom>
              <a:noFill/>
              <a:ln w="25400" cap="sq">
                <a:solidFill>
                  <a:srgbClr val="DE0045"/>
                </a:solidFill>
                <a:prstDash val="solid"/>
                <a:bevel/>
              </a:ln>
              <a:effectLst/>
            </p:spPr>
            <p:txBody>
              <a:bodyPr wrap="square" lIns="121919" tIns="121919" rIns="121919" bIns="121919" numCol="1" anchor="t">
                <a:noAutofit/>
              </a:bodyPr>
              <a:lstStyle/>
              <a:p>
                <a:pPr defTabSz="2438341">
                  <a:defRPr sz="4800">
                    <a:solidFill>
                      <a:srgbClr val="000000"/>
                    </a:solidFill>
                    <a:latin typeface="DIN-Regular"/>
                    <a:ea typeface="DIN-Regular"/>
                    <a:cs typeface="DIN-Regular"/>
                    <a:sym typeface="DIN-Regular"/>
                  </a:defRPr>
                </a:pPr>
              </a:p>
            </p:txBody>
          </p:sp>
        </p:grpSp>
      </p:grpSp>
      <p:pic>
        <p:nvPicPr>
          <p:cNvPr id="74" name="Grafik 6" descr="Grafik 6"/>
          <p:cNvPicPr>
            <a:picLocks noChangeAspect="1"/>
          </p:cNvPicPr>
          <p:nvPr/>
        </p:nvPicPr>
        <p:blipFill>
          <a:blip r:embed="rId2">
            <a:extLst/>
          </a:blip>
          <a:srcRect l="737" t="18086" r="927" b="1341"/>
          <a:stretch>
            <a:fillRect/>
          </a:stretch>
        </p:blipFill>
        <p:spPr>
          <a:xfrm>
            <a:off x="-1" y="-1"/>
            <a:ext cx="24384001" cy="13716002"/>
          </a:xfrm>
          <a:prstGeom prst="rect">
            <a:avLst/>
          </a:prstGeom>
          <a:ln w="12700">
            <a:miter lim="400000"/>
          </a:ln>
        </p:spPr>
      </p:pic>
      <p:sp>
        <p:nvSpPr>
          <p:cNvPr id="75" name="Title Text"/>
          <p:cNvSpPr txBox="1"/>
          <p:nvPr>
            <p:ph type="title"/>
          </p:nvPr>
        </p:nvSpPr>
        <p:spPr>
          <a:xfrm>
            <a:off x="1054098" y="3403600"/>
            <a:ext cx="22275801" cy="2974350"/>
          </a:xfrm>
          <a:prstGeom prst="rect">
            <a:avLst/>
          </a:prstGeom>
        </p:spPr>
        <p:txBody>
          <a:bodyPr lIns="0" tIns="0" rIns="0" bIns="0" anchor="b"/>
          <a:lstStyle/>
          <a:p>
            <a:pPr/>
            <a:r>
              <a:t>Title Text</a:t>
            </a:r>
          </a:p>
        </p:txBody>
      </p:sp>
      <p:sp>
        <p:nvSpPr>
          <p:cNvPr id="76" name="Body Level One…"/>
          <p:cNvSpPr txBox="1"/>
          <p:nvPr>
            <p:ph type="body" sz="quarter" idx="1"/>
          </p:nvPr>
        </p:nvSpPr>
        <p:spPr>
          <a:xfrm>
            <a:off x="1054098" y="6377946"/>
            <a:ext cx="22275801" cy="1919388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SzTx/>
              <a:buNone/>
            </a:lvl1pPr>
            <a:lvl2pPr marL="0" indent="457189">
              <a:buSzTx/>
              <a:buNone/>
            </a:lvl2pPr>
            <a:lvl3pPr marL="0" indent="914378">
              <a:buSzTx/>
              <a:buNone/>
            </a:lvl3pPr>
            <a:lvl4pPr marL="0" indent="1371565">
              <a:buSzTx/>
              <a:buNone/>
            </a:lvl4pPr>
            <a:lvl5pPr marL="0" indent="1828754">
              <a:buSz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7" name="Slide Number"/>
          <p:cNvSpPr txBox="1"/>
          <p:nvPr>
            <p:ph type="sldNum" sz="quarter" idx="2"/>
          </p:nvPr>
        </p:nvSpPr>
        <p:spPr>
          <a:xfrm>
            <a:off x="668866" y="13720233"/>
            <a:ext cx="238659" cy="241301"/>
          </a:xfrm>
          <a:prstGeom prst="rect">
            <a:avLst/>
          </a:prstGeom>
        </p:spPr>
        <p:txBody>
          <a:bodyPr lIns="0" tIns="0" rIns="0" bIns="0"/>
          <a:lstStyle>
            <a:lvl1pPr defTabSz="2438341">
              <a:defRPr sz="1600"/>
            </a:lvl1pPr>
          </a:lstStyle>
          <a:p>
            <a:pPr/>
            <a:fld id="{86CB4B4D-7CA3-9044-876B-883B54F8677D}" type="slidenum"/>
          </a:p>
        </p:txBody>
      </p:sp>
      <p:grpSp>
        <p:nvGrpSpPr>
          <p:cNvPr id="80" name="Group 4"/>
          <p:cNvGrpSpPr/>
          <p:nvPr/>
        </p:nvGrpSpPr>
        <p:grpSpPr>
          <a:xfrm>
            <a:off x="10975386" y="9577027"/>
            <a:ext cx="2425208" cy="531451"/>
            <a:chOff x="0" y="0"/>
            <a:chExt cx="2425206" cy="531450"/>
          </a:xfrm>
        </p:grpSpPr>
        <p:sp>
          <p:nvSpPr>
            <p:cNvPr id="78" name="Freeform 5"/>
            <p:cNvSpPr/>
            <p:nvPr/>
          </p:nvSpPr>
          <p:spPr>
            <a:xfrm>
              <a:off x="0" y="0"/>
              <a:ext cx="1604468" cy="531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589" y="21291"/>
                  </a:moveTo>
                  <a:cubicBezTo>
                    <a:pt x="19799" y="21291"/>
                    <a:pt x="19799" y="21291"/>
                    <a:pt x="19799" y="21291"/>
                  </a:cubicBezTo>
                  <a:cubicBezTo>
                    <a:pt x="20368" y="21291"/>
                    <a:pt x="20810" y="21009"/>
                    <a:pt x="21124" y="20391"/>
                  </a:cubicBezTo>
                  <a:cubicBezTo>
                    <a:pt x="21439" y="19800"/>
                    <a:pt x="21600" y="18874"/>
                    <a:pt x="21600" y="17589"/>
                  </a:cubicBezTo>
                  <a:cubicBezTo>
                    <a:pt x="21600" y="16637"/>
                    <a:pt x="21507" y="15891"/>
                    <a:pt x="21328" y="15351"/>
                  </a:cubicBezTo>
                  <a:cubicBezTo>
                    <a:pt x="21150" y="14837"/>
                    <a:pt x="20937" y="14426"/>
                    <a:pt x="20674" y="14143"/>
                  </a:cubicBezTo>
                  <a:cubicBezTo>
                    <a:pt x="20410" y="13834"/>
                    <a:pt x="20130" y="13603"/>
                    <a:pt x="19816" y="13423"/>
                  </a:cubicBezTo>
                  <a:cubicBezTo>
                    <a:pt x="19510" y="13269"/>
                    <a:pt x="19221" y="13063"/>
                    <a:pt x="18957" y="12857"/>
                  </a:cubicBezTo>
                  <a:cubicBezTo>
                    <a:pt x="18702" y="12651"/>
                    <a:pt x="18482" y="12343"/>
                    <a:pt x="18303" y="11983"/>
                  </a:cubicBezTo>
                  <a:cubicBezTo>
                    <a:pt x="18125" y="11597"/>
                    <a:pt x="18040" y="11057"/>
                    <a:pt x="18040" y="10337"/>
                  </a:cubicBezTo>
                  <a:cubicBezTo>
                    <a:pt x="18040" y="9540"/>
                    <a:pt x="18133" y="8949"/>
                    <a:pt x="18312" y="8563"/>
                  </a:cubicBezTo>
                  <a:cubicBezTo>
                    <a:pt x="18499" y="8177"/>
                    <a:pt x="18702" y="7971"/>
                    <a:pt x="18923" y="7971"/>
                  </a:cubicBezTo>
                  <a:cubicBezTo>
                    <a:pt x="21209" y="7971"/>
                    <a:pt x="21209" y="7971"/>
                    <a:pt x="21209" y="7971"/>
                  </a:cubicBezTo>
                  <a:cubicBezTo>
                    <a:pt x="21209" y="6866"/>
                    <a:pt x="21209" y="6866"/>
                    <a:pt x="21209" y="6866"/>
                  </a:cubicBezTo>
                  <a:cubicBezTo>
                    <a:pt x="18898" y="6866"/>
                    <a:pt x="18898" y="6866"/>
                    <a:pt x="18898" y="6866"/>
                  </a:cubicBezTo>
                  <a:cubicBezTo>
                    <a:pt x="18685" y="6866"/>
                    <a:pt x="18499" y="6969"/>
                    <a:pt x="18337" y="7174"/>
                  </a:cubicBezTo>
                  <a:cubicBezTo>
                    <a:pt x="18176" y="7354"/>
                    <a:pt x="18040" y="7611"/>
                    <a:pt x="17921" y="7920"/>
                  </a:cubicBezTo>
                  <a:cubicBezTo>
                    <a:pt x="17810" y="8229"/>
                    <a:pt x="17725" y="8614"/>
                    <a:pt x="17666" y="9026"/>
                  </a:cubicBezTo>
                  <a:cubicBezTo>
                    <a:pt x="17615" y="9463"/>
                    <a:pt x="17581" y="9900"/>
                    <a:pt x="17581" y="10363"/>
                  </a:cubicBezTo>
                  <a:cubicBezTo>
                    <a:pt x="17581" y="11263"/>
                    <a:pt x="17674" y="11957"/>
                    <a:pt x="17844" y="12446"/>
                  </a:cubicBezTo>
                  <a:cubicBezTo>
                    <a:pt x="18023" y="12960"/>
                    <a:pt x="18244" y="13346"/>
                    <a:pt x="18507" y="13603"/>
                  </a:cubicBezTo>
                  <a:cubicBezTo>
                    <a:pt x="18762" y="13886"/>
                    <a:pt x="19051" y="14117"/>
                    <a:pt x="19365" y="14271"/>
                  </a:cubicBezTo>
                  <a:cubicBezTo>
                    <a:pt x="19671" y="14451"/>
                    <a:pt x="19960" y="14657"/>
                    <a:pt x="20215" y="14914"/>
                  </a:cubicBezTo>
                  <a:cubicBezTo>
                    <a:pt x="20478" y="15146"/>
                    <a:pt x="20699" y="15480"/>
                    <a:pt x="20878" y="15917"/>
                  </a:cubicBezTo>
                  <a:cubicBezTo>
                    <a:pt x="21048" y="16354"/>
                    <a:pt x="21141" y="16971"/>
                    <a:pt x="21141" y="17769"/>
                  </a:cubicBezTo>
                  <a:cubicBezTo>
                    <a:pt x="21141" y="18489"/>
                    <a:pt x="21048" y="19080"/>
                    <a:pt x="20861" y="19543"/>
                  </a:cubicBezTo>
                  <a:cubicBezTo>
                    <a:pt x="20674" y="19980"/>
                    <a:pt x="20351" y="20211"/>
                    <a:pt x="19892" y="20211"/>
                  </a:cubicBezTo>
                  <a:cubicBezTo>
                    <a:pt x="17589" y="20211"/>
                    <a:pt x="17589" y="20211"/>
                    <a:pt x="17589" y="20211"/>
                  </a:cubicBezTo>
                  <a:lnTo>
                    <a:pt x="17589" y="21291"/>
                  </a:lnTo>
                  <a:close/>
                  <a:moveTo>
                    <a:pt x="16689" y="21291"/>
                  </a:moveTo>
                  <a:cubicBezTo>
                    <a:pt x="16689" y="14091"/>
                    <a:pt x="16689" y="14091"/>
                    <a:pt x="16689" y="14091"/>
                  </a:cubicBezTo>
                  <a:cubicBezTo>
                    <a:pt x="16689" y="12986"/>
                    <a:pt x="16621" y="11983"/>
                    <a:pt x="16493" y="11083"/>
                  </a:cubicBezTo>
                  <a:cubicBezTo>
                    <a:pt x="16357" y="10157"/>
                    <a:pt x="16179" y="9360"/>
                    <a:pt x="15958" y="8691"/>
                  </a:cubicBezTo>
                  <a:cubicBezTo>
                    <a:pt x="15737" y="8023"/>
                    <a:pt x="15465" y="7509"/>
                    <a:pt x="15159" y="7123"/>
                  </a:cubicBezTo>
                  <a:cubicBezTo>
                    <a:pt x="14853" y="6763"/>
                    <a:pt x="14530" y="6557"/>
                    <a:pt x="14182" y="6557"/>
                  </a:cubicBezTo>
                  <a:cubicBezTo>
                    <a:pt x="13834" y="6557"/>
                    <a:pt x="13502" y="6763"/>
                    <a:pt x="13196" y="7123"/>
                  </a:cubicBezTo>
                  <a:cubicBezTo>
                    <a:pt x="12890" y="7509"/>
                    <a:pt x="12627" y="8023"/>
                    <a:pt x="12397" y="8691"/>
                  </a:cubicBezTo>
                  <a:cubicBezTo>
                    <a:pt x="12177" y="9360"/>
                    <a:pt x="11998" y="10157"/>
                    <a:pt x="11871" y="11083"/>
                  </a:cubicBezTo>
                  <a:cubicBezTo>
                    <a:pt x="11743" y="11983"/>
                    <a:pt x="11675" y="12986"/>
                    <a:pt x="11675" y="14091"/>
                  </a:cubicBezTo>
                  <a:cubicBezTo>
                    <a:pt x="11675" y="15171"/>
                    <a:pt x="11743" y="16174"/>
                    <a:pt x="11871" y="17100"/>
                  </a:cubicBezTo>
                  <a:cubicBezTo>
                    <a:pt x="11998" y="18000"/>
                    <a:pt x="12177" y="18797"/>
                    <a:pt x="12397" y="19466"/>
                  </a:cubicBezTo>
                  <a:cubicBezTo>
                    <a:pt x="12627" y="20134"/>
                    <a:pt x="12890" y="20674"/>
                    <a:pt x="13196" y="21034"/>
                  </a:cubicBezTo>
                  <a:cubicBezTo>
                    <a:pt x="13502" y="21420"/>
                    <a:pt x="13834" y="21600"/>
                    <a:pt x="14182" y="21600"/>
                  </a:cubicBezTo>
                  <a:cubicBezTo>
                    <a:pt x="14377" y="21600"/>
                    <a:pt x="14556" y="21549"/>
                    <a:pt x="14717" y="21420"/>
                  </a:cubicBezTo>
                  <a:cubicBezTo>
                    <a:pt x="14879" y="21291"/>
                    <a:pt x="15032" y="21137"/>
                    <a:pt x="15159" y="20957"/>
                  </a:cubicBezTo>
                  <a:cubicBezTo>
                    <a:pt x="15295" y="20777"/>
                    <a:pt x="15414" y="20571"/>
                    <a:pt x="15516" y="20366"/>
                  </a:cubicBezTo>
                  <a:cubicBezTo>
                    <a:pt x="15618" y="20160"/>
                    <a:pt x="15703" y="19954"/>
                    <a:pt x="15788" y="19774"/>
                  </a:cubicBezTo>
                  <a:cubicBezTo>
                    <a:pt x="15788" y="18411"/>
                    <a:pt x="15788" y="18411"/>
                    <a:pt x="15788" y="18411"/>
                  </a:cubicBezTo>
                  <a:cubicBezTo>
                    <a:pt x="15558" y="19054"/>
                    <a:pt x="15321" y="19569"/>
                    <a:pt x="15074" y="19954"/>
                  </a:cubicBezTo>
                  <a:cubicBezTo>
                    <a:pt x="14828" y="20314"/>
                    <a:pt x="14530" y="20494"/>
                    <a:pt x="14182" y="20494"/>
                  </a:cubicBezTo>
                  <a:cubicBezTo>
                    <a:pt x="13918" y="20494"/>
                    <a:pt x="13664" y="20340"/>
                    <a:pt x="13417" y="20006"/>
                  </a:cubicBezTo>
                  <a:cubicBezTo>
                    <a:pt x="13162" y="19697"/>
                    <a:pt x="12941" y="19260"/>
                    <a:pt x="12754" y="18669"/>
                  </a:cubicBezTo>
                  <a:cubicBezTo>
                    <a:pt x="12559" y="18103"/>
                    <a:pt x="12406" y="17434"/>
                    <a:pt x="12287" y="16663"/>
                  </a:cubicBezTo>
                  <a:cubicBezTo>
                    <a:pt x="12168" y="15866"/>
                    <a:pt x="12109" y="15017"/>
                    <a:pt x="12109" y="14091"/>
                  </a:cubicBezTo>
                  <a:cubicBezTo>
                    <a:pt x="12109" y="13140"/>
                    <a:pt x="12168" y="12291"/>
                    <a:pt x="12287" y="11520"/>
                  </a:cubicBezTo>
                  <a:cubicBezTo>
                    <a:pt x="12406" y="10723"/>
                    <a:pt x="12559" y="10054"/>
                    <a:pt x="12754" y="9489"/>
                  </a:cubicBezTo>
                  <a:cubicBezTo>
                    <a:pt x="12941" y="8923"/>
                    <a:pt x="13162" y="8486"/>
                    <a:pt x="13417" y="8151"/>
                  </a:cubicBezTo>
                  <a:cubicBezTo>
                    <a:pt x="13664" y="7817"/>
                    <a:pt x="13918" y="7663"/>
                    <a:pt x="14182" y="7663"/>
                  </a:cubicBezTo>
                  <a:cubicBezTo>
                    <a:pt x="14488" y="7663"/>
                    <a:pt x="14777" y="7843"/>
                    <a:pt x="15032" y="8203"/>
                  </a:cubicBezTo>
                  <a:cubicBezTo>
                    <a:pt x="15287" y="8563"/>
                    <a:pt x="15507" y="9026"/>
                    <a:pt x="15694" y="9617"/>
                  </a:cubicBezTo>
                  <a:cubicBezTo>
                    <a:pt x="15881" y="10234"/>
                    <a:pt x="16017" y="10903"/>
                    <a:pt x="16119" y="11674"/>
                  </a:cubicBezTo>
                  <a:cubicBezTo>
                    <a:pt x="16221" y="12446"/>
                    <a:pt x="16272" y="13243"/>
                    <a:pt x="16272" y="14091"/>
                  </a:cubicBezTo>
                  <a:cubicBezTo>
                    <a:pt x="16272" y="21291"/>
                    <a:pt x="16272" y="21291"/>
                    <a:pt x="16272" y="21291"/>
                  </a:cubicBezTo>
                  <a:lnTo>
                    <a:pt x="16689" y="21291"/>
                  </a:lnTo>
                  <a:close/>
                  <a:moveTo>
                    <a:pt x="5923" y="0"/>
                  </a:moveTo>
                  <a:cubicBezTo>
                    <a:pt x="5923" y="14091"/>
                    <a:pt x="5923" y="14091"/>
                    <a:pt x="5923" y="14091"/>
                  </a:cubicBezTo>
                  <a:cubicBezTo>
                    <a:pt x="5923" y="15171"/>
                    <a:pt x="5991" y="16174"/>
                    <a:pt x="6118" y="17100"/>
                  </a:cubicBezTo>
                  <a:cubicBezTo>
                    <a:pt x="6254" y="18000"/>
                    <a:pt x="6424" y="18797"/>
                    <a:pt x="6653" y="19466"/>
                  </a:cubicBezTo>
                  <a:cubicBezTo>
                    <a:pt x="6874" y="20134"/>
                    <a:pt x="7138" y="20674"/>
                    <a:pt x="7452" y="21034"/>
                  </a:cubicBezTo>
                  <a:cubicBezTo>
                    <a:pt x="7758" y="21420"/>
                    <a:pt x="8081" y="21600"/>
                    <a:pt x="8429" y="21600"/>
                  </a:cubicBezTo>
                  <a:cubicBezTo>
                    <a:pt x="8778" y="21600"/>
                    <a:pt x="9101" y="21420"/>
                    <a:pt x="9415" y="21034"/>
                  </a:cubicBezTo>
                  <a:cubicBezTo>
                    <a:pt x="9721" y="20674"/>
                    <a:pt x="9984" y="20134"/>
                    <a:pt x="10205" y="19466"/>
                  </a:cubicBezTo>
                  <a:cubicBezTo>
                    <a:pt x="10435" y="18797"/>
                    <a:pt x="10613" y="18000"/>
                    <a:pt x="10741" y="17100"/>
                  </a:cubicBezTo>
                  <a:cubicBezTo>
                    <a:pt x="10868" y="16174"/>
                    <a:pt x="10936" y="15171"/>
                    <a:pt x="10936" y="14091"/>
                  </a:cubicBezTo>
                  <a:cubicBezTo>
                    <a:pt x="10936" y="12986"/>
                    <a:pt x="10868" y="11983"/>
                    <a:pt x="10741" y="11083"/>
                  </a:cubicBezTo>
                  <a:cubicBezTo>
                    <a:pt x="10613" y="10157"/>
                    <a:pt x="10435" y="9360"/>
                    <a:pt x="10205" y="8691"/>
                  </a:cubicBezTo>
                  <a:cubicBezTo>
                    <a:pt x="9984" y="8023"/>
                    <a:pt x="9721" y="7509"/>
                    <a:pt x="9415" y="7123"/>
                  </a:cubicBezTo>
                  <a:cubicBezTo>
                    <a:pt x="9101" y="6763"/>
                    <a:pt x="8778" y="6557"/>
                    <a:pt x="8429" y="6557"/>
                  </a:cubicBezTo>
                  <a:cubicBezTo>
                    <a:pt x="8234" y="6557"/>
                    <a:pt x="8055" y="6634"/>
                    <a:pt x="7894" y="6763"/>
                  </a:cubicBezTo>
                  <a:cubicBezTo>
                    <a:pt x="7732" y="6866"/>
                    <a:pt x="7580" y="7020"/>
                    <a:pt x="7452" y="7200"/>
                  </a:cubicBezTo>
                  <a:cubicBezTo>
                    <a:pt x="7316" y="7380"/>
                    <a:pt x="7197" y="7586"/>
                    <a:pt x="7095" y="7791"/>
                  </a:cubicBezTo>
                  <a:cubicBezTo>
                    <a:pt x="6993" y="8023"/>
                    <a:pt x="6908" y="8203"/>
                    <a:pt x="6823" y="8383"/>
                  </a:cubicBezTo>
                  <a:cubicBezTo>
                    <a:pt x="6823" y="9771"/>
                    <a:pt x="6823" y="9771"/>
                    <a:pt x="6823" y="9771"/>
                  </a:cubicBezTo>
                  <a:cubicBezTo>
                    <a:pt x="7053" y="9129"/>
                    <a:pt x="7282" y="8614"/>
                    <a:pt x="7537" y="8229"/>
                  </a:cubicBezTo>
                  <a:cubicBezTo>
                    <a:pt x="7783" y="7843"/>
                    <a:pt x="8081" y="7663"/>
                    <a:pt x="8429" y="7663"/>
                  </a:cubicBezTo>
                  <a:cubicBezTo>
                    <a:pt x="8693" y="7663"/>
                    <a:pt x="8948" y="7817"/>
                    <a:pt x="9194" y="8151"/>
                  </a:cubicBezTo>
                  <a:cubicBezTo>
                    <a:pt x="9440" y="8486"/>
                    <a:pt x="9661" y="8923"/>
                    <a:pt x="9857" y="9489"/>
                  </a:cubicBezTo>
                  <a:cubicBezTo>
                    <a:pt x="10052" y="10054"/>
                    <a:pt x="10205" y="10723"/>
                    <a:pt x="10324" y="11520"/>
                  </a:cubicBezTo>
                  <a:cubicBezTo>
                    <a:pt x="10443" y="12291"/>
                    <a:pt x="10503" y="13140"/>
                    <a:pt x="10503" y="14091"/>
                  </a:cubicBezTo>
                  <a:cubicBezTo>
                    <a:pt x="10503" y="15017"/>
                    <a:pt x="10443" y="15866"/>
                    <a:pt x="10324" y="16663"/>
                  </a:cubicBezTo>
                  <a:cubicBezTo>
                    <a:pt x="10205" y="17434"/>
                    <a:pt x="10052" y="18103"/>
                    <a:pt x="9857" y="18669"/>
                  </a:cubicBezTo>
                  <a:cubicBezTo>
                    <a:pt x="9661" y="19260"/>
                    <a:pt x="9440" y="19697"/>
                    <a:pt x="9194" y="20006"/>
                  </a:cubicBezTo>
                  <a:cubicBezTo>
                    <a:pt x="8948" y="20340"/>
                    <a:pt x="8693" y="20494"/>
                    <a:pt x="8429" y="20494"/>
                  </a:cubicBezTo>
                  <a:cubicBezTo>
                    <a:pt x="8123" y="20494"/>
                    <a:pt x="7834" y="20340"/>
                    <a:pt x="7580" y="19980"/>
                  </a:cubicBezTo>
                  <a:cubicBezTo>
                    <a:pt x="7325" y="19620"/>
                    <a:pt x="7104" y="19157"/>
                    <a:pt x="6917" y="18566"/>
                  </a:cubicBezTo>
                  <a:cubicBezTo>
                    <a:pt x="6730" y="17974"/>
                    <a:pt x="6585" y="17280"/>
                    <a:pt x="6492" y="16509"/>
                  </a:cubicBezTo>
                  <a:cubicBezTo>
                    <a:pt x="6390" y="15711"/>
                    <a:pt x="6339" y="14914"/>
                    <a:pt x="6339" y="14091"/>
                  </a:cubicBezTo>
                  <a:cubicBezTo>
                    <a:pt x="6339" y="0"/>
                    <a:pt x="6339" y="0"/>
                    <a:pt x="6339" y="0"/>
                  </a:cubicBezTo>
                  <a:lnTo>
                    <a:pt x="5923" y="0"/>
                  </a:lnTo>
                  <a:close/>
                  <a:moveTo>
                    <a:pt x="5013" y="21291"/>
                  </a:moveTo>
                  <a:cubicBezTo>
                    <a:pt x="5013" y="14091"/>
                    <a:pt x="5013" y="14091"/>
                    <a:pt x="5013" y="14091"/>
                  </a:cubicBezTo>
                  <a:cubicBezTo>
                    <a:pt x="5013" y="12986"/>
                    <a:pt x="4945" y="11983"/>
                    <a:pt x="4818" y="11083"/>
                  </a:cubicBezTo>
                  <a:cubicBezTo>
                    <a:pt x="4690" y="10157"/>
                    <a:pt x="4512" y="9360"/>
                    <a:pt x="4283" y="8691"/>
                  </a:cubicBezTo>
                  <a:cubicBezTo>
                    <a:pt x="4062" y="8023"/>
                    <a:pt x="3798" y="7509"/>
                    <a:pt x="3484" y="7123"/>
                  </a:cubicBezTo>
                  <a:cubicBezTo>
                    <a:pt x="3178" y="6763"/>
                    <a:pt x="2855" y="6557"/>
                    <a:pt x="2507" y="6557"/>
                  </a:cubicBezTo>
                  <a:cubicBezTo>
                    <a:pt x="2158" y="6557"/>
                    <a:pt x="1835" y="6763"/>
                    <a:pt x="1521" y="7123"/>
                  </a:cubicBezTo>
                  <a:cubicBezTo>
                    <a:pt x="1215" y="7509"/>
                    <a:pt x="952" y="8023"/>
                    <a:pt x="731" y="8691"/>
                  </a:cubicBezTo>
                  <a:cubicBezTo>
                    <a:pt x="501" y="9360"/>
                    <a:pt x="323" y="10157"/>
                    <a:pt x="195" y="11083"/>
                  </a:cubicBezTo>
                  <a:cubicBezTo>
                    <a:pt x="68" y="11983"/>
                    <a:pt x="0" y="12986"/>
                    <a:pt x="0" y="14091"/>
                  </a:cubicBezTo>
                  <a:cubicBezTo>
                    <a:pt x="0" y="15171"/>
                    <a:pt x="68" y="16174"/>
                    <a:pt x="195" y="17100"/>
                  </a:cubicBezTo>
                  <a:cubicBezTo>
                    <a:pt x="323" y="18000"/>
                    <a:pt x="501" y="18797"/>
                    <a:pt x="731" y="19466"/>
                  </a:cubicBezTo>
                  <a:cubicBezTo>
                    <a:pt x="952" y="20134"/>
                    <a:pt x="1215" y="20674"/>
                    <a:pt x="1521" y="21034"/>
                  </a:cubicBezTo>
                  <a:cubicBezTo>
                    <a:pt x="1835" y="21420"/>
                    <a:pt x="2158" y="21600"/>
                    <a:pt x="2507" y="21600"/>
                  </a:cubicBezTo>
                  <a:cubicBezTo>
                    <a:pt x="2702" y="21600"/>
                    <a:pt x="2881" y="21549"/>
                    <a:pt x="3042" y="21420"/>
                  </a:cubicBezTo>
                  <a:cubicBezTo>
                    <a:pt x="3203" y="21291"/>
                    <a:pt x="3356" y="21137"/>
                    <a:pt x="3484" y="20957"/>
                  </a:cubicBezTo>
                  <a:cubicBezTo>
                    <a:pt x="3620" y="20777"/>
                    <a:pt x="3739" y="20571"/>
                    <a:pt x="3841" y="20366"/>
                  </a:cubicBezTo>
                  <a:cubicBezTo>
                    <a:pt x="3943" y="20160"/>
                    <a:pt x="4028" y="19954"/>
                    <a:pt x="4113" y="19774"/>
                  </a:cubicBezTo>
                  <a:cubicBezTo>
                    <a:pt x="4113" y="18411"/>
                    <a:pt x="4113" y="18411"/>
                    <a:pt x="4113" y="18411"/>
                  </a:cubicBezTo>
                  <a:cubicBezTo>
                    <a:pt x="3883" y="19054"/>
                    <a:pt x="3654" y="19569"/>
                    <a:pt x="3399" y="19954"/>
                  </a:cubicBezTo>
                  <a:cubicBezTo>
                    <a:pt x="3152" y="20314"/>
                    <a:pt x="2855" y="20494"/>
                    <a:pt x="2507" y="20494"/>
                  </a:cubicBezTo>
                  <a:cubicBezTo>
                    <a:pt x="2243" y="20494"/>
                    <a:pt x="1988" y="20340"/>
                    <a:pt x="1742" y="20006"/>
                  </a:cubicBezTo>
                  <a:cubicBezTo>
                    <a:pt x="1496" y="19697"/>
                    <a:pt x="1275" y="19260"/>
                    <a:pt x="1079" y="18669"/>
                  </a:cubicBezTo>
                  <a:cubicBezTo>
                    <a:pt x="884" y="18103"/>
                    <a:pt x="731" y="17434"/>
                    <a:pt x="612" y="16663"/>
                  </a:cubicBezTo>
                  <a:cubicBezTo>
                    <a:pt x="493" y="15866"/>
                    <a:pt x="433" y="15017"/>
                    <a:pt x="433" y="14091"/>
                  </a:cubicBezTo>
                  <a:cubicBezTo>
                    <a:pt x="433" y="13140"/>
                    <a:pt x="493" y="12291"/>
                    <a:pt x="612" y="11520"/>
                  </a:cubicBezTo>
                  <a:cubicBezTo>
                    <a:pt x="731" y="10723"/>
                    <a:pt x="884" y="10054"/>
                    <a:pt x="1079" y="9489"/>
                  </a:cubicBezTo>
                  <a:cubicBezTo>
                    <a:pt x="1275" y="8923"/>
                    <a:pt x="1496" y="8486"/>
                    <a:pt x="1742" y="8151"/>
                  </a:cubicBezTo>
                  <a:cubicBezTo>
                    <a:pt x="1988" y="7817"/>
                    <a:pt x="2243" y="7663"/>
                    <a:pt x="2507" y="7663"/>
                  </a:cubicBezTo>
                  <a:cubicBezTo>
                    <a:pt x="2821" y="7663"/>
                    <a:pt x="3101" y="7843"/>
                    <a:pt x="3356" y="8203"/>
                  </a:cubicBezTo>
                  <a:cubicBezTo>
                    <a:pt x="3611" y="8563"/>
                    <a:pt x="3832" y="9026"/>
                    <a:pt x="4019" y="9617"/>
                  </a:cubicBezTo>
                  <a:cubicBezTo>
                    <a:pt x="4206" y="10234"/>
                    <a:pt x="4351" y="10903"/>
                    <a:pt x="4444" y="11674"/>
                  </a:cubicBezTo>
                  <a:cubicBezTo>
                    <a:pt x="4546" y="12446"/>
                    <a:pt x="4597" y="13243"/>
                    <a:pt x="4597" y="14091"/>
                  </a:cubicBezTo>
                  <a:cubicBezTo>
                    <a:pt x="4597" y="21291"/>
                    <a:pt x="4597" y="21291"/>
                    <a:pt x="4597" y="21291"/>
                  </a:cubicBezTo>
                  <a:lnTo>
                    <a:pt x="5013" y="21291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192000" tIns="192000" rIns="192000" bIns="192000" numCol="1" anchor="t">
              <a:noAutofit/>
            </a:bodyPr>
            <a:lstStyle/>
            <a:p>
              <a:pPr defTabSz="1219200">
                <a:defRPr sz="4800">
                  <a:solidFill>
                    <a:srgbClr val="000000"/>
                  </a:solidFill>
                  <a:latin typeface="DIN-Regular"/>
                  <a:ea typeface="DIN-Regular"/>
                  <a:cs typeface="DIN-Regular"/>
                  <a:sym typeface="DIN-Regular"/>
                </a:defRPr>
              </a:pPr>
            </a:p>
          </p:txBody>
        </p:sp>
        <p:sp>
          <p:nvSpPr>
            <p:cNvPr id="79" name="Freeform 6"/>
            <p:cNvSpPr/>
            <p:nvPr/>
          </p:nvSpPr>
          <p:spPr>
            <a:xfrm>
              <a:off x="1667635" y="167604"/>
              <a:ext cx="757572" cy="3566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4" h="21600" fill="norm" stroke="1" extrusionOk="0">
                  <a:moveTo>
                    <a:pt x="9847" y="9804"/>
                  </a:moveTo>
                  <a:cubicBezTo>
                    <a:pt x="9990" y="9574"/>
                    <a:pt x="10061" y="9268"/>
                    <a:pt x="10061" y="8847"/>
                  </a:cubicBezTo>
                  <a:cubicBezTo>
                    <a:pt x="10061" y="8464"/>
                    <a:pt x="9990" y="8119"/>
                    <a:pt x="9865" y="7889"/>
                  </a:cubicBezTo>
                  <a:cubicBezTo>
                    <a:pt x="9723" y="7660"/>
                    <a:pt x="9562" y="7545"/>
                    <a:pt x="9331" y="7545"/>
                  </a:cubicBezTo>
                  <a:cubicBezTo>
                    <a:pt x="8405" y="7545"/>
                    <a:pt x="8405" y="7545"/>
                    <a:pt x="8405" y="7545"/>
                  </a:cubicBezTo>
                  <a:cubicBezTo>
                    <a:pt x="8405" y="10187"/>
                    <a:pt x="8405" y="10187"/>
                    <a:pt x="8405" y="10187"/>
                  </a:cubicBezTo>
                  <a:cubicBezTo>
                    <a:pt x="9331" y="10187"/>
                    <a:pt x="9331" y="10187"/>
                    <a:pt x="9331" y="10187"/>
                  </a:cubicBezTo>
                  <a:cubicBezTo>
                    <a:pt x="9545" y="10187"/>
                    <a:pt x="9723" y="10072"/>
                    <a:pt x="9847" y="9804"/>
                  </a:cubicBezTo>
                  <a:moveTo>
                    <a:pt x="14726" y="9919"/>
                  </a:moveTo>
                  <a:cubicBezTo>
                    <a:pt x="14851" y="9689"/>
                    <a:pt x="14922" y="9345"/>
                    <a:pt x="14922" y="8923"/>
                  </a:cubicBezTo>
                  <a:cubicBezTo>
                    <a:pt x="14922" y="8502"/>
                    <a:pt x="14851" y="8157"/>
                    <a:pt x="14726" y="7928"/>
                  </a:cubicBezTo>
                  <a:cubicBezTo>
                    <a:pt x="14602" y="7660"/>
                    <a:pt x="14424" y="7545"/>
                    <a:pt x="14192" y="7545"/>
                  </a:cubicBezTo>
                  <a:cubicBezTo>
                    <a:pt x="13266" y="7545"/>
                    <a:pt x="13266" y="7545"/>
                    <a:pt x="13266" y="7545"/>
                  </a:cubicBezTo>
                  <a:cubicBezTo>
                    <a:pt x="13266" y="10302"/>
                    <a:pt x="13266" y="10302"/>
                    <a:pt x="13266" y="10302"/>
                  </a:cubicBezTo>
                  <a:cubicBezTo>
                    <a:pt x="14192" y="10302"/>
                    <a:pt x="14192" y="10302"/>
                    <a:pt x="14192" y="10302"/>
                  </a:cubicBezTo>
                  <a:cubicBezTo>
                    <a:pt x="14424" y="10302"/>
                    <a:pt x="14602" y="10187"/>
                    <a:pt x="14726" y="9919"/>
                  </a:cubicBezTo>
                  <a:moveTo>
                    <a:pt x="15902" y="8923"/>
                  </a:moveTo>
                  <a:cubicBezTo>
                    <a:pt x="15902" y="9804"/>
                    <a:pt x="15759" y="10532"/>
                    <a:pt x="15457" y="11145"/>
                  </a:cubicBezTo>
                  <a:cubicBezTo>
                    <a:pt x="15154" y="11757"/>
                    <a:pt x="14744" y="12064"/>
                    <a:pt x="14246" y="12064"/>
                  </a:cubicBezTo>
                  <a:cubicBezTo>
                    <a:pt x="13266" y="12064"/>
                    <a:pt x="13266" y="12064"/>
                    <a:pt x="13266" y="12064"/>
                  </a:cubicBezTo>
                  <a:cubicBezTo>
                    <a:pt x="13266" y="15855"/>
                    <a:pt x="13266" y="15855"/>
                    <a:pt x="13266" y="15855"/>
                  </a:cubicBezTo>
                  <a:cubicBezTo>
                    <a:pt x="12287" y="15855"/>
                    <a:pt x="12287" y="15855"/>
                    <a:pt x="12287" y="15855"/>
                  </a:cubicBezTo>
                  <a:cubicBezTo>
                    <a:pt x="12287" y="5783"/>
                    <a:pt x="12287" y="5783"/>
                    <a:pt x="12287" y="5783"/>
                  </a:cubicBezTo>
                  <a:cubicBezTo>
                    <a:pt x="14246" y="5783"/>
                    <a:pt x="14246" y="5783"/>
                    <a:pt x="14246" y="5783"/>
                  </a:cubicBezTo>
                  <a:cubicBezTo>
                    <a:pt x="14762" y="5783"/>
                    <a:pt x="15154" y="6089"/>
                    <a:pt x="15457" y="6702"/>
                  </a:cubicBezTo>
                  <a:cubicBezTo>
                    <a:pt x="15759" y="7277"/>
                    <a:pt x="15902" y="8043"/>
                    <a:pt x="15902" y="8923"/>
                  </a:cubicBezTo>
                  <a:moveTo>
                    <a:pt x="10114" y="11489"/>
                  </a:moveTo>
                  <a:cubicBezTo>
                    <a:pt x="11236" y="15855"/>
                    <a:pt x="11236" y="15855"/>
                    <a:pt x="11236" y="15855"/>
                  </a:cubicBezTo>
                  <a:cubicBezTo>
                    <a:pt x="10097" y="15855"/>
                    <a:pt x="10097" y="15855"/>
                    <a:pt x="10097" y="15855"/>
                  </a:cubicBezTo>
                  <a:cubicBezTo>
                    <a:pt x="9117" y="11834"/>
                    <a:pt x="9117" y="11834"/>
                    <a:pt x="9117" y="11834"/>
                  </a:cubicBezTo>
                  <a:cubicBezTo>
                    <a:pt x="8405" y="11834"/>
                    <a:pt x="8405" y="11834"/>
                    <a:pt x="8405" y="11834"/>
                  </a:cubicBezTo>
                  <a:cubicBezTo>
                    <a:pt x="8405" y="15855"/>
                    <a:pt x="8405" y="15855"/>
                    <a:pt x="8405" y="15855"/>
                  </a:cubicBezTo>
                  <a:cubicBezTo>
                    <a:pt x="7426" y="15855"/>
                    <a:pt x="7426" y="15855"/>
                    <a:pt x="7426" y="15855"/>
                  </a:cubicBezTo>
                  <a:cubicBezTo>
                    <a:pt x="7426" y="5783"/>
                    <a:pt x="7426" y="5783"/>
                    <a:pt x="7426" y="5783"/>
                  </a:cubicBezTo>
                  <a:cubicBezTo>
                    <a:pt x="9402" y="5783"/>
                    <a:pt x="9402" y="5783"/>
                    <a:pt x="9402" y="5783"/>
                  </a:cubicBezTo>
                  <a:cubicBezTo>
                    <a:pt x="9901" y="5783"/>
                    <a:pt x="10292" y="6089"/>
                    <a:pt x="10595" y="6664"/>
                  </a:cubicBezTo>
                  <a:cubicBezTo>
                    <a:pt x="10898" y="7277"/>
                    <a:pt x="11040" y="8004"/>
                    <a:pt x="11040" y="8847"/>
                  </a:cubicBezTo>
                  <a:cubicBezTo>
                    <a:pt x="11040" y="9536"/>
                    <a:pt x="10951" y="10072"/>
                    <a:pt x="10773" y="10532"/>
                  </a:cubicBezTo>
                  <a:cubicBezTo>
                    <a:pt x="10595" y="10991"/>
                    <a:pt x="10382" y="11298"/>
                    <a:pt x="10114" y="11489"/>
                  </a:cubicBezTo>
                  <a:moveTo>
                    <a:pt x="6250" y="15855"/>
                  </a:moveTo>
                  <a:cubicBezTo>
                    <a:pt x="2938" y="15855"/>
                    <a:pt x="2938" y="15855"/>
                    <a:pt x="2938" y="15855"/>
                  </a:cubicBezTo>
                  <a:cubicBezTo>
                    <a:pt x="2938" y="5783"/>
                    <a:pt x="2938" y="5783"/>
                    <a:pt x="2938" y="5783"/>
                  </a:cubicBezTo>
                  <a:cubicBezTo>
                    <a:pt x="6250" y="5783"/>
                    <a:pt x="6250" y="5783"/>
                    <a:pt x="6250" y="5783"/>
                  </a:cubicBezTo>
                  <a:cubicBezTo>
                    <a:pt x="6250" y="7545"/>
                    <a:pt x="6250" y="7545"/>
                    <a:pt x="6250" y="7545"/>
                  </a:cubicBezTo>
                  <a:cubicBezTo>
                    <a:pt x="3918" y="7545"/>
                    <a:pt x="3918" y="7545"/>
                    <a:pt x="3918" y="7545"/>
                  </a:cubicBezTo>
                  <a:cubicBezTo>
                    <a:pt x="3918" y="9881"/>
                    <a:pt x="3918" y="9881"/>
                    <a:pt x="3918" y="9881"/>
                  </a:cubicBezTo>
                  <a:cubicBezTo>
                    <a:pt x="5912" y="9881"/>
                    <a:pt x="5912" y="9881"/>
                    <a:pt x="5912" y="9881"/>
                  </a:cubicBezTo>
                  <a:cubicBezTo>
                    <a:pt x="5912" y="11643"/>
                    <a:pt x="5912" y="11643"/>
                    <a:pt x="5912" y="11643"/>
                  </a:cubicBezTo>
                  <a:cubicBezTo>
                    <a:pt x="3918" y="11643"/>
                    <a:pt x="3918" y="11643"/>
                    <a:pt x="3918" y="11643"/>
                  </a:cubicBezTo>
                  <a:cubicBezTo>
                    <a:pt x="3918" y="14094"/>
                    <a:pt x="3918" y="14094"/>
                    <a:pt x="3918" y="14094"/>
                  </a:cubicBezTo>
                  <a:cubicBezTo>
                    <a:pt x="6250" y="14094"/>
                    <a:pt x="6250" y="14094"/>
                    <a:pt x="6250" y="14094"/>
                  </a:cubicBezTo>
                  <a:lnTo>
                    <a:pt x="6250" y="15855"/>
                  </a:lnTo>
                  <a:close/>
                  <a:moveTo>
                    <a:pt x="21208" y="10609"/>
                  </a:moveTo>
                  <a:cubicBezTo>
                    <a:pt x="17522" y="996"/>
                    <a:pt x="17522" y="996"/>
                    <a:pt x="17522" y="996"/>
                  </a:cubicBezTo>
                  <a:cubicBezTo>
                    <a:pt x="17522" y="996"/>
                    <a:pt x="17130" y="0"/>
                    <a:pt x="16489" y="0"/>
                  </a:cubicBezTo>
                  <a:cubicBezTo>
                    <a:pt x="641" y="0"/>
                    <a:pt x="641" y="0"/>
                    <a:pt x="641" y="0"/>
                  </a:cubicBezTo>
                  <a:cubicBezTo>
                    <a:pt x="641" y="0"/>
                    <a:pt x="0" y="0"/>
                    <a:pt x="0" y="1264"/>
                  </a:cubicBezTo>
                  <a:cubicBezTo>
                    <a:pt x="0" y="20298"/>
                    <a:pt x="0" y="20298"/>
                    <a:pt x="0" y="20298"/>
                  </a:cubicBezTo>
                  <a:cubicBezTo>
                    <a:pt x="0" y="20298"/>
                    <a:pt x="0" y="21600"/>
                    <a:pt x="641" y="21600"/>
                  </a:cubicBezTo>
                  <a:cubicBezTo>
                    <a:pt x="16489" y="21600"/>
                    <a:pt x="16489" y="21600"/>
                    <a:pt x="16489" y="21600"/>
                  </a:cubicBezTo>
                  <a:cubicBezTo>
                    <a:pt x="16489" y="21600"/>
                    <a:pt x="17130" y="21600"/>
                    <a:pt x="17558" y="20643"/>
                  </a:cubicBezTo>
                  <a:cubicBezTo>
                    <a:pt x="21173" y="12600"/>
                    <a:pt x="21173" y="12600"/>
                    <a:pt x="21173" y="12600"/>
                  </a:cubicBezTo>
                  <a:cubicBezTo>
                    <a:pt x="21173" y="12600"/>
                    <a:pt x="21600" y="11643"/>
                    <a:pt x="21208" y="10609"/>
                  </a:cubicBezTo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192000" tIns="192000" rIns="192000" bIns="192000" numCol="1" anchor="t">
              <a:noAutofit/>
            </a:bodyPr>
            <a:lstStyle/>
            <a:p>
              <a:pPr defTabSz="1219200">
                <a:defRPr sz="4800">
                  <a:solidFill>
                    <a:srgbClr val="000000"/>
                  </a:solidFill>
                  <a:latin typeface="DIN-Regular"/>
                  <a:ea typeface="DIN-Regular"/>
                  <a:cs typeface="DIN-Regular"/>
                  <a:sym typeface="DIN-Regular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Freeform 5"/>
          <p:cNvSpPr/>
          <p:nvPr/>
        </p:nvSpPr>
        <p:spPr>
          <a:xfrm>
            <a:off x="22167854" y="12907688"/>
            <a:ext cx="1021673" cy="3384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7589" y="21291"/>
                </a:moveTo>
                <a:cubicBezTo>
                  <a:pt x="19799" y="21291"/>
                  <a:pt x="19799" y="21291"/>
                  <a:pt x="19799" y="21291"/>
                </a:cubicBezTo>
                <a:cubicBezTo>
                  <a:pt x="20368" y="21291"/>
                  <a:pt x="20810" y="21009"/>
                  <a:pt x="21124" y="20391"/>
                </a:cubicBezTo>
                <a:cubicBezTo>
                  <a:pt x="21439" y="19800"/>
                  <a:pt x="21600" y="18874"/>
                  <a:pt x="21600" y="17589"/>
                </a:cubicBezTo>
                <a:cubicBezTo>
                  <a:pt x="21600" y="16637"/>
                  <a:pt x="21507" y="15891"/>
                  <a:pt x="21328" y="15351"/>
                </a:cubicBezTo>
                <a:cubicBezTo>
                  <a:pt x="21150" y="14837"/>
                  <a:pt x="20937" y="14426"/>
                  <a:pt x="20674" y="14143"/>
                </a:cubicBezTo>
                <a:cubicBezTo>
                  <a:pt x="20410" y="13834"/>
                  <a:pt x="20130" y="13603"/>
                  <a:pt x="19816" y="13423"/>
                </a:cubicBezTo>
                <a:cubicBezTo>
                  <a:pt x="19510" y="13269"/>
                  <a:pt x="19221" y="13063"/>
                  <a:pt x="18957" y="12857"/>
                </a:cubicBezTo>
                <a:cubicBezTo>
                  <a:pt x="18702" y="12651"/>
                  <a:pt x="18482" y="12343"/>
                  <a:pt x="18303" y="11983"/>
                </a:cubicBezTo>
                <a:cubicBezTo>
                  <a:pt x="18125" y="11597"/>
                  <a:pt x="18040" y="11057"/>
                  <a:pt x="18040" y="10337"/>
                </a:cubicBezTo>
                <a:cubicBezTo>
                  <a:pt x="18040" y="9540"/>
                  <a:pt x="18133" y="8949"/>
                  <a:pt x="18312" y="8563"/>
                </a:cubicBezTo>
                <a:cubicBezTo>
                  <a:pt x="18499" y="8177"/>
                  <a:pt x="18702" y="7971"/>
                  <a:pt x="18923" y="7971"/>
                </a:cubicBezTo>
                <a:cubicBezTo>
                  <a:pt x="21209" y="7971"/>
                  <a:pt x="21209" y="7971"/>
                  <a:pt x="21209" y="7971"/>
                </a:cubicBezTo>
                <a:cubicBezTo>
                  <a:pt x="21209" y="6866"/>
                  <a:pt x="21209" y="6866"/>
                  <a:pt x="21209" y="6866"/>
                </a:cubicBezTo>
                <a:cubicBezTo>
                  <a:pt x="18898" y="6866"/>
                  <a:pt x="18898" y="6866"/>
                  <a:pt x="18898" y="6866"/>
                </a:cubicBezTo>
                <a:cubicBezTo>
                  <a:pt x="18685" y="6866"/>
                  <a:pt x="18499" y="6969"/>
                  <a:pt x="18337" y="7174"/>
                </a:cubicBezTo>
                <a:cubicBezTo>
                  <a:pt x="18176" y="7354"/>
                  <a:pt x="18040" y="7611"/>
                  <a:pt x="17921" y="7920"/>
                </a:cubicBezTo>
                <a:cubicBezTo>
                  <a:pt x="17810" y="8229"/>
                  <a:pt x="17725" y="8614"/>
                  <a:pt x="17666" y="9026"/>
                </a:cubicBezTo>
                <a:cubicBezTo>
                  <a:pt x="17615" y="9463"/>
                  <a:pt x="17581" y="9900"/>
                  <a:pt x="17581" y="10363"/>
                </a:cubicBezTo>
                <a:cubicBezTo>
                  <a:pt x="17581" y="11263"/>
                  <a:pt x="17674" y="11957"/>
                  <a:pt x="17844" y="12446"/>
                </a:cubicBezTo>
                <a:cubicBezTo>
                  <a:pt x="18023" y="12960"/>
                  <a:pt x="18244" y="13346"/>
                  <a:pt x="18507" y="13603"/>
                </a:cubicBezTo>
                <a:cubicBezTo>
                  <a:pt x="18762" y="13886"/>
                  <a:pt x="19051" y="14117"/>
                  <a:pt x="19365" y="14271"/>
                </a:cubicBezTo>
                <a:cubicBezTo>
                  <a:pt x="19671" y="14451"/>
                  <a:pt x="19960" y="14657"/>
                  <a:pt x="20215" y="14914"/>
                </a:cubicBezTo>
                <a:cubicBezTo>
                  <a:pt x="20478" y="15146"/>
                  <a:pt x="20699" y="15480"/>
                  <a:pt x="20878" y="15917"/>
                </a:cubicBezTo>
                <a:cubicBezTo>
                  <a:pt x="21048" y="16354"/>
                  <a:pt x="21141" y="16971"/>
                  <a:pt x="21141" y="17769"/>
                </a:cubicBezTo>
                <a:cubicBezTo>
                  <a:pt x="21141" y="18489"/>
                  <a:pt x="21048" y="19080"/>
                  <a:pt x="20861" y="19543"/>
                </a:cubicBezTo>
                <a:cubicBezTo>
                  <a:pt x="20674" y="19980"/>
                  <a:pt x="20351" y="20211"/>
                  <a:pt x="19892" y="20211"/>
                </a:cubicBezTo>
                <a:cubicBezTo>
                  <a:pt x="17589" y="20211"/>
                  <a:pt x="17589" y="20211"/>
                  <a:pt x="17589" y="20211"/>
                </a:cubicBezTo>
                <a:lnTo>
                  <a:pt x="17589" y="21291"/>
                </a:lnTo>
                <a:close/>
                <a:moveTo>
                  <a:pt x="16689" y="21291"/>
                </a:moveTo>
                <a:cubicBezTo>
                  <a:pt x="16689" y="14091"/>
                  <a:pt x="16689" y="14091"/>
                  <a:pt x="16689" y="14091"/>
                </a:cubicBezTo>
                <a:cubicBezTo>
                  <a:pt x="16689" y="12986"/>
                  <a:pt x="16621" y="11983"/>
                  <a:pt x="16493" y="11083"/>
                </a:cubicBezTo>
                <a:cubicBezTo>
                  <a:pt x="16357" y="10157"/>
                  <a:pt x="16179" y="9360"/>
                  <a:pt x="15958" y="8691"/>
                </a:cubicBezTo>
                <a:cubicBezTo>
                  <a:pt x="15737" y="8023"/>
                  <a:pt x="15465" y="7509"/>
                  <a:pt x="15159" y="7123"/>
                </a:cubicBezTo>
                <a:cubicBezTo>
                  <a:pt x="14853" y="6763"/>
                  <a:pt x="14530" y="6557"/>
                  <a:pt x="14182" y="6557"/>
                </a:cubicBezTo>
                <a:cubicBezTo>
                  <a:pt x="13834" y="6557"/>
                  <a:pt x="13502" y="6763"/>
                  <a:pt x="13196" y="7123"/>
                </a:cubicBezTo>
                <a:cubicBezTo>
                  <a:pt x="12890" y="7509"/>
                  <a:pt x="12627" y="8023"/>
                  <a:pt x="12397" y="8691"/>
                </a:cubicBezTo>
                <a:cubicBezTo>
                  <a:pt x="12177" y="9360"/>
                  <a:pt x="11998" y="10157"/>
                  <a:pt x="11871" y="11083"/>
                </a:cubicBezTo>
                <a:cubicBezTo>
                  <a:pt x="11743" y="11983"/>
                  <a:pt x="11675" y="12986"/>
                  <a:pt x="11675" y="14091"/>
                </a:cubicBezTo>
                <a:cubicBezTo>
                  <a:pt x="11675" y="15171"/>
                  <a:pt x="11743" y="16174"/>
                  <a:pt x="11871" y="17100"/>
                </a:cubicBezTo>
                <a:cubicBezTo>
                  <a:pt x="11998" y="18000"/>
                  <a:pt x="12177" y="18797"/>
                  <a:pt x="12397" y="19466"/>
                </a:cubicBezTo>
                <a:cubicBezTo>
                  <a:pt x="12627" y="20134"/>
                  <a:pt x="12890" y="20674"/>
                  <a:pt x="13196" y="21034"/>
                </a:cubicBezTo>
                <a:cubicBezTo>
                  <a:pt x="13502" y="21420"/>
                  <a:pt x="13834" y="21600"/>
                  <a:pt x="14182" y="21600"/>
                </a:cubicBezTo>
                <a:cubicBezTo>
                  <a:pt x="14377" y="21600"/>
                  <a:pt x="14556" y="21549"/>
                  <a:pt x="14717" y="21420"/>
                </a:cubicBezTo>
                <a:cubicBezTo>
                  <a:pt x="14879" y="21291"/>
                  <a:pt x="15032" y="21137"/>
                  <a:pt x="15159" y="20957"/>
                </a:cubicBezTo>
                <a:cubicBezTo>
                  <a:pt x="15295" y="20777"/>
                  <a:pt x="15414" y="20571"/>
                  <a:pt x="15516" y="20366"/>
                </a:cubicBezTo>
                <a:cubicBezTo>
                  <a:pt x="15618" y="20160"/>
                  <a:pt x="15703" y="19954"/>
                  <a:pt x="15788" y="19774"/>
                </a:cubicBezTo>
                <a:cubicBezTo>
                  <a:pt x="15788" y="18411"/>
                  <a:pt x="15788" y="18411"/>
                  <a:pt x="15788" y="18411"/>
                </a:cubicBezTo>
                <a:cubicBezTo>
                  <a:pt x="15558" y="19054"/>
                  <a:pt x="15321" y="19569"/>
                  <a:pt x="15074" y="19954"/>
                </a:cubicBezTo>
                <a:cubicBezTo>
                  <a:pt x="14828" y="20314"/>
                  <a:pt x="14530" y="20494"/>
                  <a:pt x="14182" y="20494"/>
                </a:cubicBezTo>
                <a:cubicBezTo>
                  <a:pt x="13918" y="20494"/>
                  <a:pt x="13664" y="20340"/>
                  <a:pt x="13417" y="20006"/>
                </a:cubicBezTo>
                <a:cubicBezTo>
                  <a:pt x="13162" y="19697"/>
                  <a:pt x="12941" y="19260"/>
                  <a:pt x="12754" y="18669"/>
                </a:cubicBezTo>
                <a:cubicBezTo>
                  <a:pt x="12559" y="18103"/>
                  <a:pt x="12406" y="17434"/>
                  <a:pt x="12287" y="16663"/>
                </a:cubicBezTo>
                <a:cubicBezTo>
                  <a:pt x="12168" y="15866"/>
                  <a:pt x="12109" y="15017"/>
                  <a:pt x="12109" y="14091"/>
                </a:cubicBezTo>
                <a:cubicBezTo>
                  <a:pt x="12109" y="13140"/>
                  <a:pt x="12168" y="12291"/>
                  <a:pt x="12287" y="11520"/>
                </a:cubicBezTo>
                <a:cubicBezTo>
                  <a:pt x="12406" y="10723"/>
                  <a:pt x="12559" y="10054"/>
                  <a:pt x="12754" y="9489"/>
                </a:cubicBezTo>
                <a:cubicBezTo>
                  <a:pt x="12941" y="8923"/>
                  <a:pt x="13162" y="8486"/>
                  <a:pt x="13417" y="8151"/>
                </a:cubicBezTo>
                <a:cubicBezTo>
                  <a:pt x="13664" y="7817"/>
                  <a:pt x="13918" y="7663"/>
                  <a:pt x="14182" y="7663"/>
                </a:cubicBezTo>
                <a:cubicBezTo>
                  <a:pt x="14488" y="7663"/>
                  <a:pt x="14777" y="7843"/>
                  <a:pt x="15032" y="8203"/>
                </a:cubicBezTo>
                <a:cubicBezTo>
                  <a:pt x="15287" y="8563"/>
                  <a:pt x="15507" y="9026"/>
                  <a:pt x="15694" y="9617"/>
                </a:cubicBezTo>
                <a:cubicBezTo>
                  <a:pt x="15881" y="10234"/>
                  <a:pt x="16017" y="10903"/>
                  <a:pt x="16119" y="11674"/>
                </a:cubicBezTo>
                <a:cubicBezTo>
                  <a:pt x="16221" y="12446"/>
                  <a:pt x="16272" y="13243"/>
                  <a:pt x="16272" y="14091"/>
                </a:cubicBezTo>
                <a:cubicBezTo>
                  <a:pt x="16272" y="21291"/>
                  <a:pt x="16272" y="21291"/>
                  <a:pt x="16272" y="21291"/>
                </a:cubicBezTo>
                <a:lnTo>
                  <a:pt x="16689" y="21291"/>
                </a:lnTo>
                <a:close/>
                <a:moveTo>
                  <a:pt x="5923" y="0"/>
                </a:moveTo>
                <a:cubicBezTo>
                  <a:pt x="5923" y="14091"/>
                  <a:pt x="5923" y="14091"/>
                  <a:pt x="5923" y="14091"/>
                </a:cubicBezTo>
                <a:cubicBezTo>
                  <a:pt x="5923" y="15171"/>
                  <a:pt x="5991" y="16174"/>
                  <a:pt x="6118" y="17100"/>
                </a:cubicBezTo>
                <a:cubicBezTo>
                  <a:pt x="6254" y="18000"/>
                  <a:pt x="6424" y="18797"/>
                  <a:pt x="6653" y="19466"/>
                </a:cubicBezTo>
                <a:cubicBezTo>
                  <a:pt x="6874" y="20134"/>
                  <a:pt x="7138" y="20674"/>
                  <a:pt x="7452" y="21034"/>
                </a:cubicBezTo>
                <a:cubicBezTo>
                  <a:pt x="7758" y="21420"/>
                  <a:pt x="8081" y="21600"/>
                  <a:pt x="8429" y="21600"/>
                </a:cubicBezTo>
                <a:cubicBezTo>
                  <a:pt x="8778" y="21600"/>
                  <a:pt x="9101" y="21420"/>
                  <a:pt x="9415" y="21034"/>
                </a:cubicBezTo>
                <a:cubicBezTo>
                  <a:pt x="9721" y="20674"/>
                  <a:pt x="9984" y="20134"/>
                  <a:pt x="10205" y="19466"/>
                </a:cubicBezTo>
                <a:cubicBezTo>
                  <a:pt x="10435" y="18797"/>
                  <a:pt x="10613" y="18000"/>
                  <a:pt x="10741" y="17100"/>
                </a:cubicBezTo>
                <a:cubicBezTo>
                  <a:pt x="10868" y="16174"/>
                  <a:pt x="10936" y="15171"/>
                  <a:pt x="10936" y="14091"/>
                </a:cubicBezTo>
                <a:cubicBezTo>
                  <a:pt x="10936" y="12986"/>
                  <a:pt x="10868" y="11983"/>
                  <a:pt x="10741" y="11083"/>
                </a:cubicBezTo>
                <a:cubicBezTo>
                  <a:pt x="10613" y="10157"/>
                  <a:pt x="10435" y="9360"/>
                  <a:pt x="10205" y="8691"/>
                </a:cubicBezTo>
                <a:cubicBezTo>
                  <a:pt x="9984" y="8023"/>
                  <a:pt x="9721" y="7509"/>
                  <a:pt x="9415" y="7123"/>
                </a:cubicBezTo>
                <a:cubicBezTo>
                  <a:pt x="9101" y="6763"/>
                  <a:pt x="8778" y="6557"/>
                  <a:pt x="8429" y="6557"/>
                </a:cubicBezTo>
                <a:cubicBezTo>
                  <a:pt x="8234" y="6557"/>
                  <a:pt x="8055" y="6634"/>
                  <a:pt x="7894" y="6763"/>
                </a:cubicBezTo>
                <a:cubicBezTo>
                  <a:pt x="7732" y="6866"/>
                  <a:pt x="7580" y="7020"/>
                  <a:pt x="7452" y="7200"/>
                </a:cubicBezTo>
                <a:cubicBezTo>
                  <a:pt x="7316" y="7380"/>
                  <a:pt x="7197" y="7586"/>
                  <a:pt x="7095" y="7791"/>
                </a:cubicBezTo>
                <a:cubicBezTo>
                  <a:pt x="6993" y="8023"/>
                  <a:pt x="6908" y="8203"/>
                  <a:pt x="6823" y="8383"/>
                </a:cubicBezTo>
                <a:cubicBezTo>
                  <a:pt x="6823" y="9771"/>
                  <a:pt x="6823" y="9771"/>
                  <a:pt x="6823" y="9771"/>
                </a:cubicBezTo>
                <a:cubicBezTo>
                  <a:pt x="7053" y="9129"/>
                  <a:pt x="7282" y="8614"/>
                  <a:pt x="7537" y="8229"/>
                </a:cubicBezTo>
                <a:cubicBezTo>
                  <a:pt x="7783" y="7843"/>
                  <a:pt x="8081" y="7663"/>
                  <a:pt x="8429" y="7663"/>
                </a:cubicBezTo>
                <a:cubicBezTo>
                  <a:pt x="8693" y="7663"/>
                  <a:pt x="8948" y="7817"/>
                  <a:pt x="9194" y="8151"/>
                </a:cubicBezTo>
                <a:cubicBezTo>
                  <a:pt x="9440" y="8486"/>
                  <a:pt x="9661" y="8923"/>
                  <a:pt x="9857" y="9489"/>
                </a:cubicBezTo>
                <a:cubicBezTo>
                  <a:pt x="10052" y="10054"/>
                  <a:pt x="10205" y="10723"/>
                  <a:pt x="10324" y="11520"/>
                </a:cubicBezTo>
                <a:cubicBezTo>
                  <a:pt x="10443" y="12291"/>
                  <a:pt x="10503" y="13140"/>
                  <a:pt x="10503" y="14091"/>
                </a:cubicBezTo>
                <a:cubicBezTo>
                  <a:pt x="10503" y="15017"/>
                  <a:pt x="10443" y="15866"/>
                  <a:pt x="10324" y="16663"/>
                </a:cubicBezTo>
                <a:cubicBezTo>
                  <a:pt x="10205" y="17434"/>
                  <a:pt x="10052" y="18103"/>
                  <a:pt x="9857" y="18669"/>
                </a:cubicBezTo>
                <a:cubicBezTo>
                  <a:pt x="9661" y="19260"/>
                  <a:pt x="9440" y="19697"/>
                  <a:pt x="9194" y="20006"/>
                </a:cubicBezTo>
                <a:cubicBezTo>
                  <a:pt x="8948" y="20340"/>
                  <a:pt x="8693" y="20494"/>
                  <a:pt x="8429" y="20494"/>
                </a:cubicBezTo>
                <a:cubicBezTo>
                  <a:pt x="8123" y="20494"/>
                  <a:pt x="7834" y="20340"/>
                  <a:pt x="7580" y="19980"/>
                </a:cubicBezTo>
                <a:cubicBezTo>
                  <a:pt x="7325" y="19620"/>
                  <a:pt x="7104" y="19157"/>
                  <a:pt x="6917" y="18566"/>
                </a:cubicBezTo>
                <a:cubicBezTo>
                  <a:pt x="6730" y="17974"/>
                  <a:pt x="6585" y="17280"/>
                  <a:pt x="6492" y="16509"/>
                </a:cubicBezTo>
                <a:cubicBezTo>
                  <a:pt x="6390" y="15711"/>
                  <a:pt x="6339" y="14914"/>
                  <a:pt x="6339" y="14091"/>
                </a:cubicBezTo>
                <a:cubicBezTo>
                  <a:pt x="6339" y="0"/>
                  <a:pt x="6339" y="0"/>
                  <a:pt x="6339" y="0"/>
                </a:cubicBezTo>
                <a:lnTo>
                  <a:pt x="5923" y="0"/>
                </a:lnTo>
                <a:close/>
                <a:moveTo>
                  <a:pt x="5013" y="21291"/>
                </a:moveTo>
                <a:cubicBezTo>
                  <a:pt x="5013" y="14091"/>
                  <a:pt x="5013" y="14091"/>
                  <a:pt x="5013" y="14091"/>
                </a:cubicBezTo>
                <a:cubicBezTo>
                  <a:pt x="5013" y="12986"/>
                  <a:pt x="4945" y="11983"/>
                  <a:pt x="4818" y="11083"/>
                </a:cubicBezTo>
                <a:cubicBezTo>
                  <a:pt x="4690" y="10157"/>
                  <a:pt x="4512" y="9360"/>
                  <a:pt x="4283" y="8691"/>
                </a:cubicBezTo>
                <a:cubicBezTo>
                  <a:pt x="4062" y="8023"/>
                  <a:pt x="3798" y="7509"/>
                  <a:pt x="3484" y="7123"/>
                </a:cubicBezTo>
                <a:cubicBezTo>
                  <a:pt x="3178" y="6763"/>
                  <a:pt x="2855" y="6557"/>
                  <a:pt x="2507" y="6557"/>
                </a:cubicBezTo>
                <a:cubicBezTo>
                  <a:pt x="2158" y="6557"/>
                  <a:pt x="1835" y="6763"/>
                  <a:pt x="1521" y="7123"/>
                </a:cubicBezTo>
                <a:cubicBezTo>
                  <a:pt x="1215" y="7509"/>
                  <a:pt x="952" y="8023"/>
                  <a:pt x="731" y="8691"/>
                </a:cubicBezTo>
                <a:cubicBezTo>
                  <a:pt x="501" y="9360"/>
                  <a:pt x="323" y="10157"/>
                  <a:pt x="195" y="11083"/>
                </a:cubicBezTo>
                <a:cubicBezTo>
                  <a:pt x="68" y="11983"/>
                  <a:pt x="0" y="12986"/>
                  <a:pt x="0" y="14091"/>
                </a:cubicBezTo>
                <a:cubicBezTo>
                  <a:pt x="0" y="15171"/>
                  <a:pt x="68" y="16174"/>
                  <a:pt x="195" y="17100"/>
                </a:cubicBezTo>
                <a:cubicBezTo>
                  <a:pt x="323" y="18000"/>
                  <a:pt x="501" y="18797"/>
                  <a:pt x="731" y="19466"/>
                </a:cubicBezTo>
                <a:cubicBezTo>
                  <a:pt x="952" y="20134"/>
                  <a:pt x="1215" y="20674"/>
                  <a:pt x="1521" y="21034"/>
                </a:cubicBezTo>
                <a:cubicBezTo>
                  <a:pt x="1835" y="21420"/>
                  <a:pt x="2158" y="21600"/>
                  <a:pt x="2507" y="21600"/>
                </a:cubicBezTo>
                <a:cubicBezTo>
                  <a:pt x="2702" y="21600"/>
                  <a:pt x="2881" y="21549"/>
                  <a:pt x="3042" y="21420"/>
                </a:cubicBezTo>
                <a:cubicBezTo>
                  <a:pt x="3203" y="21291"/>
                  <a:pt x="3356" y="21137"/>
                  <a:pt x="3484" y="20957"/>
                </a:cubicBezTo>
                <a:cubicBezTo>
                  <a:pt x="3620" y="20777"/>
                  <a:pt x="3739" y="20571"/>
                  <a:pt x="3841" y="20366"/>
                </a:cubicBezTo>
                <a:cubicBezTo>
                  <a:pt x="3943" y="20160"/>
                  <a:pt x="4028" y="19954"/>
                  <a:pt x="4113" y="19774"/>
                </a:cubicBezTo>
                <a:cubicBezTo>
                  <a:pt x="4113" y="18411"/>
                  <a:pt x="4113" y="18411"/>
                  <a:pt x="4113" y="18411"/>
                </a:cubicBezTo>
                <a:cubicBezTo>
                  <a:pt x="3883" y="19054"/>
                  <a:pt x="3654" y="19569"/>
                  <a:pt x="3399" y="19954"/>
                </a:cubicBezTo>
                <a:cubicBezTo>
                  <a:pt x="3152" y="20314"/>
                  <a:pt x="2855" y="20494"/>
                  <a:pt x="2507" y="20494"/>
                </a:cubicBezTo>
                <a:cubicBezTo>
                  <a:pt x="2243" y="20494"/>
                  <a:pt x="1988" y="20340"/>
                  <a:pt x="1742" y="20006"/>
                </a:cubicBezTo>
                <a:cubicBezTo>
                  <a:pt x="1496" y="19697"/>
                  <a:pt x="1275" y="19260"/>
                  <a:pt x="1079" y="18669"/>
                </a:cubicBezTo>
                <a:cubicBezTo>
                  <a:pt x="884" y="18103"/>
                  <a:pt x="731" y="17434"/>
                  <a:pt x="612" y="16663"/>
                </a:cubicBezTo>
                <a:cubicBezTo>
                  <a:pt x="493" y="15866"/>
                  <a:pt x="433" y="15017"/>
                  <a:pt x="433" y="14091"/>
                </a:cubicBezTo>
                <a:cubicBezTo>
                  <a:pt x="433" y="13140"/>
                  <a:pt x="493" y="12291"/>
                  <a:pt x="612" y="11520"/>
                </a:cubicBezTo>
                <a:cubicBezTo>
                  <a:pt x="731" y="10723"/>
                  <a:pt x="884" y="10054"/>
                  <a:pt x="1079" y="9489"/>
                </a:cubicBezTo>
                <a:cubicBezTo>
                  <a:pt x="1275" y="8923"/>
                  <a:pt x="1496" y="8486"/>
                  <a:pt x="1742" y="8151"/>
                </a:cubicBezTo>
                <a:cubicBezTo>
                  <a:pt x="1988" y="7817"/>
                  <a:pt x="2243" y="7663"/>
                  <a:pt x="2507" y="7663"/>
                </a:cubicBezTo>
                <a:cubicBezTo>
                  <a:pt x="2821" y="7663"/>
                  <a:pt x="3101" y="7843"/>
                  <a:pt x="3356" y="8203"/>
                </a:cubicBezTo>
                <a:cubicBezTo>
                  <a:pt x="3611" y="8563"/>
                  <a:pt x="3832" y="9026"/>
                  <a:pt x="4019" y="9617"/>
                </a:cubicBezTo>
                <a:cubicBezTo>
                  <a:pt x="4206" y="10234"/>
                  <a:pt x="4351" y="10903"/>
                  <a:pt x="4444" y="11674"/>
                </a:cubicBezTo>
                <a:cubicBezTo>
                  <a:pt x="4546" y="12446"/>
                  <a:pt x="4597" y="13243"/>
                  <a:pt x="4597" y="14091"/>
                </a:cubicBezTo>
                <a:cubicBezTo>
                  <a:pt x="4597" y="21291"/>
                  <a:pt x="4597" y="21291"/>
                  <a:pt x="4597" y="21291"/>
                </a:cubicBezTo>
                <a:lnTo>
                  <a:pt x="5013" y="21291"/>
                </a:lnTo>
                <a:close/>
              </a:path>
            </a:pathLst>
          </a:custGeom>
          <a:solidFill>
            <a:srgbClr val="2B3539"/>
          </a:solidFill>
          <a:ln w="12700">
            <a:miter lim="400000"/>
          </a:ln>
        </p:spPr>
        <p:txBody>
          <a:bodyPr lIns="192000" tIns="192000" rIns="192000" bIns="192000"/>
          <a:lstStyle/>
          <a:p>
            <a:pPr defTabSz="1219200">
              <a:defRPr sz="4800">
                <a:solidFill>
                  <a:srgbClr val="000000"/>
                </a:solidFill>
                <a:latin typeface="DIN-Regular"/>
                <a:ea typeface="DIN-Regular"/>
                <a:cs typeface="DIN-Regular"/>
                <a:sym typeface="DIN-Regular"/>
              </a:defRPr>
            </a:pPr>
          </a:p>
        </p:txBody>
      </p:sp>
      <p:sp>
        <p:nvSpPr>
          <p:cNvPr id="88" name="Freeform 6"/>
          <p:cNvSpPr/>
          <p:nvPr/>
        </p:nvSpPr>
        <p:spPr>
          <a:xfrm>
            <a:off x="23229747" y="13014413"/>
            <a:ext cx="482398" cy="2271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74" h="21600" fill="norm" stroke="1" extrusionOk="0">
                <a:moveTo>
                  <a:pt x="9847" y="9804"/>
                </a:moveTo>
                <a:cubicBezTo>
                  <a:pt x="9990" y="9574"/>
                  <a:pt x="10061" y="9268"/>
                  <a:pt x="10061" y="8847"/>
                </a:cubicBezTo>
                <a:cubicBezTo>
                  <a:pt x="10061" y="8464"/>
                  <a:pt x="9990" y="8119"/>
                  <a:pt x="9865" y="7889"/>
                </a:cubicBezTo>
                <a:cubicBezTo>
                  <a:pt x="9723" y="7660"/>
                  <a:pt x="9562" y="7545"/>
                  <a:pt x="9331" y="7545"/>
                </a:cubicBezTo>
                <a:cubicBezTo>
                  <a:pt x="8405" y="7545"/>
                  <a:pt x="8405" y="7545"/>
                  <a:pt x="8405" y="7545"/>
                </a:cubicBezTo>
                <a:cubicBezTo>
                  <a:pt x="8405" y="10187"/>
                  <a:pt x="8405" y="10187"/>
                  <a:pt x="8405" y="10187"/>
                </a:cubicBezTo>
                <a:cubicBezTo>
                  <a:pt x="9331" y="10187"/>
                  <a:pt x="9331" y="10187"/>
                  <a:pt x="9331" y="10187"/>
                </a:cubicBezTo>
                <a:cubicBezTo>
                  <a:pt x="9545" y="10187"/>
                  <a:pt x="9723" y="10072"/>
                  <a:pt x="9847" y="9804"/>
                </a:cubicBezTo>
                <a:moveTo>
                  <a:pt x="14726" y="9919"/>
                </a:moveTo>
                <a:cubicBezTo>
                  <a:pt x="14851" y="9689"/>
                  <a:pt x="14922" y="9345"/>
                  <a:pt x="14922" y="8923"/>
                </a:cubicBezTo>
                <a:cubicBezTo>
                  <a:pt x="14922" y="8502"/>
                  <a:pt x="14851" y="8157"/>
                  <a:pt x="14726" y="7928"/>
                </a:cubicBezTo>
                <a:cubicBezTo>
                  <a:pt x="14602" y="7660"/>
                  <a:pt x="14424" y="7545"/>
                  <a:pt x="14192" y="7545"/>
                </a:cubicBezTo>
                <a:cubicBezTo>
                  <a:pt x="13266" y="7545"/>
                  <a:pt x="13266" y="7545"/>
                  <a:pt x="13266" y="7545"/>
                </a:cubicBezTo>
                <a:cubicBezTo>
                  <a:pt x="13266" y="10302"/>
                  <a:pt x="13266" y="10302"/>
                  <a:pt x="13266" y="10302"/>
                </a:cubicBezTo>
                <a:cubicBezTo>
                  <a:pt x="14192" y="10302"/>
                  <a:pt x="14192" y="10302"/>
                  <a:pt x="14192" y="10302"/>
                </a:cubicBezTo>
                <a:cubicBezTo>
                  <a:pt x="14424" y="10302"/>
                  <a:pt x="14602" y="10187"/>
                  <a:pt x="14726" y="9919"/>
                </a:cubicBezTo>
                <a:moveTo>
                  <a:pt x="15902" y="8923"/>
                </a:moveTo>
                <a:cubicBezTo>
                  <a:pt x="15902" y="9804"/>
                  <a:pt x="15759" y="10532"/>
                  <a:pt x="15457" y="11145"/>
                </a:cubicBezTo>
                <a:cubicBezTo>
                  <a:pt x="15154" y="11757"/>
                  <a:pt x="14744" y="12064"/>
                  <a:pt x="14246" y="12064"/>
                </a:cubicBezTo>
                <a:cubicBezTo>
                  <a:pt x="13266" y="12064"/>
                  <a:pt x="13266" y="12064"/>
                  <a:pt x="13266" y="12064"/>
                </a:cubicBezTo>
                <a:cubicBezTo>
                  <a:pt x="13266" y="15855"/>
                  <a:pt x="13266" y="15855"/>
                  <a:pt x="13266" y="15855"/>
                </a:cubicBezTo>
                <a:cubicBezTo>
                  <a:pt x="12287" y="15855"/>
                  <a:pt x="12287" y="15855"/>
                  <a:pt x="12287" y="15855"/>
                </a:cubicBezTo>
                <a:cubicBezTo>
                  <a:pt x="12287" y="5783"/>
                  <a:pt x="12287" y="5783"/>
                  <a:pt x="12287" y="5783"/>
                </a:cubicBezTo>
                <a:cubicBezTo>
                  <a:pt x="14246" y="5783"/>
                  <a:pt x="14246" y="5783"/>
                  <a:pt x="14246" y="5783"/>
                </a:cubicBezTo>
                <a:cubicBezTo>
                  <a:pt x="14762" y="5783"/>
                  <a:pt x="15154" y="6089"/>
                  <a:pt x="15457" y="6702"/>
                </a:cubicBezTo>
                <a:cubicBezTo>
                  <a:pt x="15759" y="7277"/>
                  <a:pt x="15902" y="8043"/>
                  <a:pt x="15902" y="8923"/>
                </a:cubicBezTo>
                <a:moveTo>
                  <a:pt x="10114" y="11489"/>
                </a:moveTo>
                <a:cubicBezTo>
                  <a:pt x="11236" y="15855"/>
                  <a:pt x="11236" y="15855"/>
                  <a:pt x="11236" y="15855"/>
                </a:cubicBezTo>
                <a:cubicBezTo>
                  <a:pt x="10097" y="15855"/>
                  <a:pt x="10097" y="15855"/>
                  <a:pt x="10097" y="15855"/>
                </a:cubicBezTo>
                <a:cubicBezTo>
                  <a:pt x="9117" y="11834"/>
                  <a:pt x="9117" y="11834"/>
                  <a:pt x="9117" y="11834"/>
                </a:cubicBezTo>
                <a:cubicBezTo>
                  <a:pt x="8405" y="11834"/>
                  <a:pt x="8405" y="11834"/>
                  <a:pt x="8405" y="11834"/>
                </a:cubicBezTo>
                <a:cubicBezTo>
                  <a:pt x="8405" y="15855"/>
                  <a:pt x="8405" y="15855"/>
                  <a:pt x="8405" y="15855"/>
                </a:cubicBezTo>
                <a:cubicBezTo>
                  <a:pt x="7426" y="15855"/>
                  <a:pt x="7426" y="15855"/>
                  <a:pt x="7426" y="15855"/>
                </a:cubicBezTo>
                <a:cubicBezTo>
                  <a:pt x="7426" y="5783"/>
                  <a:pt x="7426" y="5783"/>
                  <a:pt x="7426" y="5783"/>
                </a:cubicBezTo>
                <a:cubicBezTo>
                  <a:pt x="9402" y="5783"/>
                  <a:pt x="9402" y="5783"/>
                  <a:pt x="9402" y="5783"/>
                </a:cubicBezTo>
                <a:cubicBezTo>
                  <a:pt x="9901" y="5783"/>
                  <a:pt x="10292" y="6089"/>
                  <a:pt x="10595" y="6664"/>
                </a:cubicBezTo>
                <a:cubicBezTo>
                  <a:pt x="10898" y="7277"/>
                  <a:pt x="11040" y="8004"/>
                  <a:pt x="11040" y="8847"/>
                </a:cubicBezTo>
                <a:cubicBezTo>
                  <a:pt x="11040" y="9536"/>
                  <a:pt x="10951" y="10072"/>
                  <a:pt x="10773" y="10532"/>
                </a:cubicBezTo>
                <a:cubicBezTo>
                  <a:pt x="10595" y="10991"/>
                  <a:pt x="10382" y="11298"/>
                  <a:pt x="10114" y="11489"/>
                </a:cubicBezTo>
                <a:moveTo>
                  <a:pt x="6250" y="15855"/>
                </a:moveTo>
                <a:cubicBezTo>
                  <a:pt x="2938" y="15855"/>
                  <a:pt x="2938" y="15855"/>
                  <a:pt x="2938" y="15855"/>
                </a:cubicBezTo>
                <a:cubicBezTo>
                  <a:pt x="2938" y="5783"/>
                  <a:pt x="2938" y="5783"/>
                  <a:pt x="2938" y="5783"/>
                </a:cubicBezTo>
                <a:cubicBezTo>
                  <a:pt x="6250" y="5783"/>
                  <a:pt x="6250" y="5783"/>
                  <a:pt x="6250" y="5783"/>
                </a:cubicBezTo>
                <a:cubicBezTo>
                  <a:pt x="6250" y="7545"/>
                  <a:pt x="6250" y="7545"/>
                  <a:pt x="6250" y="7545"/>
                </a:cubicBezTo>
                <a:cubicBezTo>
                  <a:pt x="3918" y="7545"/>
                  <a:pt x="3918" y="7545"/>
                  <a:pt x="3918" y="7545"/>
                </a:cubicBezTo>
                <a:cubicBezTo>
                  <a:pt x="3918" y="9881"/>
                  <a:pt x="3918" y="9881"/>
                  <a:pt x="3918" y="9881"/>
                </a:cubicBezTo>
                <a:cubicBezTo>
                  <a:pt x="5912" y="9881"/>
                  <a:pt x="5912" y="9881"/>
                  <a:pt x="5912" y="9881"/>
                </a:cubicBezTo>
                <a:cubicBezTo>
                  <a:pt x="5912" y="11643"/>
                  <a:pt x="5912" y="11643"/>
                  <a:pt x="5912" y="11643"/>
                </a:cubicBezTo>
                <a:cubicBezTo>
                  <a:pt x="3918" y="11643"/>
                  <a:pt x="3918" y="11643"/>
                  <a:pt x="3918" y="11643"/>
                </a:cubicBezTo>
                <a:cubicBezTo>
                  <a:pt x="3918" y="14094"/>
                  <a:pt x="3918" y="14094"/>
                  <a:pt x="3918" y="14094"/>
                </a:cubicBezTo>
                <a:cubicBezTo>
                  <a:pt x="6250" y="14094"/>
                  <a:pt x="6250" y="14094"/>
                  <a:pt x="6250" y="14094"/>
                </a:cubicBezTo>
                <a:lnTo>
                  <a:pt x="6250" y="15855"/>
                </a:lnTo>
                <a:close/>
                <a:moveTo>
                  <a:pt x="21208" y="10609"/>
                </a:moveTo>
                <a:cubicBezTo>
                  <a:pt x="17522" y="996"/>
                  <a:pt x="17522" y="996"/>
                  <a:pt x="17522" y="996"/>
                </a:cubicBezTo>
                <a:cubicBezTo>
                  <a:pt x="17522" y="996"/>
                  <a:pt x="17130" y="0"/>
                  <a:pt x="16489" y="0"/>
                </a:cubicBezTo>
                <a:cubicBezTo>
                  <a:pt x="641" y="0"/>
                  <a:pt x="641" y="0"/>
                  <a:pt x="641" y="0"/>
                </a:cubicBezTo>
                <a:cubicBezTo>
                  <a:pt x="641" y="0"/>
                  <a:pt x="0" y="0"/>
                  <a:pt x="0" y="1264"/>
                </a:cubicBezTo>
                <a:cubicBezTo>
                  <a:pt x="0" y="20298"/>
                  <a:pt x="0" y="20298"/>
                  <a:pt x="0" y="20298"/>
                </a:cubicBezTo>
                <a:cubicBezTo>
                  <a:pt x="0" y="20298"/>
                  <a:pt x="0" y="21600"/>
                  <a:pt x="641" y="21600"/>
                </a:cubicBezTo>
                <a:cubicBezTo>
                  <a:pt x="16489" y="21600"/>
                  <a:pt x="16489" y="21600"/>
                  <a:pt x="16489" y="21600"/>
                </a:cubicBezTo>
                <a:cubicBezTo>
                  <a:pt x="16489" y="21600"/>
                  <a:pt x="17130" y="21600"/>
                  <a:pt x="17558" y="20643"/>
                </a:cubicBezTo>
                <a:cubicBezTo>
                  <a:pt x="21173" y="12600"/>
                  <a:pt x="21173" y="12600"/>
                  <a:pt x="21173" y="12600"/>
                </a:cubicBezTo>
                <a:cubicBezTo>
                  <a:pt x="21173" y="12600"/>
                  <a:pt x="21600" y="11643"/>
                  <a:pt x="21208" y="10609"/>
                </a:cubicBezTo>
              </a:path>
            </a:pathLst>
          </a:custGeom>
          <a:solidFill>
            <a:srgbClr val="1BBAA4"/>
          </a:solidFill>
          <a:ln w="12700">
            <a:miter lim="400000"/>
          </a:ln>
        </p:spPr>
        <p:txBody>
          <a:bodyPr lIns="192000" tIns="192000" rIns="192000" bIns="192000"/>
          <a:lstStyle/>
          <a:p>
            <a:pPr defTabSz="1219200">
              <a:defRPr sz="4800">
                <a:solidFill>
                  <a:srgbClr val="000000"/>
                </a:solidFill>
                <a:latin typeface="DIN-Regular"/>
                <a:ea typeface="DIN-Regular"/>
                <a:cs typeface="DIN-Regular"/>
                <a:sym typeface="DIN-Regular"/>
              </a:defRPr>
            </a:pPr>
          </a:p>
        </p:txBody>
      </p:sp>
      <p:grpSp>
        <p:nvGrpSpPr>
          <p:cNvPr id="147" name="Gruppieren 67"/>
          <p:cNvGrpSpPr/>
          <p:nvPr/>
        </p:nvGrpSpPr>
        <p:grpSpPr>
          <a:xfrm>
            <a:off x="-385399" y="-322321"/>
            <a:ext cx="25339760" cy="14275186"/>
            <a:chOff x="0" y="0"/>
            <a:chExt cx="25339758" cy="14275184"/>
          </a:xfrm>
        </p:grpSpPr>
        <p:grpSp>
          <p:nvGrpSpPr>
            <p:cNvPr id="105" name="Gruppieren 69"/>
            <p:cNvGrpSpPr/>
            <p:nvPr/>
          </p:nvGrpSpPr>
          <p:grpSpPr>
            <a:xfrm>
              <a:off x="-1" y="1769917"/>
              <a:ext cx="1558034" cy="12505268"/>
              <a:chOff x="0" y="0"/>
              <a:chExt cx="1558032" cy="12505266"/>
            </a:xfrm>
          </p:grpSpPr>
          <p:sp>
            <p:nvSpPr>
              <p:cNvPr id="89" name="Gerade Verbindung 7"/>
              <p:cNvSpPr/>
              <p:nvPr/>
            </p:nvSpPr>
            <p:spPr>
              <a:xfrm>
                <a:off x="0" y="224570"/>
                <a:ext cx="288033" cy="1"/>
              </a:xfrm>
              <a:prstGeom prst="line">
                <a:avLst/>
              </a:prstGeom>
              <a:noFill/>
              <a:ln w="25400" cap="sq">
                <a:solidFill>
                  <a:srgbClr val="DE0045"/>
                </a:solidFill>
                <a:prstDash val="solid"/>
                <a:bevel/>
              </a:ln>
              <a:effectLst/>
            </p:spPr>
            <p:txBody>
              <a:bodyPr wrap="square" lIns="121919" tIns="121919" rIns="121919" bIns="121919" numCol="1" anchor="t">
                <a:noAutofit/>
              </a:bodyPr>
              <a:lstStyle/>
              <a:p>
                <a:pPr defTabSz="2438341">
                  <a:defRPr sz="4800">
                    <a:solidFill>
                      <a:srgbClr val="000000"/>
                    </a:solidFill>
                    <a:latin typeface="DIN-Regular"/>
                    <a:ea typeface="DIN-Regular"/>
                    <a:cs typeface="DIN-Regular"/>
                    <a:sym typeface="DIN-Regular"/>
                  </a:defRPr>
                </a:pPr>
              </a:p>
            </p:txBody>
          </p:sp>
          <p:sp>
            <p:nvSpPr>
              <p:cNvPr id="90" name="Textfeld 122"/>
              <p:cNvSpPr/>
              <p:nvPr/>
            </p:nvSpPr>
            <p:spPr>
              <a:xfrm>
                <a:off x="288032" y="0"/>
                <a:ext cx="1270001" cy="1270000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9600" tIns="9600" rIns="9600" bIns="9600" numCol="1" anchor="t">
                <a:spAutoFit/>
              </a:bodyPr>
              <a:lstStyle>
                <a:lvl1pPr algn="r" defTabSz="2438341">
                  <a:defRPr sz="1200">
                    <a:solidFill>
                      <a:srgbClr val="2B3539"/>
                    </a:solidFill>
                    <a:latin typeface="DIN-Regular"/>
                    <a:ea typeface="DIN-Regular"/>
                    <a:cs typeface="DIN-Regular"/>
                    <a:sym typeface="DIN-Regular"/>
                  </a:defRPr>
                </a:lvl1pPr>
              </a:lstStyle>
              <a:p>
                <a:pPr/>
                <a:r>
                  <a:t>5,4</a:t>
                </a:r>
              </a:p>
            </p:txBody>
          </p:sp>
          <p:sp>
            <p:nvSpPr>
              <p:cNvPr id="91" name="Gerade Verbindung 10"/>
              <p:cNvSpPr/>
              <p:nvPr/>
            </p:nvSpPr>
            <p:spPr>
              <a:xfrm>
                <a:off x="0" y="1956002"/>
                <a:ext cx="288033" cy="1"/>
              </a:xfrm>
              <a:prstGeom prst="line">
                <a:avLst/>
              </a:prstGeom>
              <a:noFill/>
              <a:ln w="25400" cap="sq">
                <a:solidFill>
                  <a:srgbClr val="DE0045"/>
                </a:solidFill>
                <a:prstDash val="solid"/>
                <a:bevel/>
              </a:ln>
              <a:effectLst/>
            </p:spPr>
            <p:txBody>
              <a:bodyPr wrap="square" lIns="121919" tIns="121919" rIns="121919" bIns="121919" numCol="1" anchor="t">
                <a:noAutofit/>
              </a:bodyPr>
              <a:lstStyle/>
              <a:p>
                <a:pPr defTabSz="2438341">
                  <a:defRPr sz="4800">
                    <a:solidFill>
                      <a:srgbClr val="000000"/>
                    </a:solidFill>
                    <a:latin typeface="DIN-Regular"/>
                    <a:ea typeface="DIN-Regular"/>
                    <a:cs typeface="DIN-Regular"/>
                    <a:sym typeface="DIN-Regular"/>
                  </a:defRPr>
                </a:pPr>
              </a:p>
            </p:txBody>
          </p:sp>
          <p:sp>
            <p:nvSpPr>
              <p:cNvPr id="92" name="Textfeld 124"/>
              <p:cNvSpPr/>
              <p:nvPr/>
            </p:nvSpPr>
            <p:spPr>
              <a:xfrm>
                <a:off x="288032" y="1731432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9600" tIns="9600" rIns="9600" bIns="9600" numCol="1" anchor="t">
                <a:spAutoFit/>
              </a:bodyPr>
              <a:lstStyle>
                <a:lvl1pPr algn="r" defTabSz="2438341">
                  <a:defRPr sz="1200">
                    <a:solidFill>
                      <a:srgbClr val="2B3539"/>
                    </a:solidFill>
                    <a:latin typeface="DIN-Regular"/>
                    <a:ea typeface="DIN-Regular"/>
                    <a:cs typeface="DIN-Regular"/>
                    <a:sym typeface="DIN-Regular"/>
                  </a:defRPr>
                </a:lvl1pPr>
              </a:lstStyle>
              <a:p>
                <a:pPr/>
                <a:r>
                  <a:t>3,6</a:t>
                </a:r>
              </a:p>
            </p:txBody>
          </p:sp>
          <p:sp>
            <p:nvSpPr>
              <p:cNvPr id="93" name="Gerade Verbindung 12"/>
              <p:cNvSpPr/>
              <p:nvPr/>
            </p:nvSpPr>
            <p:spPr>
              <a:xfrm>
                <a:off x="0" y="2624869"/>
                <a:ext cx="288033" cy="1"/>
              </a:xfrm>
              <a:prstGeom prst="line">
                <a:avLst/>
              </a:prstGeom>
              <a:noFill/>
              <a:ln w="25400" cap="sq">
                <a:solidFill>
                  <a:srgbClr val="DE0045"/>
                </a:solidFill>
                <a:prstDash val="solid"/>
                <a:bevel/>
              </a:ln>
              <a:effectLst/>
            </p:spPr>
            <p:txBody>
              <a:bodyPr wrap="square" lIns="121919" tIns="121919" rIns="121919" bIns="121919" numCol="1" anchor="t">
                <a:noAutofit/>
              </a:bodyPr>
              <a:lstStyle/>
              <a:p>
                <a:pPr defTabSz="2438341">
                  <a:defRPr sz="4800">
                    <a:solidFill>
                      <a:srgbClr val="000000"/>
                    </a:solidFill>
                    <a:latin typeface="DIN-Regular"/>
                    <a:ea typeface="DIN-Regular"/>
                    <a:cs typeface="DIN-Regular"/>
                    <a:sym typeface="DIN-Regular"/>
                  </a:defRPr>
                </a:pPr>
              </a:p>
            </p:txBody>
          </p:sp>
          <p:sp>
            <p:nvSpPr>
              <p:cNvPr id="94" name="Textfeld 126"/>
              <p:cNvSpPr/>
              <p:nvPr/>
            </p:nvSpPr>
            <p:spPr>
              <a:xfrm>
                <a:off x="288032" y="2400298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9600" tIns="9600" rIns="9600" bIns="9600" numCol="1" anchor="t">
                <a:spAutoFit/>
              </a:bodyPr>
              <a:lstStyle>
                <a:lvl1pPr algn="r" defTabSz="2438341">
                  <a:defRPr sz="1200">
                    <a:solidFill>
                      <a:srgbClr val="2B3539"/>
                    </a:solidFill>
                    <a:latin typeface="DIN-Regular"/>
                    <a:ea typeface="DIN-Regular"/>
                    <a:cs typeface="DIN-Regular"/>
                    <a:sym typeface="DIN-Regular"/>
                  </a:defRPr>
                </a:lvl1pPr>
              </a:lstStyle>
              <a:p>
                <a:pPr/>
                <a:r>
                  <a:t>2,9</a:t>
                </a:r>
              </a:p>
            </p:txBody>
          </p:sp>
          <p:sp>
            <p:nvSpPr>
              <p:cNvPr id="95" name="Gerade Verbindung 14"/>
              <p:cNvSpPr/>
              <p:nvPr/>
            </p:nvSpPr>
            <p:spPr>
              <a:xfrm>
                <a:off x="0" y="3010104"/>
                <a:ext cx="288033" cy="1"/>
              </a:xfrm>
              <a:prstGeom prst="line">
                <a:avLst/>
              </a:prstGeom>
              <a:noFill/>
              <a:ln w="25400" cap="sq">
                <a:solidFill>
                  <a:srgbClr val="DE0045"/>
                </a:solidFill>
                <a:prstDash val="solid"/>
                <a:bevel/>
              </a:ln>
              <a:effectLst/>
            </p:spPr>
            <p:txBody>
              <a:bodyPr wrap="square" lIns="121919" tIns="121919" rIns="121919" bIns="121919" numCol="1" anchor="t">
                <a:noAutofit/>
              </a:bodyPr>
              <a:lstStyle/>
              <a:p>
                <a:pPr defTabSz="2438341">
                  <a:defRPr sz="4800">
                    <a:solidFill>
                      <a:srgbClr val="000000"/>
                    </a:solidFill>
                    <a:latin typeface="DIN-Regular"/>
                    <a:ea typeface="DIN-Regular"/>
                    <a:cs typeface="DIN-Regular"/>
                    <a:sym typeface="DIN-Regular"/>
                  </a:defRPr>
                </a:pPr>
              </a:p>
            </p:txBody>
          </p:sp>
          <p:sp>
            <p:nvSpPr>
              <p:cNvPr id="96" name="Textfeld 128"/>
              <p:cNvSpPr/>
              <p:nvPr/>
            </p:nvSpPr>
            <p:spPr>
              <a:xfrm>
                <a:off x="288032" y="278553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9600" tIns="9600" rIns="9600" bIns="9600" numCol="1" anchor="t">
                <a:spAutoFit/>
              </a:bodyPr>
              <a:lstStyle>
                <a:lvl1pPr algn="r" defTabSz="2438341">
                  <a:defRPr sz="1200">
                    <a:solidFill>
                      <a:srgbClr val="2B3539"/>
                    </a:solidFill>
                    <a:latin typeface="DIN-Regular"/>
                    <a:ea typeface="DIN-Regular"/>
                    <a:cs typeface="DIN-Regular"/>
                    <a:sym typeface="DIN-Regular"/>
                  </a:defRPr>
                </a:lvl1pPr>
              </a:lstStyle>
              <a:p>
                <a:pPr/>
                <a:r>
                  <a:t>2,5</a:t>
                </a:r>
              </a:p>
            </p:txBody>
          </p:sp>
          <p:sp>
            <p:nvSpPr>
              <p:cNvPr id="97" name="Gerade Verbindung 16"/>
              <p:cNvSpPr/>
              <p:nvPr/>
            </p:nvSpPr>
            <p:spPr>
              <a:xfrm>
                <a:off x="0" y="6849736"/>
                <a:ext cx="288033" cy="1"/>
              </a:xfrm>
              <a:prstGeom prst="line">
                <a:avLst/>
              </a:prstGeom>
              <a:noFill/>
              <a:ln w="25400" cap="sq">
                <a:solidFill>
                  <a:srgbClr val="DE0045"/>
                </a:solidFill>
                <a:prstDash val="solid"/>
                <a:bevel/>
              </a:ln>
              <a:effectLst/>
            </p:spPr>
            <p:txBody>
              <a:bodyPr wrap="square" lIns="121919" tIns="121919" rIns="121919" bIns="121919" numCol="1" anchor="t">
                <a:noAutofit/>
              </a:bodyPr>
              <a:lstStyle/>
              <a:p>
                <a:pPr defTabSz="2438341">
                  <a:defRPr sz="4800">
                    <a:solidFill>
                      <a:srgbClr val="000000"/>
                    </a:solidFill>
                    <a:latin typeface="DIN-Regular"/>
                    <a:ea typeface="DIN-Regular"/>
                    <a:cs typeface="DIN-Regular"/>
                    <a:sym typeface="DIN-Regular"/>
                  </a:defRPr>
                </a:pPr>
              </a:p>
            </p:txBody>
          </p:sp>
          <p:sp>
            <p:nvSpPr>
              <p:cNvPr id="98" name="Textfeld 130"/>
              <p:cNvSpPr/>
              <p:nvPr/>
            </p:nvSpPr>
            <p:spPr>
              <a:xfrm>
                <a:off x="288032" y="6625166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9600" tIns="9600" rIns="9600" bIns="9600" numCol="1" anchor="t">
                <a:spAutoFit/>
              </a:bodyPr>
              <a:lstStyle>
                <a:lvl1pPr algn="r" defTabSz="2438341">
                  <a:defRPr sz="1200">
                    <a:solidFill>
                      <a:srgbClr val="2B3539"/>
                    </a:solidFill>
                    <a:latin typeface="DIN-Regular"/>
                    <a:ea typeface="DIN-Regular"/>
                    <a:cs typeface="DIN-Regular"/>
                    <a:sym typeface="DIN-Regular"/>
                  </a:defRPr>
                </a:lvl1pPr>
              </a:lstStyle>
              <a:p>
                <a:pPr/>
                <a:r>
                  <a:t>1,5</a:t>
                </a:r>
              </a:p>
            </p:txBody>
          </p:sp>
          <p:sp>
            <p:nvSpPr>
              <p:cNvPr id="99" name="Gerade Verbindung 18"/>
              <p:cNvSpPr/>
              <p:nvPr/>
            </p:nvSpPr>
            <p:spPr>
              <a:xfrm>
                <a:off x="0" y="7234970"/>
                <a:ext cx="288033" cy="1"/>
              </a:xfrm>
              <a:prstGeom prst="line">
                <a:avLst/>
              </a:prstGeom>
              <a:noFill/>
              <a:ln w="25400" cap="sq">
                <a:solidFill>
                  <a:srgbClr val="DE0045"/>
                </a:solidFill>
                <a:prstDash val="solid"/>
                <a:bevel/>
              </a:ln>
              <a:effectLst/>
            </p:spPr>
            <p:txBody>
              <a:bodyPr wrap="square" lIns="121919" tIns="121919" rIns="121919" bIns="121919" numCol="1" anchor="t">
                <a:noAutofit/>
              </a:bodyPr>
              <a:lstStyle/>
              <a:p>
                <a:pPr defTabSz="2438341">
                  <a:defRPr sz="4800">
                    <a:solidFill>
                      <a:srgbClr val="000000"/>
                    </a:solidFill>
                    <a:latin typeface="DIN-Regular"/>
                    <a:ea typeface="DIN-Regular"/>
                    <a:cs typeface="DIN-Regular"/>
                    <a:sym typeface="DIN-Regular"/>
                  </a:defRPr>
                </a:pPr>
              </a:p>
            </p:txBody>
          </p:sp>
          <p:sp>
            <p:nvSpPr>
              <p:cNvPr id="100" name="Textfeld 132"/>
              <p:cNvSpPr/>
              <p:nvPr/>
            </p:nvSpPr>
            <p:spPr>
              <a:xfrm>
                <a:off x="288032" y="7010400"/>
                <a:ext cx="1270001" cy="1270000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9600" tIns="9600" rIns="9600" bIns="9600" numCol="1" anchor="t">
                <a:spAutoFit/>
              </a:bodyPr>
              <a:lstStyle>
                <a:lvl1pPr algn="r" defTabSz="2438341">
                  <a:defRPr sz="1200">
                    <a:solidFill>
                      <a:srgbClr val="2B3539"/>
                    </a:solidFill>
                    <a:latin typeface="DIN-Regular"/>
                    <a:ea typeface="DIN-Regular"/>
                    <a:cs typeface="DIN-Regular"/>
                    <a:sym typeface="DIN-Regular"/>
                  </a:defRPr>
                </a:lvl1pPr>
              </a:lstStyle>
              <a:p>
                <a:pPr/>
                <a:r>
                  <a:t>1,9</a:t>
                </a:r>
              </a:p>
            </p:txBody>
          </p:sp>
          <p:sp>
            <p:nvSpPr>
              <p:cNvPr id="101" name="Gerade Verbindung 20"/>
              <p:cNvSpPr/>
              <p:nvPr/>
            </p:nvSpPr>
            <p:spPr>
              <a:xfrm>
                <a:off x="0" y="11074603"/>
                <a:ext cx="288033" cy="1"/>
              </a:xfrm>
              <a:prstGeom prst="line">
                <a:avLst/>
              </a:prstGeom>
              <a:noFill/>
              <a:ln w="25400" cap="sq">
                <a:solidFill>
                  <a:srgbClr val="DE0045"/>
                </a:solidFill>
                <a:prstDash val="solid"/>
                <a:bevel/>
              </a:ln>
              <a:effectLst/>
            </p:spPr>
            <p:txBody>
              <a:bodyPr wrap="square" lIns="121919" tIns="121919" rIns="121919" bIns="121919" numCol="1" anchor="t">
                <a:noAutofit/>
              </a:bodyPr>
              <a:lstStyle/>
              <a:p>
                <a:pPr defTabSz="2438341">
                  <a:defRPr sz="4800">
                    <a:solidFill>
                      <a:srgbClr val="000000"/>
                    </a:solidFill>
                    <a:latin typeface="DIN-Regular"/>
                    <a:ea typeface="DIN-Regular"/>
                    <a:cs typeface="DIN-Regular"/>
                    <a:sym typeface="DIN-Regular"/>
                  </a:defRPr>
                </a:pPr>
              </a:p>
            </p:txBody>
          </p:sp>
          <p:sp>
            <p:nvSpPr>
              <p:cNvPr id="102" name="Textfeld 134"/>
              <p:cNvSpPr/>
              <p:nvPr/>
            </p:nvSpPr>
            <p:spPr>
              <a:xfrm>
                <a:off x="288032" y="10850032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9600" tIns="9600" rIns="9600" bIns="9600" numCol="1" anchor="t">
                <a:spAutoFit/>
              </a:bodyPr>
              <a:lstStyle>
                <a:lvl1pPr algn="r" defTabSz="2438341">
                  <a:defRPr sz="1200">
                    <a:solidFill>
                      <a:srgbClr val="2B3539"/>
                    </a:solidFill>
                    <a:latin typeface="DIN-Regular"/>
                    <a:ea typeface="DIN-Regular"/>
                    <a:cs typeface="DIN-Regular"/>
                    <a:sym typeface="DIN-Regular"/>
                  </a:defRPr>
                </a:lvl1pPr>
              </a:lstStyle>
              <a:p>
                <a:pPr/>
                <a:r>
                  <a:t>5,9</a:t>
                </a:r>
              </a:p>
            </p:txBody>
          </p:sp>
          <p:sp>
            <p:nvSpPr>
              <p:cNvPr id="103" name="Gerade Verbindung 22"/>
              <p:cNvSpPr/>
              <p:nvPr/>
            </p:nvSpPr>
            <p:spPr>
              <a:xfrm>
                <a:off x="0" y="11459838"/>
                <a:ext cx="288033" cy="1"/>
              </a:xfrm>
              <a:prstGeom prst="line">
                <a:avLst/>
              </a:prstGeom>
              <a:noFill/>
              <a:ln w="25400" cap="sq">
                <a:solidFill>
                  <a:srgbClr val="DE0045"/>
                </a:solidFill>
                <a:prstDash val="solid"/>
                <a:bevel/>
              </a:ln>
              <a:effectLst/>
            </p:spPr>
            <p:txBody>
              <a:bodyPr wrap="square" lIns="121919" tIns="121919" rIns="121919" bIns="121919" numCol="1" anchor="t">
                <a:noAutofit/>
              </a:bodyPr>
              <a:lstStyle/>
              <a:p>
                <a:pPr defTabSz="2438341">
                  <a:defRPr sz="4800">
                    <a:solidFill>
                      <a:srgbClr val="000000"/>
                    </a:solidFill>
                    <a:latin typeface="DIN-Regular"/>
                    <a:ea typeface="DIN-Regular"/>
                    <a:cs typeface="DIN-Regular"/>
                    <a:sym typeface="DIN-Regular"/>
                  </a:defRPr>
                </a:pPr>
              </a:p>
            </p:txBody>
          </p:sp>
          <p:sp>
            <p:nvSpPr>
              <p:cNvPr id="104" name="Textfeld 136"/>
              <p:cNvSpPr/>
              <p:nvPr/>
            </p:nvSpPr>
            <p:spPr>
              <a:xfrm>
                <a:off x="288032" y="11235266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9600" tIns="9600" rIns="9600" bIns="9600" numCol="1" anchor="t">
                <a:spAutoFit/>
              </a:bodyPr>
              <a:lstStyle>
                <a:lvl1pPr algn="r" defTabSz="2438341">
                  <a:defRPr sz="1200">
                    <a:solidFill>
                      <a:srgbClr val="2B3539"/>
                    </a:solidFill>
                    <a:latin typeface="DIN-Regular"/>
                    <a:ea typeface="DIN-Regular"/>
                    <a:cs typeface="DIN-Regular"/>
                    <a:sym typeface="DIN-Regular"/>
                  </a:defRPr>
                </a:lvl1pPr>
              </a:lstStyle>
              <a:p>
                <a:pPr/>
                <a:r>
                  <a:t>6,3</a:t>
                </a:r>
              </a:p>
            </p:txBody>
          </p:sp>
        </p:grpSp>
        <p:grpSp>
          <p:nvGrpSpPr>
            <p:cNvPr id="126" name="Gruppieren 71"/>
            <p:cNvGrpSpPr/>
            <p:nvPr/>
          </p:nvGrpSpPr>
          <p:grpSpPr>
            <a:xfrm>
              <a:off x="1028866" y="0"/>
              <a:ext cx="24310893" cy="1300038"/>
              <a:chOff x="328514" y="0"/>
              <a:chExt cx="24310891" cy="1300037"/>
            </a:xfrm>
          </p:grpSpPr>
          <p:sp>
            <p:nvSpPr>
              <p:cNvPr id="106" name="Gerade Verbindung 24"/>
              <p:cNvSpPr/>
              <p:nvPr/>
            </p:nvSpPr>
            <p:spPr>
              <a:xfrm flipH="1">
                <a:off x="355605" y="0"/>
                <a:ext cx="1" cy="288033"/>
              </a:xfrm>
              <a:prstGeom prst="line">
                <a:avLst/>
              </a:prstGeom>
              <a:noFill/>
              <a:ln w="25400" cap="sq">
                <a:solidFill>
                  <a:srgbClr val="DE0045"/>
                </a:solidFill>
                <a:prstDash val="solid"/>
                <a:bevel/>
              </a:ln>
              <a:effectLst/>
            </p:spPr>
            <p:txBody>
              <a:bodyPr wrap="square" lIns="121919" tIns="121919" rIns="121919" bIns="121919" numCol="1" anchor="t">
                <a:noAutofit/>
              </a:bodyPr>
              <a:lstStyle/>
              <a:p>
                <a:pPr defTabSz="2438341">
                  <a:defRPr sz="4800">
                    <a:solidFill>
                      <a:srgbClr val="000000"/>
                    </a:solidFill>
                    <a:latin typeface="DIN-Regular"/>
                    <a:ea typeface="DIN-Regular"/>
                    <a:cs typeface="DIN-Regular"/>
                    <a:sym typeface="DIN-Regular"/>
                  </a:defRPr>
                </a:pPr>
              </a:p>
            </p:txBody>
          </p:sp>
          <p:sp>
            <p:nvSpPr>
              <p:cNvPr id="107" name="Textfeld 102"/>
              <p:cNvSpPr/>
              <p:nvPr/>
            </p:nvSpPr>
            <p:spPr>
              <a:xfrm>
                <a:off x="328514" y="30037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9600" tIns="9600" rIns="9600" bIns="9600" numCol="1" anchor="t">
                <a:spAutoFit/>
              </a:bodyPr>
              <a:lstStyle>
                <a:lvl1pPr algn="r" defTabSz="2438341">
                  <a:defRPr sz="1200">
                    <a:solidFill>
                      <a:srgbClr val="2B3539"/>
                    </a:solidFill>
                    <a:latin typeface="DIN-Regular"/>
                    <a:ea typeface="DIN-Regular"/>
                    <a:cs typeface="DIN-Regular"/>
                    <a:sym typeface="DIN-Regular"/>
                  </a:defRPr>
                </a:lvl1pPr>
              </a:lstStyle>
              <a:p>
                <a:pPr/>
                <a:r>
                  <a:t>12,0</a:t>
                </a:r>
              </a:p>
            </p:txBody>
          </p:sp>
          <p:sp>
            <p:nvSpPr>
              <p:cNvPr id="108" name="Gerade Verbindung 26"/>
              <p:cNvSpPr/>
              <p:nvPr/>
            </p:nvSpPr>
            <p:spPr>
              <a:xfrm flipH="1">
                <a:off x="733815" y="0"/>
                <a:ext cx="1" cy="288033"/>
              </a:xfrm>
              <a:prstGeom prst="line">
                <a:avLst/>
              </a:prstGeom>
              <a:noFill/>
              <a:ln w="25400" cap="sq">
                <a:solidFill>
                  <a:srgbClr val="DE0045"/>
                </a:solidFill>
                <a:prstDash val="solid"/>
                <a:bevel/>
              </a:ln>
              <a:effectLst/>
            </p:spPr>
            <p:txBody>
              <a:bodyPr wrap="square" lIns="121919" tIns="121919" rIns="121919" bIns="121919" numCol="1" anchor="t">
                <a:noAutofit/>
              </a:bodyPr>
              <a:lstStyle/>
              <a:p>
                <a:pPr defTabSz="2438341">
                  <a:defRPr sz="4800">
                    <a:solidFill>
                      <a:srgbClr val="000000"/>
                    </a:solidFill>
                    <a:latin typeface="DIN-Regular"/>
                    <a:ea typeface="DIN-Regular"/>
                    <a:cs typeface="DIN-Regular"/>
                    <a:sym typeface="DIN-Regular"/>
                  </a:defRPr>
                </a:pPr>
              </a:p>
            </p:txBody>
          </p:sp>
          <p:sp>
            <p:nvSpPr>
              <p:cNvPr id="109" name="Textfeld 104"/>
              <p:cNvSpPr/>
              <p:nvPr/>
            </p:nvSpPr>
            <p:spPr>
              <a:xfrm>
                <a:off x="706725" y="30037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9600" tIns="9600" rIns="9600" bIns="9600" numCol="1" anchor="t">
                <a:spAutoFit/>
              </a:bodyPr>
              <a:lstStyle>
                <a:lvl1pPr algn="r" defTabSz="2438341">
                  <a:defRPr sz="1200">
                    <a:solidFill>
                      <a:srgbClr val="2B3539"/>
                    </a:solidFill>
                    <a:latin typeface="DIN-Regular"/>
                    <a:ea typeface="DIN-Regular"/>
                    <a:cs typeface="DIN-Regular"/>
                    <a:sym typeface="DIN-Regular"/>
                  </a:defRPr>
                </a:lvl1pPr>
              </a:lstStyle>
              <a:p>
                <a:pPr/>
                <a:r>
                  <a:t>11,6</a:t>
                </a:r>
              </a:p>
            </p:txBody>
          </p:sp>
          <p:sp>
            <p:nvSpPr>
              <p:cNvPr id="110" name="Gerade Verbindung 28"/>
              <p:cNvSpPr/>
              <p:nvPr/>
            </p:nvSpPr>
            <p:spPr>
              <a:xfrm>
                <a:off x="6016255" y="0"/>
                <a:ext cx="1" cy="288033"/>
              </a:xfrm>
              <a:prstGeom prst="line">
                <a:avLst/>
              </a:prstGeom>
              <a:noFill/>
              <a:ln w="25400" cap="sq">
                <a:solidFill>
                  <a:srgbClr val="DE0045"/>
                </a:solidFill>
                <a:prstDash val="solid"/>
                <a:bevel/>
              </a:ln>
              <a:effectLst/>
            </p:spPr>
            <p:txBody>
              <a:bodyPr wrap="square" lIns="121919" tIns="121919" rIns="121919" bIns="121919" numCol="1" anchor="t">
                <a:noAutofit/>
              </a:bodyPr>
              <a:lstStyle/>
              <a:p>
                <a:pPr defTabSz="2438341">
                  <a:defRPr sz="4800">
                    <a:solidFill>
                      <a:srgbClr val="000000"/>
                    </a:solidFill>
                    <a:latin typeface="DIN-Regular"/>
                    <a:ea typeface="DIN-Regular"/>
                    <a:cs typeface="DIN-Regular"/>
                    <a:sym typeface="DIN-Regular"/>
                  </a:defRPr>
                </a:pPr>
              </a:p>
            </p:txBody>
          </p:sp>
          <p:sp>
            <p:nvSpPr>
              <p:cNvPr id="111" name="Textfeld 106"/>
              <p:cNvSpPr/>
              <p:nvPr/>
            </p:nvSpPr>
            <p:spPr>
              <a:xfrm>
                <a:off x="5989165" y="30037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9600" tIns="9600" rIns="9600" bIns="9600" numCol="1" anchor="t">
                <a:spAutoFit/>
              </a:bodyPr>
              <a:lstStyle>
                <a:lvl1pPr algn="r" defTabSz="2438341">
                  <a:defRPr sz="1200">
                    <a:solidFill>
                      <a:srgbClr val="2B3539"/>
                    </a:solidFill>
                    <a:latin typeface="DIN-Regular"/>
                    <a:ea typeface="DIN-Regular"/>
                    <a:cs typeface="DIN-Regular"/>
                    <a:sym typeface="DIN-Regular"/>
                  </a:defRPr>
                </a:lvl1pPr>
              </a:lstStyle>
              <a:p>
                <a:pPr/>
                <a:r>
                  <a:t>6,1</a:t>
                </a:r>
              </a:p>
            </p:txBody>
          </p:sp>
          <p:sp>
            <p:nvSpPr>
              <p:cNvPr id="112" name="Gerade Verbindung 30"/>
              <p:cNvSpPr/>
              <p:nvPr/>
            </p:nvSpPr>
            <p:spPr>
              <a:xfrm>
                <a:off x="6405040" y="0"/>
                <a:ext cx="1" cy="288033"/>
              </a:xfrm>
              <a:prstGeom prst="line">
                <a:avLst/>
              </a:prstGeom>
              <a:noFill/>
              <a:ln w="25400" cap="sq">
                <a:solidFill>
                  <a:srgbClr val="DE0045"/>
                </a:solidFill>
                <a:prstDash val="solid"/>
                <a:bevel/>
              </a:ln>
              <a:effectLst/>
            </p:spPr>
            <p:txBody>
              <a:bodyPr wrap="square" lIns="121919" tIns="121919" rIns="121919" bIns="121919" numCol="1" anchor="t">
                <a:noAutofit/>
              </a:bodyPr>
              <a:lstStyle/>
              <a:p>
                <a:pPr defTabSz="2438341">
                  <a:defRPr sz="4800">
                    <a:solidFill>
                      <a:srgbClr val="000000"/>
                    </a:solidFill>
                    <a:latin typeface="DIN-Regular"/>
                    <a:ea typeface="DIN-Regular"/>
                    <a:cs typeface="DIN-Regular"/>
                    <a:sym typeface="DIN-Regular"/>
                  </a:defRPr>
                </a:pPr>
              </a:p>
            </p:txBody>
          </p:sp>
          <p:sp>
            <p:nvSpPr>
              <p:cNvPr id="113" name="Textfeld 108"/>
              <p:cNvSpPr/>
              <p:nvPr/>
            </p:nvSpPr>
            <p:spPr>
              <a:xfrm>
                <a:off x="6377949" y="30037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9600" tIns="9600" rIns="9600" bIns="9600" numCol="1" anchor="t">
                <a:spAutoFit/>
              </a:bodyPr>
              <a:lstStyle>
                <a:lvl1pPr algn="r" defTabSz="2438341">
                  <a:defRPr sz="1200">
                    <a:solidFill>
                      <a:srgbClr val="2B3539"/>
                    </a:solidFill>
                    <a:latin typeface="DIN-Regular"/>
                    <a:ea typeface="DIN-Regular"/>
                    <a:cs typeface="DIN-Regular"/>
                    <a:sym typeface="DIN-Regular"/>
                  </a:defRPr>
                </a:lvl1pPr>
              </a:lstStyle>
              <a:p>
                <a:pPr/>
                <a:r>
                  <a:t>5,7</a:t>
                </a:r>
              </a:p>
            </p:txBody>
          </p:sp>
          <p:sp>
            <p:nvSpPr>
              <p:cNvPr id="114" name="Gerade Verbindung 32"/>
              <p:cNvSpPr/>
              <p:nvPr/>
            </p:nvSpPr>
            <p:spPr>
              <a:xfrm>
                <a:off x="11681618" y="0"/>
                <a:ext cx="1" cy="288033"/>
              </a:xfrm>
              <a:prstGeom prst="line">
                <a:avLst/>
              </a:prstGeom>
              <a:noFill/>
              <a:ln w="25400" cap="sq">
                <a:solidFill>
                  <a:srgbClr val="DE0045"/>
                </a:solidFill>
                <a:prstDash val="solid"/>
                <a:bevel/>
              </a:ln>
              <a:effectLst/>
            </p:spPr>
            <p:txBody>
              <a:bodyPr wrap="square" lIns="121919" tIns="121919" rIns="121919" bIns="121919" numCol="1" anchor="t">
                <a:noAutofit/>
              </a:bodyPr>
              <a:lstStyle/>
              <a:p>
                <a:pPr defTabSz="2438341">
                  <a:defRPr sz="4800">
                    <a:solidFill>
                      <a:srgbClr val="000000"/>
                    </a:solidFill>
                    <a:latin typeface="DIN-Regular"/>
                    <a:ea typeface="DIN-Regular"/>
                    <a:cs typeface="DIN-Regular"/>
                    <a:sym typeface="DIN-Regular"/>
                  </a:defRPr>
                </a:pPr>
              </a:p>
            </p:txBody>
          </p:sp>
          <p:sp>
            <p:nvSpPr>
              <p:cNvPr id="115" name="Textfeld 110"/>
              <p:cNvSpPr/>
              <p:nvPr/>
            </p:nvSpPr>
            <p:spPr>
              <a:xfrm>
                <a:off x="11654528" y="30037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9600" tIns="9600" rIns="9600" bIns="9600" numCol="1" anchor="t">
                <a:spAutoFit/>
              </a:bodyPr>
              <a:lstStyle>
                <a:lvl1pPr algn="r" defTabSz="2438341">
                  <a:defRPr sz="1200">
                    <a:solidFill>
                      <a:srgbClr val="2B3539"/>
                    </a:solidFill>
                    <a:latin typeface="DIN-Regular"/>
                    <a:ea typeface="DIN-Regular"/>
                    <a:cs typeface="DIN-Regular"/>
                    <a:sym typeface="DIN-Regular"/>
                  </a:defRPr>
                </a:lvl1pPr>
              </a:lstStyle>
              <a:p>
                <a:pPr/>
                <a:r>
                  <a:t>0,2</a:t>
                </a:r>
              </a:p>
            </p:txBody>
          </p:sp>
          <p:sp>
            <p:nvSpPr>
              <p:cNvPr id="116" name="Gerade Verbindung 34"/>
              <p:cNvSpPr/>
              <p:nvPr/>
            </p:nvSpPr>
            <p:spPr>
              <a:xfrm>
                <a:off x="12067362" y="0"/>
                <a:ext cx="1" cy="288033"/>
              </a:xfrm>
              <a:prstGeom prst="line">
                <a:avLst/>
              </a:prstGeom>
              <a:noFill/>
              <a:ln w="25400" cap="sq">
                <a:solidFill>
                  <a:srgbClr val="DE0045"/>
                </a:solidFill>
                <a:prstDash val="solid"/>
                <a:bevel/>
              </a:ln>
              <a:effectLst/>
            </p:spPr>
            <p:txBody>
              <a:bodyPr wrap="square" lIns="121919" tIns="121919" rIns="121919" bIns="121919" numCol="1" anchor="t">
                <a:noAutofit/>
              </a:bodyPr>
              <a:lstStyle/>
              <a:p>
                <a:pPr defTabSz="2438341">
                  <a:defRPr sz="4800">
                    <a:solidFill>
                      <a:srgbClr val="000000"/>
                    </a:solidFill>
                    <a:latin typeface="DIN-Regular"/>
                    <a:ea typeface="DIN-Regular"/>
                    <a:cs typeface="DIN-Regular"/>
                    <a:sym typeface="DIN-Regular"/>
                  </a:defRPr>
                </a:pPr>
              </a:p>
            </p:txBody>
          </p:sp>
          <p:sp>
            <p:nvSpPr>
              <p:cNvPr id="117" name="Textfeld 112"/>
              <p:cNvSpPr/>
              <p:nvPr/>
            </p:nvSpPr>
            <p:spPr>
              <a:xfrm>
                <a:off x="12040272" y="30037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9600" tIns="9600" rIns="9600" bIns="9600" numCol="1" anchor="t">
                <a:spAutoFit/>
              </a:bodyPr>
              <a:lstStyle>
                <a:lvl1pPr algn="r" defTabSz="2438341">
                  <a:defRPr sz="1200">
                    <a:solidFill>
                      <a:srgbClr val="2B3539"/>
                    </a:solidFill>
                    <a:latin typeface="DIN-Regular"/>
                    <a:ea typeface="DIN-Regular"/>
                    <a:cs typeface="DIN-Regular"/>
                    <a:sym typeface="DIN-Regular"/>
                  </a:defRPr>
                </a:lvl1pPr>
              </a:lstStyle>
              <a:p>
                <a:pPr/>
                <a:r>
                  <a:t>0,2</a:t>
                </a:r>
              </a:p>
            </p:txBody>
          </p:sp>
          <p:sp>
            <p:nvSpPr>
              <p:cNvPr id="118" name="Gerade Verbindung 36"/>
              <p:cNvSpPr/>
              <p:nvPr/>
            </p:nvSpPr>
            <p:spPr>
              <a:xfrm>
                <a:off x="17347313" y="0"/>
                <a:ext cx="1" cy="288033"/>
              </a:xfrm>
              <a:prstGeom prst="line">
                <a:avLst/>
              </a:prstGeom>
              <a:noFill/>
              <a:ln w="25400" cap="sq">
                <a:solidFill>
                  <a:srgbClr val="DE0045"/>
                </a:solidFill>
                <a:prstDash val="solid"/>
                <a:bevel/>
              </a:ln>
              <a:effectLst/>
            </p:spPr>
            <p:txBody>
              <a:bodyPr wrap="square" lIns="121919" tIns="121919" rIns="121919" bIns="121919" numCol="1" anchor="t">
                <a:noAutofit/>
              </a:bodyPr>
              <a:lstStyle/>
              <a:p>
                <a:pPr defTabSz="2438341">
                  <a:defRPr sz="4800">
                    <a:solidFill>
                      <a:srgbClr val="000000"/>
                    </a:solidFill>
                    <a:latin typeface="DIN-Regular"/>
                    <a:ea typeface="DIN-Regular"/>
                    <a:cs typeface="DIN-Regular"/>
                    <a:sym typeface="DIN-Regular"/>
                  </a:defRPr>
                </a:pPr>
              </a:p>
            </p:txBody>
          </p:sp>
          <p:sp>
            <p:nvSpPr>
              <p:cNvPr id="119" name="Textfeld 114"/>
              <p:cNvSpPr/>
              <p:nvPr/>
            </p:nvSpPr>
            <p:spPr>
              <a:xfrm>
                <a:off x="17320223" y="30037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9600" tIns="9600" rIns="9600" bIns="9600" numCol="1" anchor="t">
                <a:spAutoFit/>
              </a:bodyPr>
              <a:lstStyle>
                <a:lvl1pPr algn="r" defTabSz="2438341">
                  <a:defRPr sz="1200">
                    <a:solidFill>
                      <a:srgbClr val="2B3539"/>
                    </a:solidFill>
                    <a:latin typeface="DIN-Regular"/>
                    <a:ea typeface="DIN-Regular"/>
                    <a:cs typeface="DIN-Regular"/>
                    <a:sym typeface="DIN-Regular"/>
                  </a:defRPr>
                </a:lvl1pPr>
              </a:lstStyle>
              <a:p>
                <a:pPr/>
                <a:r>
                  <a:t>5,7</a:t>
                </a:r>
              </a:p>
            </p:txBody>
          </p:sp>
          <p:sp>
            <p:nvSpPr>
              <p:cNvPr id="120" name="Gerade Verbindung 38"/>
              <p:cNvSpPr/>
              <p:nvPr/>
            </p:nvSpPr>
            <p:spPr>
              <a:xfrm>
                <a:off x="17733055" y="0"/>
                <a:ext cx="1" cy="288033"/>
              </a:xfrm>
              <a:prstGeom prst="line">
                <a:avLst/>
              </a:prstGeom>
              <a:noFill/>
              <a:ln w="25400" cap="sq">
                <a:solidFill>
                  <a:srgbClr val="DE0045"/>
                </a:solidFill>
                <a:prstDash val="solid"/>
                <a:bevel/>
              </a:ln>
              <a:effectLst/>
            </p:spPr>
            <p:txBody>
              <a:bodyPr wrap="square" lIns="121919" tIns="121919" rIns="121919" bIns="121919" numCol="1" anchor="t">
                <a:noAutofit/>
              </a:bodyPr>
              <a:lstStyle/>
              <a:p>
                <a:pPr defTabSz="2438341">
                  <a:defRPr sz="4800">
                    <a:solidFill>
                      <a:srgbClr val="000000"/>
                    </a:solidFill>
                    <a:latin typeface="DIN-Regular"/>
                    <a:ea typeface="DIN-Regular"/>
                    <a:cs typeface="DIN-Regular"/>
                    <a:sym typeface="DIN-Regular"/>
                  </a:defRPr>
                </a:pPr>
              </a:p>
            </p:txBody>
          </p:sp>
          <p:sp>
            <p:nvSpPr>
              <p:cNvPr id="121" name="Textfeld 116"/>
              <p:cNvSpPr/>
              <p:nvPr/>
            </p:nvSpPr>
            <p:spPr>
              <a:xfrm>
                <a:off x="17705967" y="30037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9600" tIns="9600" rIns="9600" bIns="9600" numCol="1" anchor="t">
                <a:spAutoFit/>
              </a:bodyPr>
              <a:lstStyle>
                <a:lvl1pPr algn="r" defTabSz="2438341">
                  <a:defRPr sz="1200">
                    <a:solidFill>
                      <a:srgbClr val="2B3539"/>
                    </a:solidFill>
                    <a:latin typeface="DIN-Regular"/>
                    <a:ea typeface="DIN-Regular"/>
                    <a:cs typeface="DIN-Regular"/>
                    <a:sym typeface="DIN-Regular"/>
                  </a:defRPr>
                </a:lvl1pPr>
              </a:lstStyle>
              <a:p>
                <a:pPr/>
                <a:r>
                  <a:t>6,1</a:t>
                </a:r>
              </a:p>
            </p:txBody>
          </p:sp>
          <p:sp>
            <p:nvSpPr>
              <p:cNvPr id="122" name="Gerade Verbindung 40"/>
              <p:cNvSpPr/>
              <p:nvPr/>
            </p:nvSpPr>
            <p:spPr>
              <a:xfrm>
                <a:off x="23010753" y="0"/>
                <a:ext cx="1" cy="288033"/>
              </a:xfrm>
              <a:prstGeom prst="line">
                <a:avLst/>
              </a:prstGeom>
              <a:noFill/>
              <a:ln w="25400" cap="sq">
                <a:solidFill>
                  <a:srgbClr val="DE0045"/>
                </a:solidFill>
                <a:prstDash val="solid"/>
                <a:bevel/>
              </a:ln>
              <a:effectLst/>
            </p:spPr>
            <p:txBody>
              <a:bodyPr wrap="square" lIns="121919" tIns="121919" rIns="121919" bIns="121919" numCol="1" anchor="t">
                <a:noAutofit/>
              </a:bodyPr>
              <a:lstStyle/>
              <a:p>
                <a:pPr defTabSz="2438341">
                  <a:defRPr sz="4800">
                    <a:solidFill>
                      <a:srgbClr val="000000"/>
                    </a:solidFill>
                    <a:latin typeface="DIN-Regular"/>
                    <a:ea typeface="DIN-Regular"/>
                    <a:cs typeface="DIN-Regular"/>
                    <a:sym typeface="DIN-Regular"/>
                  </a:defRPr>
                </a:pPr>
              </a:p>
            </p:txBody>
          </p:sp>
          <p:sp>
            <p:nvSpPr>
              <p:cNvPr id="123" name="Textfeld 118"/>
              <p:cNvSpPr/>
              <p:nvPr/>
            </p:nvSpPr>
            <p:spPr>
              <a:xfrm>
                <a:off x="22983662" y="30037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9600" tIns="9600" rIns="9600" bIns="9600" numCol="1" anchor="t">
                <a:spAutoFit/>
              </a:bodyPr>
              <a:lstStyle>
                <a:lvl1pPr algn="r" defTabSz="2438341">
                  <a:defRPr sz="1200">
                    <a:solidFill>
                      <a:srgbClr val="2B3539"/>
                    </a:solidFill>
                    <a:latin typeface="DIN-Regular"/>
                    <a:ea typeface="DIN-Regular"/>
                    <a:cs typeface="DIN-Regular"/>
                    <a:sym typeface="DIN-Regular"/>
                  </a:defRPr>
                </a:lvl1pPr>
              </a:lstStyle>
              <a:p>
                <a:pPr/>
                <a:r>
                  <a:t>11,6</a:t>
                </a:r>
              </a:p>
            </p:txBody>
          </p:sp>
          <p:sp>
            <p:nvSpPr>
              <p:cNvPr id="124" name="Gerade Verbindung 42"/>
              <p:cNvSpPr/>
              <p:nvPr/>
            </p:nvSpPr>
            <p:spPr>
              <a:xfrm>
                <a:off x="23396497" y="0"/>
                <a:ext cx="1" cy="288033"/>
              </a:xfrm>
              <a:prstGeom prst="line">
                <a:avLst/>
              </a:prstGeom>
              <a:noFill/>
              <a:ln w="25400" cap="sq">
                <a:solidFill>
                  <a:srgbClr val="DE0045"/>
                </a:solidFill>
                <a:prstDash val="solid"/>
                <a:bevel/>
              </a:ln>
              <a:effectLst/>
            </p:spPr>
            <p:txBody>
              <a:bodyPr wrap="square" lIns="121919" tIns="121919" rIns="121919" bIns="121919" numCol="1" anchor="t">
                <a:noAutofit/>
              </a:bodyPr>
              <a:lstStyle/>
              <a:p>
                <a:pPr defTabSz="2438341">
                  <a:defRPr sz="4800">
                    <a:solidFill>
                      <a:srgbClr val="000000"/>
                    </a:solidFill>
                    <a:latin typeface="DIN-Regular"/>
                    <a:ea typeface="DIN-Regular"/>
                    <a:cs typeface="DIN-Regular"/>
                    <a:sym typeface="DIN-Regular"/>
                  </a:defRPr>
                </a:pPr>
              </a:p>
            </p:txBody>
          </p:sp>
          <p:sp>
            <p:nvSpPr>
              <p:cNvPr id="125" name="Textfeld 120"/>
              <p:cNvSpPr/>
              <p:nvPr/>
            </p:nvSpPr>
            <p:spPr>
              <a:xfrm>
                <a:off x="23369406" y="30037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9600" tIns="9600" rIns="9600" bIns="9600" numCol="1" anchor="t">
                <a:spAutoFit/>
              </a:bodyPr>
              <a:lstStyle>
                <a:lvl1pPr algn="r" defTabSz="2438341">
                  <a:defRPr sz="1200">
                    <a:solidFill>
                      <a:srgbClr val="2B3539"/>
                    </a:solidFill>
                    <a:latin typeface="DIN-Regular"/>
                    <a:ea typeface="DIN-Regular"/>
                    <a:cs typeface="DIN-Regular"/>
                    <a:sym typeface="DIN-Regular"/>
                  </a:defRPr>
                </a:lvl1pPr>
              </a:lstStyle>
              <a:p>
                <a:pPr/>
                <a:r>
                  <a:t>12,0</a:t>
                </a:r>
              </a:p>
            </p:txBody>
          </p:sp>
        </p:grpSp>
        <p:grpSp>
          <p:nvGrpSpPr>
            <p:cNvPr id="135" name="Gruppieren 73"/>
            <p:cNvGrpSpPr/>
            <p:nvPr/>
          </p:nvGrpSpPr>
          <p:grpSpPr>
            <a:xfrm>
              <a:off x="24810037" y="1994488"/>
              <a:ext cx="96001" cy="11235267"/>
              <a:chOff x="0" y="0"/>
              <a:chExt cx="96000" cy="11235267"/>
            </a:xfrm>
          </p:grpSpPr>
          <p:sp>
            <p:nvSpPr>
              <p:cNvPr id="127" name="Gerade Verbindung 47"/>
              <p:cNvSpPr/>
              <p:nvPr/>
            </p:nvSpPr>
            <p:spPr>
              <a:xfrm>
                <a:off x="-1" y="-1"/>
                <a:ext cx="96002" cy="1"/>
              </a:xfrm>
              <a:prstGeom prst="line">
                <a:avLst/>
              </a:prstGeom>
              <a:noFill/>
              <a:ln w="25400" cap="sq">
                <a:solidFill>
                  <a:srgbClr val="DE0045"/>
                </a:solidFill>
                <a:prstDash val="solid"/>
                <a:bevel/>
              </a:ln>
              <a:effectLst/>
            </p:spPr>
            <p:txBody>
              <a:bodyPr wrap="square" lIns="121919" tIns="121919" rIns="121919" bIns="121919" numCol="1" anchor="t">
                <a:noAutofit/>
              </a:bodyPr>
              <a:lstStyle/>
              <a:p>
                <a:pPr defTabSz="2438341">
                  <a:defRPr sz="4800">
                    <a:solidFill>
                      <a:srgbClr val="000000"/>
                    </a:solidFill>
                    <a:latin typeface="DIN-Regular"/>
                    <a:ea typeface="DIN-Regular"/>
                    <a:cs typeface="DIN-Regular"/>
                    <a:sym typeface="DIN-Regular"/>
                  </a:defRPr>
                </a:pPr>
              </a:p>
            </p:txBody>
          </p:sp>
          <p:sp>
            <p:nvSpPr>
              <p:cNvPr id="128" name="Gerade Verbindung 49"/>
              <p:cNvSpPr/>
              <p:nvPr/>
            </p:nvSpPr>
            <p:spPr>
              <a:xfrm>
                <a:off x="-1" y="1731431"/>
                <a:ext cx="96002" cy="1"/>
              </a:xfrm>
              <a:prstGeom prst="line">
                <a:avLst/>
              </a:prstGeom>
              <a:noFill/>
              <a:ln w="25400" cap="sq">
                <a:solidFill>
                  <a:srgbClr val="DE0045"/>
                </a:solidFill>
                <a:prstDash val="solid"/>
                <a:bevel/>
              </a:ln>
              <a:effectLst/>
            </p:spPr>
            <p:txBody>
              <a:bodyPr wrap="square" lIns="121919" tIns="121919" rIns="121919" bIns="121919" numCol="1" anchor="t">
                <a:noAutofit/>
              </a:bodyPr>
              <a:lstStyle/>
              <a:p>
                <a:pPr defTabSz="2438341">
                  <a:defRPr sz="4800">
                    <a:solidFill>
                      <a:srgbClr val="000000"/>
                    </a:solidFill>
                    <a:latin typeface="DIN-Regular"/>
                    <a:ea typeface="DIN-Regular"/>
                    <a:cs typeface="DIN-Regular"/>
                    <a:sym typeface="DIN-Regular"/>
                  </a:defRPr>
                </a:pPr>
              </a:p>
            </p:txBody>
          </p:sp>
          <p:sp>
            <p:nvSpPr>
              <p:cNvPr id="129" name="Gerade Verbindung 51"/>
              <p:cNvSpPr/>
              <p:nvPr/>
            </p:nvSpPr>
            <p:spPr>
              <a:xfrm>
                <a:off x="-1" y="2400298"/>
                <a:ext cx="96002" cy="1"/>
              </a:xfrm>
              <a:prstGeom prst="line">
                <a:avLst/>
              </a:prstGeom>
              <a:noFill/>
              <a:ln w="25400" cap="sq">
                <a:solidFill>
                  <a:srgbClr val="DE0045"/>
                </a:solidFill>
                <a:prstDash val="solid"/>
                <a:bevel/>
              </a:ln>
              <a:effectLst/>
            </p:spPr>
            <p:txBody>
              <a:bodyPr wrap="square" lIns="121919" tIns="121919" rIns="121919" bIns="121919" numCol="1" anchor="t">
                <a:noAutofit/>
              </a:bodyPr>
              <a:lstStyle/>
              <a:p>
                <a:pPr defTabSz="2438341">
                  <a:defRPr sz="4800">
                    <a:solidFill>
                      <a:srgbClr val="000000"/>
                    </a:solidFill>
                    <a:latin typeface="DIN-Regular"/>
                    <a:ea typeface="DIN-Regular"/>
                    <a:cs typeface="DIN-Regular"/>
                    <a:sym typeface="DIN-Regular"/>
                  </a:defRPr>
                </a:pPr>
              </a:p>
            </p:txBody>
          </p:sp>
          <p:sp>
            <p:nvSpPr>
              <p:cNvPr id="130" name="Gerade Verbindung 53"/>
              <p:cNvSpPr/>
              <p:nvPr/>
            </p:nvSpPr>
            <p:spPr>
              <a:xfrm>
                <a:off x="-1" y="2785533"/>
                <a:ext cx="96002" cy="1"/>
              </a:xfrm>
              <a:prstGeom prst="line">
                <a:avLst/>
              </a:prstGeom>
              <a:noFill/>
              <a:ln w="25400" cap="sq">
                <a:solidFill>
                  <a:srgbClr val="DE0045"/>
                </a:solidFill>
                <a:prstDash val="solid"/>
                <a:bevel/>
              </a:ln>
              <a:effectLst/>
            </p:spPr>
            <p:txBody>
              <a:bodyPr wrap="square" lIns="121919" tIns="121919" rIns="121919" bIns="121919" numCol="1" anchor="t">
                <a:noAutofit/>
              </a:bodyPr>
              <a:lstStyle/>
              <a:p>
                <a:pPr defTabSz="2438341">
                  <a:defRPr sz="4800">
                    <a:solidFill>
                      <a:srgbClr val="000000"/>
                    </a:solidFill>
                    <a:latin typeface="DIN-Regular"/>
                    <a:ea typeface="DIN-Regular"/>
                    <a:cs typeface="DIN-Regular"/>
                    <a:sym typeface="DIN-Regular"/>
                  </a:defRPr>
                </a:pPr>
              </a:p>
            </p:txBody>
          </p:sp>
          <p:sp>
            <p:nvSpPr>
              <p:cNvPr id="131" name="Gerade Verbindung 55"/>
              <p:cNvSpPr/>
              <p:nvPr/>
            </p:nvSpPr>
            <p:spPr>
              <a:xfrm>
                <a:off x="-1" y="6625165"/>
                <a:ext cx="96002" cy="1"/>
              </a:xfrm>
              <a:prstGeom prst="line">
                <a:avLst/>
              </a:prstGeom>
              <a:noFill/>
              <a:ln w="25400" cap="sq">
                <a:solidFill>
                  <a:srgbClr val="DE0045"/>
                </a:solidFill>
                <a:prstDash val="solid"/>
                <a:bevel/>
              </a:ln>
              <a:effectLst/>
            </p:spPr>
            <p:txBody>
              <a:bodyPr wrap="square" lIns="121919" tIns="121919" rIns="121919" bIns="121919" numCol="1" anchor="t">
                <a:noAutofit/>
              </a:bodyPr>
              <a:lstStyle/>
              <a:p>
                <a:pPr defTabSz="2438341">
                  <a:defRPr sz="4800">
                    <a:solidFill>
                      <a:srgbClr val="000000"/>
                    </a:solidFill>
                    <a:latin typeface="DIN-Regular"/>
                    <a:ea typeface="DIN-Regular"/>
                    <a:cs typeface="DIN-Regular"/>
                    <a:sym typeface="DIN-Regular"/>
                  </a:defRPr>
                </a:pPr>
              </a:p>
            </p:txBody>
          </p:sp>
          <p:sp>
            <p:nvSpPr>
              <p:cNvPr id="132" name="Gerade Verbindung 57"/>
              <p:cNvSpPr/>
              <p:nvPr/>
            </p:nvSpPr>
            <p:spPr>
              <a:xfrm>
                <a:off x="-1" y="7010400"/>
                <a:ext cx="96002" cy="0"/>
              </a:xfrm>
              <a:prstGeom prst="line">
                <a:avLst/>
              </a:prstGeom>
              <a:noFill/>
              <a:ln w="25400" cap="sq">
                <a:solidFill>
                  <a:srgbClr val="DE0045"/>
                </a:solidFill>
                <a:prstDash val="solid"/>
                <a:bevel/>
              </a:ln>
              <a:effectLst/>
            </p:spPr>
            <p:txBody>
              <a:bodyPr wrap="square" lIns="121919" tIns="121919" rIns="121919" bIns="121919" numCol="1" anchor="t">
                <a:noAutofit/>
              </a:bodyPr>
              <a:lstStyle/>
              <a:p>
                <a:pPr defTabSz="2438341">
                  <a:defRPr sz="4800">
                    <a:solidFill>
                      <a:srgbClr val="000000"/>
                    </a:solidFill>
                    <a:latin typeface="DIN-Regular"/>
                    <a:ea typeface="DIN-Regular"/>
                    <a:cs typeface="DIN-Regular"/>
                    <a:sym typeface="DIN-Regular"/>
                  </a:defRPr>
                </a:pPr>
              </a:p>
            </p:txBody>
          </p:sp>
          <p:sp>
            <p:nvSpPr>
              <p:cNvPr id="133" name="Gerade Verbindung 59"/>
              <p:cNvSpPr/>
              <p:nvPr/>
            </p:nvSpPr>
            <p:spPr>
              <a:xfrm>
                <a:off x="-1" y="10850032"/>
                <a:ext cx="96002" cy="1"/>
              </a:xfrm>
              <a:prstGeom prst="line">
                <a:avLst/>
              </a:prstGeom>
              <a:noFill/>
              <a:ln w="25400" cap="sq">
                <a:solidFill>
                  <a:srgbClr val="DE0045"/>
                </a:solidFill>
                <a:prstDash val="solid"/>
                <a:bevel/>
              </a:ln>
              <a:effectLst/>
            </p:spPr>
            <p:txBody>
              <a:bodyPr wrap="square" lIns="121919" tIns="121919" rIns="121919" bIns="121919" numCol="1" anchor="t">
                <a:noAutofit/>
              </a:bodyPr>
              <a:lstStyle/>
              <a:p>
                <a:pPr defTabSz="2438341">
                  <a:defRPr sz="4800">
                    <a:solidFill>
                      <a:srgbClr val="000000"/>
                    </a:solidFill>
                    <a:latin typeface="DIN-Regular"/>
                    <a:ea typeface="DIN-Regular"/>
                    <a:cs typeface="DIN-Regular"/>
                    <a:sym typeface="DIN-Regular"/>
                  </a:defRPr>
                </a:pPr>
              </a:p>
            </p:txBody>
          </p:sp>
          <p:sp>
            <p:nvSpPr>
              <p:cNvPr id="134" name="Gerade Verbindung 61"/>
              <p:cNvSpPr/>
              <p:nvPr/>
            </p:nvSpPr>
            <p:spPr>
              <a:xfrm>
                <a:off x="-1" y="11235266"/>
                <a:ext cx="96002" cy="1"/>
              </a:xfrm>
              <a:prstGeom prst="line">
                <a:avLst/>
              </a:prstGeom>
              <a:noFill/>
              <a:ln w="25400" cap="sq">
                <a:solidFill>
                  <a:srgbClr val="DE0045"/>
                </a:solidFill>
                <a:prstDash val="solid"/>
                <a:bevel/>
              </a:ln>
              <a:effectLst/>
            </p:spPr>
            <p:txBody>
              <a:bodyPr wrap="square" lIns="121919" tIns="121919" rIns="121919" bIns="121919" numCol="1" anchor="t">
                <a:noAutofit/>
              </a:bodyPr>
              <a:lstStyle/>
              <a:p>
                <a:pPr defTabSz="2438341">
                  <a:defRPr sz="4800">
                    <a:solidFill>
                      <a:srgbClr val="000000"/>
                    </a:solidFill>
                    <a:latin typeface="DIN-Regular"/>
                    <a:ea typeface="DIN-Regular"/>
                    <a:cs typeface="DIN-Regular"/>
                    <a:sym typeface="DIN-Regular"/>
                  </a:defRPr>
                </a:pPr>
              </a:p>
            </p:txBody>
          </p:sp>
        </p:grpSp>
        <p:grpSp>
          <p:nvGrpSpPr>
            <p:cNvPr id="146" name="Gruppieren 75"/>
            <p:cNvGrpSpPr/>
            <p:nvPr/>
          </p:nvGrpSpPr>
          <p:grpSpPr>
            <a:xfrm>
              <a:off x="1055957" y="14129832"/>
              <a:ext cx="23040892" cy="96001"/>
              <a:chOff x="0" y="0"/>
              <a:chExt cx="23040891" cy="96000"/>
            </a:xfrm>
          </p:grpSpPr>
          <p:sp>
            <p:nvSpPr>
              <p:cNvPr id="136" name="Gerade Verbindung 64"/>
              <p:cNvSpPr/>
              <p:nvPr/>
            </p:nvSpPr>
            <p:spPr>
              <a:xfrm flipH="1">
                <a:off x="-1" y="0"/>
                <a:ext cx="2" cy="96001"/>
              </a:xfrm>
              <a:prstGeom prst="line">
                <a:avLst/>
              </a:prstGeom>
              <a:noFill/>
              <a:ln w="25400" cap="sq">
                <a:solidFill>
                  <a:srgbClr val="DE0045"/>
                </a:solidFill>
                <a:prstDash val="solid"/>
                <a:bevel/>
              </a:ln>
              <a:effectLst/>
            </p:spPr>
            <p:txBody>
              <a:bodyPr wrap="square" lIns="121919" tIns="121919" rIns="121919" bIns="121919" numCol="1" anchor="t">
                <a:noAutofit/>
              </a:bodyPr>
              <a:lstStyle/>
              <a:p>
                <a:pPr defTabSz="2438341">
                  <a:defRPr sz="4800">
                    <a:solidFill>
                      <a:srgbClr val="000000"/>
                    </a:solidFill>
                    <a:latin typeface="DIN-Regular"/>
                    <a:ea typeface="DIN-Regular"/>
                    <a:cs typeface="DIN-Regular"/>
                    <a:sym typeface="DIN-Regular"/>
                  </a:defRPr>
                </a:pPr>
              </a:p>
            </p:txBody>
          </p:sp>
          <p:sp>
            <p:nvSpPr>
              <p:cNvPr id="137" name="Gerade Verbindung 66"/>
              <p:cNvSpPr/>
              <p:nvPr/>
            </p:nvSpPr>
            <p:spPr>
              <a:xfrm>
                <a:off x="378210" y="0"/>
                <a:ext cx="1" cy="96001"/>
              </a:xfrm>
              <a:prstGeom prst="line">
                <a:avLst/>
              </a:prstGeom>
              <a:noFill/>
              <a:ln w="25400" cap="sq">
                <a:solidFill>
                  <a:srgbClr val="DE0045"/>
                </a:solidFill>
                <a:prstDash val="solid"/>
                <a:bevel/>
              </a:ln>
              <a:effectLst/>
            </p:spPr>
            <p:txBody>
              <a:bodyPr wrap="square" lIns="121919" tIns="121919" rIns="121919" bIns="121919" numCol="1" anchor="t">
                <a:noAutofit/>
              </a:bodyPr>
              <a:lstStyle/>
              <a:p>
                <a:pPr defTabSz="2438341">
                  <a:defRPr sz="4800">
                    <a:solidFill>
                      <a:srgbClr val="000000"/>
                    </a:solidFill>
                    <a:latin typeface="DIN-Regular"/>
                    <a:ea typeface="DIN-Regular"/>
                    <a:cs typeface="DIN-Regular"/>
                    <a:sym typeface="DIN-Regular"/>
                  </a:defRPr>
                </a:pPr>
              </a:p>
            </p:txBody>
          </p:sp>
          <p:sp>
            <p:nvSpPr>
              <p:cNvPr id="138" name="Gerade Verbindung 68"/>
              <p:cNvSpPr/>
              <p:nvPr/>
            </p:nvSpPr>
            <p:spPr>
              <a:xfrm>
                <a:off x="5660650" y="0"/>
                <a:ext cx="1" cy="96001"/>
              </a:xfrm>
              <a:prstGeom prst="line">
                <a:avLst/>
              </a:prstGeom>
              <a:noFill/>
              <a:ln w="25400" cap="sq">
                <a:solidFill>
                  <a:srgbClr val="DE0045"/>
                </a:solidFill>
                <a:prstDash val="solid"/>
                <a:bevel/>
              </a:ln>
              <a:effectLst/>
            </p:spPr>
            <p:txBody>
              <a:bodyPr wrap="square" lIns="121919" tIns="121919" rIns="121919" bIns="121919" numCol="1" anchor="t">
                <a:noAutofit/>
              </a:bodyPr>
              <a:lstStyle/>
              <a:p>
                <a:pPr defTabSz="2438341">
                  <a:defRPr sz="4800">
                    <a:solidFill>
                      <a:srgbClr val="000000"/>
                    </a:solidFill>
                    <a:latin typeface="DIN-Regular"/>
                    <a:ea typeface="DIN-Regular"/>
                    <a:cs typeface="DIN-Regular"/>
                    <a:sym typeface="DIN-Regular"/>
                  </a:defRPr>
                </a:pPr>
              </a:p>
            </p:txBody>
          </p:sp>
          <p:sp>
            <p:nvSpPr>
              <p:cNvPr id="139" name="Gerade Verbindung 70"/>
              <p:cNvSpPr/>
              <p:nvPr/>
            </p:nvSpPr>
            <p:spPr>
              <a:xfrm>
                <a:off x="6049434" y="0"/>
                <a:ext cx="1" cy="96001"/>
              </a:xfrm>
              <a:prstGeom prst="line">
                <a:avLst/>
              </a:prstGeom>
              <a:noFill/>
              <a:ln w="25400" cap="sq">
                <a:solidFill>
                  <a:srgbClr val="DE0045"/>
                </a:solidFill>
                <a:prstDash val="solid"/>
                <a:bevel/>
              </a:ln>
              <a:effectLst/>
            </p:spPr>
            <p:txBody>
              <a:bodyPr wrap="square" lIns="121919" tIns="121919" rIns="121919" bIns="121919" numCol="1" anchor="t">
                <a:noAutofit/>
              </a:bodyPr>
              <a:lstStyle/>
              <a:p>
                <a:pPr defTabSz="2438341">
                  <a:defRPr sz="4800">
                    <a:solidFill>
                      <a:srgbClr val="000000"/>
                    </a:solidFill>
                    <a:latin typeface="DIN-Regular"/>
                    <a:ea typeface="DIN-Regular"/>
                    <a:cs typeface="DIN-Regular"/>
                    <a:sym typeface="DIN-Regular"/>
                  </a:defRPr>
                </a:pPr>
              </a:p>
            </p:txBody>
          </p:sp>
          <p:sp>
            <p:nvSpPr>
              <p:cNvPr id="140" name="Gerade Verbindung 72"/>
              <p:cNvSpPr/>
              <p:nvPr/>
            </p:nvSpPr>
            <p:spPr>
              <a:xfrm>
                <a:off x="11326013" y="0"/>
                <a:ext cx="1" cy="96001"/>
              </a:xfrm>
              <a:prstGeom prst="line">
                <a:avLst/>
              </a:prstGeom>
              <a:noFill/>
              <a:ln w="25400" cap="sq">
                <a:solidFill>
                  <a:srgbClr val="DE0045"/>
                </a:solidFill>
                <a:prstDash val="solid"/>
                <a:bevel/>
              </a:ln>
              <a:effectLst/>
            </p:spPr>
            <p:txBody>
              <a:bodyPr wrap="square" lIns="121919" tIns="121919" rIns="121919" bIns="121919" numCol="1" anchor="t">
                <a:noAutofit/>
              </a:bodyPr>
              <a:lstStyle/>
              <a:p>
                <a:pPr defTabSz="2438341">
                  <a:defRPr sz="4800">
                    <a:solidFill>
                      <a:srgbClr val="000000"/>
                    </a:solidFill>
                    <a:latin typeface="DIN-Regular"/>
                    <a:ea typeface="DIN-Regular"/>
                    <a:cs typeface="DIN-Regular"/>
                    <a:sym typeface="DIN-Regular"/>
                  </a:defRPr>
                </a:pPr>
              </a:p>
            </p:txBody>
          </p:sp>
          <p:sp>
            <p:nvSpPr>
              <p:cNvPr id="141" name="Gerade Verbindung 74"/>
              <p:cNvSpPr/>
              <p:nvPr/>
            </p:nvSpPr>
            <p:spPr>
              <a:xfrm>
                <a:off x="11711757" y="0"/>
                <a:ext cx="1" cy="96001"/>
              </a:xfrm>
              <a:prstGeom prst="line">
                <a:avLst/>
              </a:prstGeom>
              <a:noFill/>
              <a:ln w="25400" cap="sq">
                <a:solidFill>
                  <a:srgbClr val="DE0045"/>
                </a:solidFill>
                <a:prstDash val="solid"/>
                <a:bevel/>
              </a:ln>
              <a:effectLst/>
            </p:spPr>
            <p:txBody>
              <a:bodyPr wrap="square" lIns="121919" tIns="121919" rIns="121919" bIns="121919" numCol="1" anchor="t">
                <a:noAutofit/>
              </a:bodyPr>
              <a:lstStyle/>
              <a:p>
                <a:pPr defTabSz="2438341">
                  <a:defRPr sz="4800">
                    <a:solidFill>
                      <a:srgbClr val="000000"/>
                    </a:solidFill>
                    <a:latin typeface="DIN-Regular"/>
                    <a:ea typeface="DIN-Regular"/>
                    <a:cs typeface="DIN-Regular"/>
                    <a:sym typeface="DIN-Regular"/>
                  </a:defRPr>
                </a:pPr>
              </a:p>
            </p:txBody>
          </p:sp>
          <p:sp>
            <p:nvSpPr>
              <p:cNvPr id="142" name="Gerade Verbindung 76"/>
              <p:cNvSpPr/>
              <p:nvPr/>
            </p:nvSpPr>
            <p:spPr>
              <a:xfrm>
                <a:off x="16991706" y="0"/>
                <a:ext cx="1" cy="96001"/>
              </a:xfrm>
              <a:prstGeom prst="line">
                <a:avLst/>
              </a:prstGeom>
              <a:noFill/>
              <a:ln w="25400" cap="sq">
                <a:solidFill>
                  <a:srgbClr val="DE0045"/>
                </a:solidFill>
                <a:prstDash val="solid"/>
                <a:bevel/>
              </a:ln>
              <a:effectLst/>
            </p:spPr>
            <p:txBody>
              <a:bodyPr wrap="square" lIns="121919" tIns="121919" rIns="121919" bIns="121919" numCol="1" anchor="t">
                <a:noAutofit/>
              </a:bodyPr>
              <a:lstStyle/>
              <a:p>
                <a:pPr defTabSz="2438341">
                  <a:defRPr sz="4800">
                    <a:solidFill>
                      <a:srgbClr val="000000"/>
                    </a:solidFill>
                    <a:latin typeface="DIN-Regular"/>
                    <a:ea typeface="DIN-Regular"/>
                    <a:cs typeface="DIN-Regular"/>
                    <a:sym typeface="DIN-Regular"/>
                  </a:defRPr>
                </a:pPr>
              </a:p>
            </p:txBody>
          </p:sp>
          <p:sp>
            <p:nvSpPr>
              <p:cNvPr id="143" name="Gerade Verbindung 78"/>
              <p:cNvSpPr/>
              <p:nvPr/>
            </p:nvSpPr>
            <p:spPr>
              <a:xfrm>
                <a:off x="17377450" y="0"/>
                <a:ext cx="1" cy="96001"/>
              </a:xfrm>
              <a:prstGeom prst="line">
                <a:avLst/>
              </a:prstGeom>
              <a:noFill/>
              <a:ln w="25400" cap="sq">
                <a:solidFill>
                  <a:srgbClr val="DE0045"/>
                </a:solidFill>
                <a:prstDash val="solid"/>
                <a:bevel/>
              </a:ln>
              <a:effectLst/>
            </p:spPr>
            <p:txBody>
              <a:bodyPr wrap="square" lIns="121919" tIns="121919" rIns="121919" bIns="121919" numCol="1" anchor="t">
                <a:noAutofit/>
              </a:bodyPr>
              <a:lstStyle/>
              <a:p>
                <a:pPr defTabSz="2438341">
                  <a:defRPr sz="4800">
                    <a:solidFill>
                      <a:srgbClr val="000000"/>
                    </a:solidFill>
                    <a:latin typeface="DIN-Regular"/>
                    <a:ea typeface="DIN-Regular"/>
                    <a:cs typeface="DIN-Regular"/>
                    <a:sym typeface="DIN-Regular"/>
                  </a:defRPr>
                </a:pPr>
              </a:p>
            </p:txBody>
          </p:sp>
          <p:sp>
            <p:nvSpPr>
              <p:cNvPr id="144" name="Gerade Verbindung 80"/>
              <p:cNvSpPr/>
              <p:nvPr/>
            </p:nvSpPr>
            <p:spPr>
              <a:xfrm>
                <a:off x="22655147" y="0"/>
                <a:ext cx="1" cy="96001"/>
              </a:xfrm>
              <a:prstGeom prst="line">
                <a:avLst/>
              </a:prstGeom>
              <a:noFill/>
              <a:ln w="25400" cap="sq">
                <a:solidFill>
                  <a:srgbClr val="DE0045"/>
                </a:solidFill>
                <a:prstDash val="solid"/>
                <a:bevel/>
              </a:ln>
              <a:effectLst/>
            </p:spPr>
            <p:txBody>
              <a:bodyPr wrap="square" lIns="121919" tIns="121919" rIns="121919" bIns="121919" numCol="1" anchor="t">
                <a:noAutofit/>
              </a:bodyPr>
              <a:lstStyle/>
              <a:p>
                <a:pPr defTabSz="2438341">
                  <a:defRPr sz="4800">
                    <a:solidFill>
                      <a:srgbClr val="000000"/>
                    </a:solidFill>
                    <a:latin typeface="DIN-Regular"/>
                    <a:ea typeface="DIN-Regular"/>
                    <a:cs typeface="DIN-Regular"/>
                    <a:sym typeface="DIN-Regular"/>
                  </a:defRPr>
                </a:pPr>
              </a:p>
            </p:txBody>
          </p:sp>
          <p:sp>
            <p:nvSpPr>
              <p:cNvPr id="145" name="Gerade Verbindung 82"/>
              <p:cNvSpPr/>
              <p:nvPr/>
            </p:nvSpPr>
            <p:spPr>
              <a:xfrm>
                <a:off x="23040891" y="0"/>
                <a:ext cx="1" cy="96001"/>
              </a:xfrm>
              <a:prstGeom prst="line">
                <a:avLst/>
              </a:prstGeom>
              <a:noFill/>
              <a:ln w="25400" cap="sq">
                <a:solidFill>
                  <a:srgbClr val="DE0045"/>
                </a:solidFill>
                <a:prstDash val="solid"/>
                <a:bevel/>
              </a:ln>
              <a:effectLst/>
            </p:spPr>
            <p:txBody>
              <a:bodyPr wrap="square" lIns="121919" tIns="121919" rIns="121919" bIns="121919" numCol="1" anchor="t">
                <a:noAutofit/>
              </a:bodyPr>
              <a:lstStyle/>
              <a:p>
                <a:pPr defTabSz="2438341">
                  <a:defRPr sz="4800">
                    <a:solidFill>
                      <a:srgbClr val="000000"/>
                    </a:solidFill>
                    <a:latin typeface="DIN-Regular"/>
                    <a:ea typeface="DIN-Regular"/>
                    <a:cs typeface="DIN-Regular"/>
                    <a:sym typeface="DIN-Regular"/>
                  </a:defRPr>
                </a:pPr>
              </a:p>
            </p:txBody>
          </p:sp>
        </p:grpSp>
      </p:grpSp>
      <p:sp>
        <p:nvSpPr>
          <p:cNvPr id="148" name="Rechteck 1"/>
          <p:cNvSpPr/>
          <p:nvPr/>
        </p:nvSpPr>
        <p:spPr>
          <a:xfrm>
            <a:off x="-1" y="-1"/>
            <a:ext cx="24384001" cy="13716001"/>
          </a:xfrm>
          <a:prstGeom prst="rect">
            <a:avLst/>
          </a:prstGeom>
          <a:solidFill>
            <a:srgbClr val="1BBAA4"/>
          </a:solidFill>
          <a:ln w="12700">
            <a:miter lim="400000"/>
          </a:ln>
        </p:spPr>
        <p:txBody>
          <a:bodyPr lIns="192000" tIns="192000" rIns="192000" bIns="192000" anchor="ctr"/>
          <a:lstStyle/>
          <a:p>
            <a:pPr algn="ctr" defTabSz="2438341">
              <a:defRPr sz="4800">
                <a:solidFill>
                  <a:srgbClr val="FFFFFF"/>
                </a:solidFill>
                <a:latin typeface="DIN-Regular"/>
                <a:ea typeface="DIN-Regular"/>
                <a:cs typeface="DIN-Regular"/>
                <a:sym typeface="DIN-Regular"/>
              </a:defRPr>
            </a:pPr>
          </a:p>
        </p:txBody>
      </p:sp>
      <p:sp>
        <p:nvSpPr>
          <p:cNvPr id="149" name="Slide Number"/>
          <p:cNvSpPr txBox="1"/>
          <p:nvPr>
            <p:ph type="sldNum" sz="quarter" idx="2"/>
          </p:nvPr>
        </p:nvSpPr>
        <p:spPr>
          <a:xfrm>
            <a:off x="668866" y="13833609"/>
            <a:ext cx="238659" cy="241301"/>
          </a:xfrm>
          <a:prstGeom prst="rect">
            <a:avLst/>
          </a:prstGeom>
        </p:spPr>
        <p:txBody>
          <a:bodyPr lIns="0" tIns="0" rIns="0" bIns="0"/>
          <a:lstStyle>
            <a:lvl1pPr defTabSz="2438341">
              <a:defRPr sz="16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50" name="Body Level One…"/>
          <p:cNvSpPr txBox="1"/>
          <p:nvPr>
            <p:ph type="body" idx="1"/>
          </p:nvPr>
        </p:nvSpPr>
        <p:spPr>
          <a:xfrm>
            <a:off x="1054101" y="1672167"/>
            <a:ext cx="22275801" cy="6625167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buSzTx/>
              <a:buNone/>
              <a:defRPr cap="all" sz="9600">
                <a:latin typeface="+mj-lt"/>
                <a:ea typeface="+mj-ea"/>
                <a:cs typeface="+mj-cs"/>
                <a:sym typeface="Permanent Marker"/>
              </a:defRPr>
            </a:lvl1pPr>
            <a:lvl2pPr marL="0" indent="0">
              <a:buSzTx/>
              <a:buNone/>
              <a:defRPr cap="all" sz="9600">
                <a:latin typeface="+mj-lt"/>
                <a:ea typeface="+mj-ea"/>
                <a:cs typeface="+mj-cs"/>
                <a:sym typeface="Permanent Marker"/>
              </a:defRPr>
            </a:lvl2pPr>
            <a:lvl3pPr marL="0" indent="0">
              <a:buSzTx/>
              <a:buNone/>
              <a:defRPr cap="all" sz="9600">
                <a:latin typeface="+mj-lt"/>
                <a:ea typeface="+mj-ea"/>
                <a:cs typeface="+mj-cs"/>
                <a:sym typeface="Permanent Marker"/>
              </a:defRPr>
            </a:lvl3pPr>
            <a:lvl4pPr marL="0" indent="0">
              <a:buSzTx/>
              <a:buNone/>
              <a:defRPr cap="all" sz="9600">
                <a:latin typeface="+mj-lt"/>
                <a:ea typeface="+mj-ea"/>
                <a:cs typeface="+mj-cs"/>
                <a:sym typeface="Permanent Marker"/>
              </a:defRPr>
            </a:lvl4pPr>
            <a:lvl5pPr marL="0" indent="0">
              <a:buSzTx/>
              <a:buNone/>
              <a:defRPr cap="all" sz="9600">
                <a:latin typeface="+mj-lt"/>
                <a:ea typeface="+mj-ea"/>
                <a:cs typeface="+mj-cs"/>
                <a:sym typeface="Permanent Marker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grpSp>
        <p:nvGrpSpPr>
          <p:cNvPr id="153" name="Group 4"/>
          <p:cNvGrpSpPr/>
          <p:nvPr/>
        </p:nvGrpSpPr>
        <p:grpSpPr>
          <a:xfrm>
            <a:off x="10975386" y="9577027"/>
            <a:ext cx="2425208" cy="531451"/>
            <a:chOff x="0" y="0"/>
            <a:chExt cx="2425206" cy="531450"/>
          </a:xfrm>
        </p:grpSpPr>
        <p:sp>
          <p:nvSpPr>
            <p:cNvPr id="151" name="Freeform 5"/>
            <p:cNvSpPr/>
            <p:nvPr/>
          </p:nvSpPr>
          <p:spPr>
            <a:xfrm>
              <a:off x="0" y="0"/>
              <a:ext cx="1604468" cy="531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589" y="21291"/>
                  </a:moveTo>
                  <a:cubicBezTo>
                    <a:pt x="19799" y="21291"/>
                    <a:pt x="19799" y="21291"/>
                    <a:pt x="19799" y="21291"/>
                  </a:cubicBezTo>
                  <a:cubicBezTo>
                    <a:pt x="20368" y="21291"/>
                    <a:pt x="20810" y="21009"/>
                    <a:pt x="21124" y="20391"/>
                  </a:cubicBezTo>
                  <a:cubicBezTo>
                    <a:pt x="21439" y="19800"/>
                    <a:pt x="21600" y="18874"/>
                    <a:pt x="21600" y="17589"/>
                  </a:cubicBezTo>
                  <a:cubicBezTo>
                    <a:pt x="21600" y="16637"/>
                    <a:pt x="21507" y="15891"/>
                    <a:pt x="21328" y="15351"/>
                  </a:cubicBezTo>
                  <a:cubicBezTo>
                    <a:pt x="21150" y="14837"/>
                    <a:pt x="20937" y="14426"/>
                    <a:pt x="20674" y="14143"/>
                  </a:cubicBezTo>
                  <a:cubicBezTo>
                    <a:pt x="20410" y="13834"/>
                    <a:pt x="20130" y="13603"/>
                    <a:pt x="19816" y="13423"/>
                  </a:cubicBezTo>
                  <a:cubicBezTo>
                    <a:pt x="19510" y="13269"/>
                    <a:pt x="19221" y="13063"/>
                    <a:pt x="18957" y="12857"/>
                  </a:cubicBezTo>
                  <a:cubicBezTo>
                    <a:pt x="18702" y="12651"/>
                    <a:pt x="18482" y="12343"/>
                    <a:pt x="18303" y="11983"/>
                  </a:cubicBezTo>
                  <a:cubicBezTo>
                    <a:pt x="18125" y="11597"/>
                    <a:pt x="18040" y="11057"/>
                    <a:pt x="18040" y="10337"/>
                  </a:cubicBezTo>
                  <a:cubicBezTo>
                    <a:pt x="18040" y="9540"/>
                    <a:pt x="18133" y="8949"/>
                    <a:pt x="18312" y="8563"/>
                  </a:cubicBezTo>
                  <a:cubicBezTo>
                    <a:pt x="18499" y="8177"/>
                    <a:pt x="18702" y="7971"/>
                    <a:pt x="18923" y="7971"/>
                  </a:cubicBezTo>
                  <a:cubicBezTo>
                    <a:pt x="21209" y="7971"/>
                    <a:pt x="21209" y="7971"/>
                    <a:pt x="21209" y="7971"/>
                  </a:cubicBezTo>
                  <a:cubicBezTo>
                    <a:pt x="21209" y="6866"/>
                    <a:pt x="21209" y="6866"/>
                    <a:pt x="21209" y="6866"/>
                  </a:cubicBezTo>
                  <a:cubicBezTo>
                    <a:pt x="18898" y="6866"/>
                    <a:pt x="18898" y="6866"/>
                    <a:pt x="18898" y="6866"/>
                  </a:cubicBezTo>
                  <a:cubicBezTo>
                    <a:pt x="18685" y="6866"/>
                    <a:pt x="18499" y="6969"/>
                    <a:pt x="18337" y="7174"/>
                  </a:cubicBezTo>
                  <a:cubicBezTo>
                    <a:pt x="18176" y="7354"/>
                    <a:pt x="18040" y="7611"/>
                    <a:pt x="17921" y="7920"/>
                  </a:cubicBezTo>
                  <a:cubicBezTo>
                    <a:pt x="17810" y="8229"/>
                    <a:pt x="17725" y="8614"/>
                    <a:pt x="17666" y="9026"/>
                  </a:cubicBezTo>
                  <a:cubicBezTo>
                    <a:pt x="17615" y="9463"/>
                    <a:pt x="17581" y="9900"/>
                    <a:pt x="17581" y="10363"/>
                  </a:cubicBezTo>
                  <a:cubicBezTo>
                    <a:pt x="17581" y="11263"/>
                    <a:pt x="17674" y="11957"/>
                    <a:pt x="17844" y="12446"/>
                  </a:cubicBezTo>
                  <a:cubicBezTo>
                    <a:pt x="18023" y="12960"/>
                    <a:pt x="18244" y="13346"/>
                    <a:pt x="18507" y="13603"/>
                  </a:cubicBezTo>
                  <a:cubicBezTo>
                    <a:pt x="18762" y="13886"/>
                    <a:pt x="19051" y="14117"/>
                    <a:pt x="19365" y="14271"/>
                  </a:cubicBezTo>
                  <a:cubicBezTo>
                    <a:pt x="19671" y="14451"/>
                    <a:pt x="19960" y="14657"/>
                    <a:pt x="20215" y="14914"/>
                  </a:cubicBezTo>
                  <a:cubicBezTo>
                    <a:pt x="20478" y="15146"/>
                    <a:pt x="20699" y="15480"/>
                    <a:pt x="20878" y="15917"/>
                  </a:cubicBezTo>
                  <a:cubicBezTo>
                    <a:pt x="21048" y="16354"/>
                    <a:pt x="21141" y="16971"/>
                    <a:pt x="21141" y="17769"/>
                  </a:cubicBezTo>
                  <a:cubicBezTo>
                    <a:pt x="21141" y="18489"/>
                    <a:pt x="21048" y="19080"/>
                    <a:pt x="20861" y="19543"/>
                  </a:cubicBezTo>
                  <a:cubicBezTo>
                    <a:pt x="20674" y="19980"/>
                    <a:pt x="20351" y="20211"/>
                    <a:pt x="19892" y="20211"/>
                  </a:cubicBezTo>
                  <a:cubicBezTo>
                    <a:pt x="17589" y="20211"/>
                    <a:pt x="17589" y="20211"/>
                    <a:pt x="17589" y="20211"/>
                  </a:cubicBezTo>
                  <a:lnTo>
                    <a:pt x="17589" y="21291"/>
                  </a:lnTo>
                  <a:close/>
                  <a:moveTo>
                    <a:pt x="16689" y="21291"/>
                  </a:moveTo>
                  <a:cubicBezTo>
                    <a:pt x="16689" y="14091"/>
                    <a:pt x="16689" y="14091"/>
                    <a:pt x="16689" y="14091"/>
                  </a:cubicBezTo>
                  <a:cubicBezTo>
                    <a:pt x="16689" y="12986"/>
                    <a:pt x="16621" y="11983"/>
                    <a:pt x="16493" y="11083"/>
                  </a:cubicBezTo>
                  <a:cubicBezTo>
                    <a:pt x="16357" y="10157"/>
                    <a:pt x="16179" y="9360"/>
                    <a:pt x="15958" y="8691"/>
                  </a:cubicBezTo>
                  <a:cubicBezTo>
                    <a:pt x="15737" y="8023"/>
                    <a:pt x="15465" y="7509"/>
                    <a:pt x="15159" y="7123"/>
                  </a:cubicBezTo>
                  <a:cubicBezTo>
                    <a:pt x="14853" y="6763"/>
                    <a:pt x="14530" y="6557"/>
                    <a:pt x="14182" y="6557"/>
                  </a:cubicBezTo>
                  <a:cubicBezTo>
                    <a:pt x="13834" y="6557"/>
                    <a:pt x="13502" y="6763"/>
                    <a:pt x="13196" y="7123"/>
                  </a:cubicBezTo>
                  <a:cubicBezTo>
                    <a:pt x="12890" y="7509"/>
                    <a:pt x="12627" y="8023"/>
                    <a:pt x="12397" y="8691"/>
                  </a:cubicBezTo>
                  <a:cubicBezTo>
                    <a:pt x="12177" y="9360"/>
                    <a:pt x="11998" y="10157"/>
                    <a:pt x="11871" y="11083"/>
                  </a:cubicBezTo>
                  <a:cubicBezTo>
                    <a:pt x="11743" y="11983"/>
                    <a:pt x="11675" y="12986"/>
                    <a:pt x="11675" y="14091"/>
                  </a:cubicBezTo>
                  <a:cubicBezTo>
                    <a:pt x="11675" y="15171"/>
                    <a:pt x="11743" y="16174"/>
                    <a:pt x="11871" y="17100"/>
                  </a:cubicBezTo>
                  <a:cubicBezTo>
                    <a:pt x="11998" y="18000"/>
                    <a:pt x="12177" y="18797"/>
                    <a:pt x="12397" y="19466"/>
                  </a:cubicBezTo>
                  <a:cubicBezTo>
                    <a:pt x="12627" y="20134"/>
                    <a:pt x="12890" y="20674"/>
                    <a:pt x="13196" y="21034"/>
                  </a:cubicBezTo>
                  <a:cubicBezTo>
                    <a:pt x="13502" y="21420"/>
                    <a:pt x="13834" y="21600"/>
                    <a:pt x="14182" y="21600"/>
                  </a:cubicBezTo>
                  <a:cubicBezTo>
                    <a:pt x="14377" y="21600"/>
                    <a:pt x="14556" y="21549"/>
                    <a:pt x="14717" y="21420"/>
                  </a:cubicBezTo>
                  <a:cubicBezTo>
                    <a:pt x="14879" y="21291"/>
                    <a:pt x="15032" y="21137"/>
                    <a:pt x="15159" y="20957"/>
                  </a:cubicBezTo>
                  <a:cubicBezTo>
                    <a:pt x="15295" y="20777"/>
                    <a:pt x="15414" y="20571"/>
                    <a:pt x="15516" y="20366"/>
                  </a:cubicBezTo>
                  <a:cubicBezTo>
                    <a:pt x="15618" y="20160"/>
                    <a:pt x="15703" y="19954"/>
                    <a:pt x="15788" y="19774"/>
                  </a:cubicBezTo>
                  <a:cubicBezTo>
                    <a:pt x="15788" y="18411"/>
                    <a:pt x="15788" y="18411"/>
                    <a:pt x="15788" y="18411"/>
                  </a:cubicBezTo>
                  <a:cubicBezTo>
                    <a:pt x="15558" y="19054"/>
                    <a:pt x="15321" y="19569"/>
                    <a:pt x="15074" y="19954"/>
                  </a:cubicBezTo>
                  <a:cubicBezTo>
                    <a:pt x="14828" y="20314"/>
                    <a:pt x="14530" y="20494"/>
                    <a:pt x="14182" y="20494"/>
                  </a:cubicBezTo>
                  <a:cubicBezTo>
                    <a:pt x="13918" y="20494"/>
                    <a:pt x="13664" y="20340"/>
                    <a:pt x="13417" y="20006"/>
                  </a:cubicBezTo>
                  <a:cubicBezTo>
                    <a:pt x="13162" y="19697"/>
                    <a:pt x="12941" y="19260"/>
                    <a:pt x="12754" y="18669"/>
                  </a:cubicBezTo>
                  <a:cubicBezTo>
                    <a:pt x="12559" y="18103"/>
                    <a:pt x="12406" y="17434"/>
                    <a:pt x="12287" y="16663"/>
                  </a:cubicBezTo>
                  <a:cubicBezTo>
                    <a:pt x="12168" y="15866"/>
                    <a:pt x="12109" y="15017"/>
                    <a:pt x="12109" y="14091"/>
                  </a:cubicBezTo>
                  <a:cubicBezTo>
                    <a:pt x="12109" y="13140"/>
                    <a:pt x="12168" y="12291"/>
                    <a:pt x="12287" y="11520"/>
                  </a:cubicBezTo>
                  <a:cubicBezTo>
                    <a:pt x="12406" y="10723"/>
                    <a:pt x="12559" y="10054"/>
                    <a:pt x="12754" y="9489"/>
                  </a:cubicBezTo>
                  <a:cubicBezTo>
                    <a:pt x="12941" y="8923"/>
                    <a:pt x="13162" y="8486"/>
                    <a:pt x="13417" y="8151"/>
                  </a:cubicBezTo>
                  <a:cubicBezTo>
                    <a:pt x="13664" y="7817"/>
                    <a:pt x="13918" y="7663"/>
                    <a:pt x="14182" y="7663"/>
                  </a:cubicBezTo>
                  <a:cubicBezTo>
                    <a:pt x="14488" y="7663"/>
                    <a:pt x="14777" y="7843"/>
                    <a:pt x="15032" y="8203"/>
                  </a:cubicBezTo>
                  <a:cubicBezTo>
                    <a:pt x="15287" y="8563"/>
                    <a:pt x="15507" y="9026"/>
                    <a:pt x="15694" y="9617"/>
                  </a:cubicBezTo>
                  <a:cubicBezTo>
                    <a:pt x="15881" y="10234"/>
                    <a:pt x="16017" y="10903"/>
                    <a:pt x="16119" y="11674"/>
                  </a:cubicBezTo>
                  <a:cubicBezTo>
                    <a:pt x="16221" y="12446"/>
                    <a:pt x="16272" y="13243"/>
                    <a:pt x="16272" y="14091"/>
                  </a:cubicBezTo>
                  <a:cubicBezTo>
                    <a:pt x="16272" y="21291"/>
                    <a:pt x="16272" y="21291"/>
                    <a:pt x="16272" y="21291"/>
                  </a:cubicBezTo>
                  <a:lnTo>
                    <a:pt x="16689" y="21291"/>
                  </a:lnTo>
                  <a:close/>
                  <a:moveTo>
                    <a:pt x="5923" y="0"/>
                  </a:moveTo>
                  <a:cubicBezTo>
                    <a:pt x="5923" y="14091"/>
                    <a:pt x="5923" y="14091"/>
                    <a:pt x="5923" y="14091"/>
                  </a:cubicBezTo>
                  <a:cubicBezTo>
                    <a:pt x="5923" y="15171"/>
                    <a:pt x="5991" y="16174"/>
                    <a:pt x="6118" y="17100"/>
                  </a:cubicBezTo>
                  <a:cubicBezTo>
                    <a:pt x="6254" y="18000"/>
                    <a:pt x="6424" y="18797"/>
                    <a:pt x="6653" y="19466"/>
                  </a:cubicBezTo>
                  <a:cubicBezTo>
                    <a:pt x="6874" y="20134"/>
                    <a:pt x="7138" y="20674"/>
                    <a:pt x="7452" y="21034"/>
                  </a:cubicBezTo>
                  <a:cubicBezTo>
                    <a:pt x="7758" y="21420"/>
                    <a:pt x="8081" y="21600"/>
                    <a:pt x="8429" y="21600"/>
                  </a:cubicBezTo>
                  <a:cubicBezTo>
                    <a:pt x="8778" y="21600"/>
                    <a:pt x="9101" y="21420"/>
                    <a:pt x="9415" y="21034"/>
                  </a:cubicBezTo>
                  <a:cubicBezTo>
                    <a:pt x="9721" y="20674"/>
                    <a:pt x="9984" y="20134"/>
                    <a:pt x="10205" y="19466"/>
                  </a:cubicBezTo>
                  <a:cubicBezTo>
                    <a:pt x="10435" y="18797"/>
                    <a:pt x="10613" y="18000"/>
                    <a:pt x="10741" y="17100"/>
                  </a:cubicBezTo>
                  <a:cubicBezTo>
                    <a:pt x="10868" y="16174"/>
                    <a:pt x="10936" y="15171"/>
                    <a:pt x="10936" y="14091"/>
                  </a:cubicBezTo>
                  <a:cubicBezTo>
                    <a:pt x="10936" y="12986"/>
                    <a:pt x="10868" y="11983"/>
                    <a:pt x="10741" y="11083"/>
                  </a:cubicBezTo>
                  <a:cubicBezTo>
                    <a:pt x="10613" y="10157"/>
                    <a:pt x="10435" y="9360"/>
                    <a:pt x="10205" y="8691"/>
                  </a:cubicBezTo>
                  <a:cubicBezTo>
                    <a:pt x="9984" y="8023"/>
                    <a:pt x="9721" y="7509"/>
                    <a:pt x="9415" y="7123"/>
                  </a:cubicBezTo>
                  <a:cubicBezTo>
                    <a:pt x="9101" y="6763"/>
                    <a:pt x="8778" y="6557"/>
                    <a:pt x="8429" y="6557"/>
                  </a:cubicBezTo>
                  <a:cubicBezTo>
                    <a:pt x="8234" y="6557"/>
                    <a:pt x="8055" y="6634"/>
                    <a:pt x="7894" y="6763"/>
                  </a:cubicBezTo>
                  <a:cubicBezTo>
                    <a:pt x="7732" y="6866"/>
                    <a:pt x="7580" y="7020"/>
                    <a:pt x="7452" y="7200"/>
                  </a:cubicBezTo>
                  <a:cubicBezTo>
                    <a:pt x="7316" y="7380"/>
                    <a:pt x="7197" y="7586"/>
                    <a:pt x="7095" y="7791"/>
                  </a:cubicBezTo>
                  <a:cubicBezTo>
                    <a:pt x="6993" y="8023"/>
                    <a:pt x="6908" y="8203"/>
                    <a:pt x="6823" y="8383"/>
                  </a:cubicBezTo>
                  <a:cubicBezTo>
                    <a:pt x="6823" y="9771"/>
                    <a:pt x="6823" y="9771"/>
                    <a:pt x="6823" y="9771"/>
                  </a:cubicBezTo>
                  <a:cubicBezTo>
                    <a:pt x="7053" y="9129"/>
                    <a:pt x="7282" y="8614"/>
                    <a:pt x="7537" y="8229"/>
                  </a:cubicBezTo>
                  <a:cubicBezTo>
                    <a:pt x="7783" y="7843"/>
                    <a:pt x="8081" y="7663"/>
                    <a:pt x="8429" y="7663"/>
                  </a:cubicBezTo>
                  <a:cubicBezTo>
                    <a:pt x="8693" y="7663"/>
                    <a:pt x="8948" y="7817"/>
                    <a:pt x="9194" y="8151"/>
                  </a:cubicBezTo>
                  <a:cubicBezTo>
                    <a:pt x="9440" y="8486"/>
                    <a:pt x="9661" y="8923"/>
                    <a:pt x="9857" y="9489"/>
                  </a:cubicBezTo>
                  <a:cubicBezTo>
                    <a:pt x="10052" y="10054"/>
                    <a:pt x="10205" y="10723"/>
                    <a:pt x="10324" y="11520"/>
                  </a:cubicBezTo>
                  <a:cubicBezTo>
                    <a:pt x="10443" y="12291"/>
                    <a:pt x="10503" y="13140"/>
                    <a:pt x="10503" y="14091"/>
                  </a:cubicBezTo>
                  <a:cubicBezTo>
                    <a:pt x="10503" y="15017"/>
                    <a:pt x="10443" y="15866"/>
                    <a:pt x="10324" y="16663"/>
                  </a:cubicBezTo>
                  <a:cubicBezTo>
                    <a:pt x="10205" y="17434"/>
                    <a:pt x="10052" y="18103"/>
                    <a:pt x="9857" y="18669"/>
                  </a:cubicBezTo>
                  <a:cubicBezTo>
                    <a:pt x="9661" y="19260"/>
                    <a:pt x="9440" y="19697"/>
                    <a:pt x="9194" y="20006"/>
                  </a:cubicBezTo>
                  <a:cubicBezTo>
                    <a:pt x="8948" y="20340"/>
                    <a:pt x="8693" y="20494"/>
                    <a:pt x="8429" y="20494"/>
                  </a:cubicBezTo>
                  <a:cubicBezTo>
                    <a:pt x="8123" y="20494"/>
                    <a:pt x="7834" y="20340"/>
                    <a:pt x="7580" y="19980"/>
                  </a:cubicBezTo>
                  <a:cubicBezTo>
                    <a:pt x="7325" y="19620"/>
                    <a:pt x="7104" y="19157"/>
                    <a:pt x="6917" y="18566"/>
                  </a:cubicBezTo>
                  <a:cubicBezTo>
                    <a:pt x="6730" y="17974"/>
                    <a:pt x="6585" y="17280"/>
                    <a:pt x="6492" y="16509"/>
                  </a:cubicBezTo>
                  <a:cubicBezTo>
                    <a:pt x="6390" y="15711"/>
                    <a:pt x="6339" y="14914"/>
                    <a:pt x="6339" y="14091"/>
                  </a:cubicBezTo>
                  <a:cubicBezTo>
                    <a:pt x="6339" y="0"/>
                    <a:pt x="6339" y="0"/>
                    <a:pt x="6339" y="0"/>
                  </a:cubicBezTo>
                  <a:lnTo>
                    <a:pt x="5923" y="0"/>
                  </a:lnTo>
                  <a:close/>
                  <a:moveTo>
                    <a:pt x="5013" y="21291"/>
                  </a:moveTo>
                  <a:cubicBezTo>
                    <a:pt x="5013" y="14091"/>
                    <a:pt x="5013" y="14091"/>
                    <a:pt x="5013" y="14091"/>
                  </a:cubicBezTo>
                  <a:cubicBezTo>
                    <a:pt x="5013" y="12986"/>
                    <a:pt x="4945" y="11983"/>
                    <a:pt x="4818" y="11083"/>
                  </a:cubicBezTo>
                  <a:cubicBezTo>
                    <a:pt x="4690" y="10157"/>
                    <a:pt x="4512" y="9360"/>
                    <a:pt x="4283" y="8691"/>
                  </a:cubicBezTo>
                  <a:cubicBezTo>
                    <a:pt x="4062" y="8023"/>
                    <a:pt x="3798" y="7509"/>
                    <a:pt x="3484" y="7123"/>
                  </a:cubicBezTo>
                  <a:cubicBezTo>
                    <a:pt x="3178" y="6763"/>
                    <a:pt x="2855" y="6557"/>
                    <a:pt x="2507" y="6557"/>
                  </a:cubicBezTo>
                  <a:cubicBezTo>
                    <a:pt x="2158" y="6557"/>
                    <a:pt x="1835" y="6763"/>
                    <a:pt x="1521" y="7123"/>
                  </a:cubicBezTo>
                  <a:cubicBezTo>
                    <a:pt x="1215" y="7509"/>
                    <a:pt x="952" y="8023"/>
                    <a:pt x="731" y="8691"/>
                  </a:cubicBezTo>
                  <a:cubicBezTo>
                    <a:pt x="501" y="9360"/>
                    <a:pt x="323" y="10157"/>
                    <a:pt x="195" y="11083"/>
                  </a:cubicBezTo>
                  <a:cubicBezTo>
                    <a:pt x="68" y="11983"/>
                    <a:pt x="0" y="12986"/>
                    <a:pt x="0" y="14091"/>
                  </a:cubicBezTo>
                  <a:cubicBezTo>
                    <a:pt x="0" y="15171"/>
                    <a:pt x="68" y="16174"/>
                    <a:pt x="195" y="17100"/>
                  </a:cubicBezTo>
                  <a:cubicBezTo>
                    <a:pt x="323" y="18000"/>
                    <a:pt x="501" y="18797"/>
                    <a:pt x="731" y="19466"/>
                  </a:cubicBezTo>
                  <a:cubicBezTo>
                    <a:pt x="952" y="20134"/>
                    <a:pt x="1215" y="20674"/>
                    <a:pt x="1521" y="21034"/>
                  </a:cubicBezTo>
                  <a:cubicBezTo>
                    <a:pt x="1835" y="21420"/>
                    <a:pt x="2158" y="21600"/>
                    <a:pt x="2507" y="21600"/>
                  </a:cubicBezTo>
                  <a:cubicBezTo>
                    <a:pt x="2702" y="21600"/>
                    <a:pt x="2881" y="21549"/>
                    <a:pt x="3042" y="21420"/>
                  </a:cubicBezTo>
                  <a:cubicBezTo>
                    <a:pt x="3203" y="21291"/>
                    <a:pt x="3356" y="21137"/>
                    <a:pt x="3484" y="20957"/>
                  </a:cubicBezTo>
                  <a:cubicBezTo>
                    <a:pt x="3620" y="20777"/>
                    <a:pt x="3739" y="20571"/>
                    <a:pt x="3841" y="20366"/>
                  </a:cubicBezTo>
                  <a:cubicBezTo>
                    <a:pt x="3943" y="20160"/>
                    <a:pt x="4028" y="19954"/>
                    <a:pt x="4113" y="19774"/>
                  </a:cubicBezTo>
                  <a:cubicBezTo>
                    <a:pt x="4113" y="18411"/>
                    <a:pt x="4113" y="18411"/>
                    <a:pt x="4113" y="18411"/>
                  </a:cubicBezTo>
                  <a:cubicBezTo>
                    <a:pt x="3883" y="19054"/>
                    <a:pt x="3654" y="19569"/>
                    <a:pt x="3399" y="19954"/>
                  </a:cubicBezTo>
                  <a:cubicBezTo>
                    <a:pt x="3152" y="20314"/>
                    <a:pt x="2855" y="20494"/>
                    <a:pt x="2507" y="20494"/>
                  </a:cubicBezTo>
                  <a:cubicBezTo>
                    <a:pt x="2243" y="20494"/>
                    <a:pt x="1988" y="20340"/>
                    <a:pt x="1742" y="20006"/>
                  </a:cubicBezTo>
                  <a:cubicBezTo>
                    <a:pt x="1496" y="19697"/>
                    <a:pt x="1275" y="19260"/>
                    <a:pt x="1079" y="18669"/>
                  </a:cubicBezTo>
                  <a:cubicBezTo>
                    <a:pt x="884" y="18103"/>
                    <a:pt x="731" y="17434"/>
                    <a:pt x="612" y="16663"/>
                  </a:cubicBezTo>
                  <a:cubicBezTo>
                    <a:pt x="493" y="15866"/>
                    <a:pt x="433" y="15017"/>
                    <a:pt x="433" y="14091"/>
                  </a:cubicBezTo>
                  <a:cubicBezTo>
                    <a:pt x="433" y="13140"/>
                    <a:pt x="493" y="12291"/>
                    <a:pt x="612" y="11520"/>
                  </a:cubicBezTo>
                  <a:cubicBezTo>
                    <a:pt x="731" y="10723"/>
                    <a:pt x="884" y="10054"/>
                    <a:pt x="1079" y="9489"/>
                  </a:cubicBezTo>
                  <a:cubicBezTo>
                    <a:pt x="1275" y="8923"/>
                    <a:pt x="1496" y="8486"/>
                    <a:pt x="1742" y="8151"/>
                  </a:cubicBezTo>
                  <a:cubicBezTo>
                    <a:pt x="1988" y="7817"/>
                    <a:pt x="2243" y="7663"/>
                    <a:pt x="2507" y="7663"/>
                  </a:cubicBezTo>
                  <a:cubicBezTo>
                    <a:pt x="2821" y="7663"/>
                    <a:pt x="3101" y="7843"/>
                    <a:pt x="3356" y="8203"/>
                  </a:cubicBezTo>
                  <a:cubicBezTo>
                    <a:pt x="3611" y="8563"/>
                    <a:pt x="3832" y="9026"/>
                    <a:pt x="4019" y="9617"/>
                  </a:cubicBezTo>
                  <a:cubicBezTo>
                    <a:pt x="4206" y="10234"/>
                    <a:pt x="4351" y="10903"/>
                    <a:pt x="4444" y="11674"/>
                  </a:cubicBezTo>
                  <a:cubicBezTo>
                    <a:pt x="4546" y="12446"/>
                    <a:pt x="4597" y="13243"/>
                    <a:pt x="4597" y="14091"/>
                  </a:cubicBezTo>
                  <a:cubicBezTo>
                    <a:pt x="4597" y="21291"/>
                    <a:pt x="4597" y="21291"/>
                    <a:pt x="4597" y="21291"/>
                  </a:cubicBezTo>
                  <a:lnTo>
                    <a:pt x="5013" y="21291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192000" tIns="192000" rIns="192000" bIns="192000" numCol="1" anchor="t">
              <a:noAutofit/>
            </a:bodyPr>
            <a:lstStyle/>
            <a:p>
              <a:pPr defTabSz="1219200">
                <a:defRPr sz="4800">
                  <a:solidFill>
                    <a:srgbClr val="000000"/>
                  </a:solidFill>
                  <a:latin typeface="DIN-Regular"/>
                  <a:ea typeface="DIN-Regular"/>
                  <a:cs typeface="DIN-Regular"/>
                  <a:sym typeface="DIN-Regular"/>
                </a:defRPr>
              </a:pPr>
            </a:p>
          </p:txBody>
        </p:sp>
        <p:sp>
          <p:nvSpPr>
            <p:cNvPr id="152" name="Freeform 6"/>
            <p:cNvSpPr/>
            <p:nvPr/>
          </p:nvSpPr>
          <p:spPr>
            <a:xfrm>
              <a:off x="1667635" y="167604"/>
              <a:ext cx="757572" cy="3566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4" h="21600" fill="norm" stroke="1" extrusionOk="0">
                  <a:moveTo>
                    <a:pt x="9847" y="9804"/>
                  </a:moveTo>
                  <a:cubicBezTo>
                    <a:pt x="9990" y="9574"/>
                    <a:pt x="10061" y="9268"/>
                    <a:pt x="10061" y="8847"/>
                  </a:cubicBezTo>
                  <a:cubicBezTo>
                    <a:pt x="10061" y="8464"/>
                    <a:pt x="9990" y="8119"/>
                    <a:pt x="9865" y="7889"/>
                  </a:cubicBezTo>
                  <a:cubicBezTo>
                    <a:pt x="9723" y="7660"/>
                    <a:pt x="9562" y="7545"/>
                    <a:pt x="9331" y="7545"/>
                  </a:cubicBezTo>
                  <a:cubicBezTo>
                    <a:pt x="8405" y="7545"/>
                    <a:pt x="8405" y="7545"/>
                    <a:pt x="8405" y="7545"/>
                  </a:cubicBezTo>
                  <a:cubicBezTo>
                    <a:pt x="8405" y="10187"/>
                    <a:pt x="8405" y="10187"/>
                    <a:pt x="8405" y="10187"/>
                  </a:cubicBezTo>
                  <a:cubicBezTo>
                    <a:pt x="9331" y="10187"/>
                    <a:pt x="9331" y="10187"/>
                    <a:pt x="9331" y="10187"/>
                  </a:cubicBezTo>
                  <a:cubicBezTo>
                    <a:pt x="9545" y="10187"/>
                    <a:pt x="9723" y="10072"/>
                    <a:pt x="9847" y="9804"/>
                  </a:cubicBezTo>
                  <a:moveTo>
                    <a:pt x="14726" y="9919"/>
                  </a:moveTo>
                  <a:cubicBezTo>
                    <a:pt x="14851" y="9689"/>
                    <a:pt x="14922" y="9345"/>
                    <a:pt x="14922" y="8923"/>
                  </a:cubicBezTo>
                  <a:cubicBezTo>
                    <a:pt x="14922" y="8502"/>
                    <a:pt x="14851" y="8157"/>
                    <a:pt x="14726" y="7928"/>
                  </a:cubicBezTo>
                  <a:cubicBezTo>
                    <a:pt x="14602" y="7660"/>
                    <a:pt x="14424" y="7545"/>
                    <a:pt x="14192" y="7545"/>
                  </a:cubicBezTo>
                  <a:cubicBezTo>
                    <a:pt x="13266" y="7545"/>
                    <a:pt x="13266" y="7545"/>
                    <a:pt x="13266" y="7545"/>
                  </a:cubicBezTo>
                  <a:cubicBezTo>
                    <a:pt x="13266" y="10302"/>
                    <a:pt x="13266" y="10302"/>
                    <a:pt x="13266" y="10302"/>
                  </a:cubicBezTo>
                  <a:cubicBezTo>
                    <a:pt x="14192" y="10302"/>
                    <a:pt x="14192" y="10302"/>
                    <a:pt x="14192" y="10302"/>
                  </a:cubicBezTo>
                  <a:cubicBezTo>
                    <a:pt x="14424" y="10302"/>
                    <a:pt x="14602" y="10187"/>
                    <a:pt x="14726" y="9919"/>
                  </a:cubicBezTo>
                  <a:moveTo>
                    <a:pt x="15902" y="8923"/>
                  </a:moveTo>
                  <a:cubicBezTo>
                    <a:pt x="15902" y="9804"/>
                    <a:pt x="15759" y="10532"/>
                    <a:pt x="15457" y="11145"/>
                  </a:cubicBezTo>
                  <a:cubicBezTo>
                    <a:pt x="15154" y="11757"/>
                    <a:pt x="14744" y="12064"/>
                    <a:pt x="14246" y="12064"/>
                  </a:cubicBezTo>
                  <a:cubicBezTo>
                    <a:pt x="13266" y="12064"/>
                    <a:pt x="13266" y="12064"/>
                    <a:pt x="13266" y="12064"/>
                  </a:cubicBezTo>
                  <a:cubicBezTo>
                    <a:pt x="13266" y="15855"/>
                    <a:pt x="13266" y="15855"/>
                    <a:pt x="13266" y="15855"/>
                  </a:cubicBezTo>
                  <a:cubicBezTo>
                    <a:pt x="12287" y="15855"/>
                    <a:pt x="12287" y="15855"/>
                    <a:pt x="12287" y="15855"/>
                  </a:cubicBezTo>
                  <a:cubicBezTo>
                    <a:pt x="12287" y="5783"/>
                    <a:pt x="12287" y="5783"/>
                    <a:pt x="12287" y="5783"/>
                  </a:cubicBezTo>
                  <a:cubicBezTo>
                    <a:pt x="14246" y="5783"/>
                    <a:pt x="14246" y="5783"/>
                    <a:pt x="14246" y="5783"/>
                  </a:cubicBezTo>
                  <a:cubicBezTo>
                    <a:pt x="14762" y="5783"/>
                    <a:pt x="15154" y="6089"/>
                    <a:pt x="15457" y="6702"/>
                  </a:cubicBezTo>
                  <a:cubicBezTo>
                    <a:pt x="15759" y="7277"/>
                    <a:pt x="15902" y="8043"/>
                    <a:pt x="15902" y="8923"/>
                  </a:cubicBezTo>
                  <a:moveTo>
                    <a:pt x="10114" y="11489"/>
                  </a:moveTo>
                  <a:cubicBezTo>
                    <a:pt x="11236" y="15855"/>
                    <a:pt x="11236" y="15855"/>
                    <a:pt x="11236" y="15855"/>
                  </a:cubicBezTo>
                  <a:cubicBezTo>
                    <a:pt x="10097" y="15855"/>
                    <a:pt x="10097" y="15855"/>
                    <a:pt x="10097" y="15855"/>
                  </a:cubicBezTo>
                  <a:cubicBezTo>
                    <a:pt x="9117" y="11834"/>
                    <a:pt x="9117" y="11834"/>
                    <a:pt x="9117" y="11834"/>
                  </a:cubicBezTo>
                  <a:cubicBezTo>
                    <a:pt x="8405" y="11834"/>
                    <a:pt x="8405" y="11834"/>
                    <a:pt x="8405" y="11834"/>
                  </a:cubicBezTo>
                  <a:cubicBezTo>
                    <a:pt x="8405" y="15855"/>
                    <a:pt x="8405" y="15855"/>
                    <a:pt x="8405" y="15855"/>
                  </a:cubicBezTo>
                  <a:cubicBezTo>
                    <a:pt x="7426" y="15855"/>
                    <a:pt x="7426" y="15855"/>
                    <a:pt x="7426" y="15855"/>
                  </a:cubicBezTo>
                  <a:cubicBezTo>
                    <a:pt x="7426" y="5783"/>
                    <a:pt x="7426" y="5783"/>
                    <a:pt x="7426" y="5783"/>
                  </a:cubicBezTo>
                  <a:cubicBezTo>
                    <a:pt x="9402" y="5783"/>
                    <a:pt x="9402" y="5783"/>
                    <a:pt x="9402" y="5783"/>
                  </a:cubicBezTo>
                  <a:cubicBezTo>
                    <a:pt x="9901" y="5783"/>
                    <a:pt x="10292" y="6089"/>
                    <a:pt x="10595" y="6664"/>
                  </a:cubicBezTo>
                  <a:cubicBezTo>
                    <a:pt x="10898" y="7277"/>
                    <a:pt x="11040" y="8004"/>
                    <a:pt x="11040" y="8847"/>
                  </a:cubicBezTo>
                  <a:cubicBezTo>
                    <a:pt x="11040" y="9536"/>
                    <a:pt x="10951" y="10072"/>
                    <a:pt x="10773" y="10532"/>
                  </a:cubicBezTo>
                  <a:cubicBezTo>
                    <a:pt x="10595" y="10991"/>
                    <a:pt x="10382" y="11298"/>
                    <a:pt x="10114" y="11489"/>
                  </a:cubicBezTo>
                  <a:moveTo>
                    <a:pt x="6250" y="15855"/>
                  </a:moveTo>
                  <a:cubicBezTo>
                    <a:pt x="2938" y="15855"/>
                    <a:pt x="2938" y="15855"/>
                    <a:pt x="2938" y="15855"/>
                  </a:cubicBezTo>
                  <a:cubicBezTo>
                    <a:pt x="2938" y="5783"/>
                    <a:pt x="2938" y="5783"/>
                    <a:pt x="2938" y="5783"/>
                  </a:cubicBezTo>
                  <a:cubicBezTo>
                    <a:pt x="6250" y="5783"/>
                    <a:pt x="6250" y="5783"/>
                    <a:pt x="6250" y="5783"/>
                  </a:cubicBezTo>
                  <a:cubicBezTo>
                    <a:pt x="6250" y="7545"/>
                    <a:pt x="6250" y="7545"/>
                    <a:pt x="6250" y="7545"/>
                  </a:cubicBezTo>
                  <a:cubicBezTo>
                    <a:pt x="3918" y="7545"/>
                    <a:pt x="3918" y="7545"/>
                    <a:pt x="3918" y="7545"/>
                  </a:cubicBezTo>
                  <a:cubicBezTo>
                    <a:pt x="3918" y="9881"/>
                    <a:pt x="3918" y="9881"/>
                    <a:pt x="3918" y="9881"/>
                  </a:cubicBezTo>
                  <a:cubicBezTo>
                    <a:pt x="5912" y="9881"/>
                    <a:pt x="5912" y="9881"/>
                    <a:pt x="5912" y="9881"/>
                  </a:cubicBezTo>
                  <a:cubicBezTo>
                    <a:pt x="5912" y="11643"/>
                    <a:pt x="5912" y="11643"/>
                    <a:pt x="5912" y="11643"/>
                  </a:cubicBezTo>
                  <a:cubicBezTo>
                    <a:pt x="3918" y="11643"/>
                    <a:pt x="3918" y="11643"/>
                    <a:pt x="3918" y="11643"/>
                  </a:cubicBezTo>
                  <a:cubicBezTo>
                    <a:pt x="3918" y="14094"/>
                    <a:pt x="3918" y="14094"/>
                    <a:pt x="3918" y="14094"/>
                  </a:cubicBezTo>
                  <a:cubicBezTo>
                    <a:pt x="6250" y="14094"/>
                    <a:pt x="6250" y="14094"/>
                    <a:pt x="6250" y="14094"/>
                  </a:cubicBezTo>
                  <a:lnTo>
                    <a:pt x="6250" y="15855"/>
                  </a:lnTo>
                  <a:close/>
                  <a:moveTo>
                    <a:pt x="21208" y="10609"/>
                  </a:moveTo>
                  <a:cubicBezTo>
                    <a:pt x="17522" y="996"/>
                    <a:pt x="17522" y="996"/>
                    <a:pt x="17522" y="996"/>
                  </a:cubicBezTo>
                  <a:cubicBezTo>
                    <a:pt x="17522" y="996"/>
                    <a:pt x="17130" y="0"/>
                    <a:pt x="16489" y="0"/>
                  </a:cubicBezTo>
                  <a:cubicBezTo>
                    <a:pt x="641" y="0"/>
                    <a:pt x="641" y="0"/>
                    <a:pt x="641" y="0"/>
                  </a:cubicBezTo>
                  <a:cubicBezTo>
                    <a:pt x="641" y="0"/>
                    <a:pt x="0" y="0"/>
                    <a:pt x="0" y="1264"/>
                  </a:cubicBezTo>
                  <a:cubicBezTo>
                    <a:pt x="0" y="20298"/>
                    <a:pt x="0" y="20298"/>
                    <a:pt x="0" y="20298"/>
                  </a:cubicBezTo>
                  <a:cubicBezTo>
                    <a:pt x="0" y="20298"/>
                    <a:pt x="0" y="21600"/>
                    <a:pt x="641" y="21600"/>
                  </a:cubicBezTo>
                  <a:cubicBezTo>
                    <a:pt x="16489" y="21600"/>
                    <a:pt x="16489" y="21600"/>
                    <a:pt x="16489" y="21600"/>
                  </a:cubicBezTo>
                  <a:cubicBezTo>
                    <a:pt x="16489" y="21600"/>
                    <a:pt x="17130" y="21600"/>
                    <a:pt x="17558" y="20643"/>
                  </a:cubicBezTo>
                  <a:cubicBezTo>
                    <a:pt x="21173" y="12600"/>
                    <a:pt x="21173" y="12600"/>
                    <a:pt x="21173" y="12600"/>
                  </a:cubicBezTo>
                  <a:cubicBezTo>
                    <a:pt x="21173" y="12600"/>
                    <a:pt x="21600" y="11643"/>
                    <a:pt x="21208" y="10609"/>
                  </a:cubicBezTo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192000" tIns="192000" rIns="192000" bIns="192000" numCol="1" anchor="t">
              <a:noAutofit/>
            </a:bodyPr>
            <a:lstStyle/>
            <a:p>
              <a:pPr defTabSz="1219200">
                <a:defRPr sz="4800">
                  <a:solidFill>
                    <a:srgbClr val="000000"/>
                  </a:solidFill>
                  <a:latin typeface="DIN-Regular"/>
                  <a:ea typeface="DIN-Regular"/>
                  <a:cs typeface="DIN-Regular"/>
                  <a:sym typeface="DIN-Regular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5"/>
          <p:cNvSpPr/>
          <p:nvPr/>
        </p:nvSpPr>
        <p:spPr>
          <a:xfrm>
            <a:off x="21412913" y="12522279"/>
            <a:ext cx="1380301" cy="457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7589" y="21291"/>
                </a:moveTo>
                <a:cubicBezTo>
                  <a:pt x="19799" y="21291"/>
                  <a:pt x="19799" y="21291"/>
                  <a:pt x="19799" y="21291"/>
                </a:cubicBezTo>
                <a:cubicBezTo>
                  <a:pt x="20368" y="21291"/>
                  <a:pt x="20810" y="21009"/>
                  <a:pt x="21124" y="20391"/>
                </a:cubicBezTo>
                <a:cubicBezTo>
                  <a:pt x="21439" y="19800"/>
                  <a:pt x="21600" y="18874"/>
                  <a:pt x="21600" y="17589"/>
                </a:cubicBezTo>
                <a:cubicBezTo>
                  <a:pt x="21600" y="16637"/>
                  <a:pt x="21507" y="15891"/>
                  <a:pt x="21328" y="15351"/>
                </a:cubicBezTo>
                <a:cubicBezTo>
                  <a:pt x="21150" y="14837"/>
                  <a:pt x="20937" y="14426"/>
                  <a:pt x="20674" y="14143"/>
                </a:cubicBezTo>
                <a:cubicBezTo>
                  <a:pt x="20410" y="13834"/>
                  <a:pt x="20130" y="13603"/>
                  <a:pt x="19816" y="13423"/>
                </a:cubicBezTo>
                <a:cubicBezTo>
                  <a:pt x="19510" y="13269"/>
                  <a:pt x="19221" y="13063"/>
                  <a:pt x="18957" y="12857"/>
                </a:cubicBezTo>
                <a:cubicBezTo>
                  <a:pt x="18702" y="12651"/>
                  <a:pt x="18482" y="12343"/>
                  <a:pt x="18303" y="11983"/>
                </a:cubicBezTo>
                <a:cubicBezTo>
                  <a:pt x="18125" y="11597"/>
                  <a:pt x="18040" y="11057"/>
                  <a:pt x="18040" y="10337"/>
                </a:cubicBezTo>
                <a:cubicBezTo>
                  <a:pt x="18040" y="9540"/>
                  <a:pt x="18133" y="8949"/>
                  <a:pt x="18312" y="8563"/>
                </a:cubicBezTo>
                <a:cubicBezTo>
                  <a:pt x="18499" y="8177"/>
                  <a:pt x="18702" y="7971"/>
                  <a:pt x="18923" y="7971"/>
                </a:cubicBezTo>
                <a:cubicBezTo>
                  <a:pt x="21209" y="7971"/>
                  <a:pt x="21209" y="7971"/>
                  <a:pt x="21209" y="7971"/>
                </a:cubicBezTo>
                <a:cubicBezTo>
                  <a:pt x="21209" y="6866"/>
                  <a:pt x="21209" y="6866"/>
                  <a:pt x="21209" y="6866"/>
                </a:cubicBezTo>
                <a:cubicBezTo>
                  <a:pt x="18898" y="6866"/>
                  <a:pt x="18898" y="6866"/>
                  <a:pt x="18898" y="6866"/>
                </a:cubicBezTo>
                <a:cubicBezTo>
                  <a:pt x="18685" y="6866"/>
                  <a:pt x="18499" y="6969"/>
                  <a:pt x="18337" y="7174"/>
                </a:cubicBezTo>
                <a:cubicBezTo>
                  <a:pt x="18176" y="7354"/>
                  <a:pt x="18040" y="7611"/>
                  <a:pt x="17921" y="7920"/>
                </a:cubicBezTo>
                <a:cubicBezTo>
                  <a:pt x="17810" y="8229"/>
                  <a:pt x="17725" y="8614"/>
                  <a:pt x="17666" y="9026"/>
                </a:cubicBezTo>
                <a:cubicBezTo>
                  <a:pt x="17615" y="9463"/>
                  <a:pt x="17581" y="9900"/>
                  <a:pt x="17581" y="10363"/>
                </a:cubicBezTo>
                <a:cubicBezTo>
                  <a:pt x="17581" y="11263"/>
                  <a:pt x="17674" y="11957"/>
                  <a:pt x="17844" y="12446"/>
                </a:cubicBezTo>
                <a:cubicBezTo>
                  <a:pt x="18023" y="12960"/>
                  <a:pt x="18244" y="13346"/>
                  <a:pt x="18507" y="13603"/>
                </a:cubicBezTo>
                <a:cubicBezTo>
                  <a:pt x="18762" y="13886"/>
                  <a:pt x="19051" y="14117"/>
                  <a:pt x="19365" y="14271"/>
                </a:cubicBezTo>
                <a:cubicBezTo>
                  <a:pt x="19671" y="14451"/>
                  <a:pt x="19960" y="14657"/>
                  <a:pt x="20215" y="14914"/>
                </a:cubicBezTo>
                <a:cubicBezTo>
                  <a:pt x="20478" y="15146"/>
                  <a:pt x="20699" y="15480"/>
                  <a:pt x="20878" y="15917"/>
                </a:cubicBezTo>
                <a:cubicBezTo>
                  <a:pt x="21048" y="16354"/>
                  <a:pt x="21141" y="16971"/>
                  <a:pt x="21141" y="17769"/>
                </a:cubicBezTo>
                <a:cubicBezTo>
                  <a:pt x="21141" y="18489"/>
                  <a:pt x="21048" y="19080"/>
                  <a:pt x="20861" y="19543"/>
                </a:cubicBezTo>
                <a:cubicBezTo>
                  <a:pt x="20674" y="19980"/>
                  <a:pt x="20351" y="20211"/>
                  <a:pt x="19892" y="20211"/>
                </a:cubicBezTo>
                <a:cubicBezTo>
                  <a:pt x="17589" y="20211"/>
                  <a:pt x="17589" y="20211"/>
                  <a:pt x="17589" y="20211"/>
                </a:cubicBezTo>
                <a:lnTo>
                  <a:pt x="17589" y="21291"/>
                </a:lnTo>
                <a:close/>
                <a:moveTo>
                  <a:pt x="16689" y="21291"/>
                </a:moveTo>
                <a:cubicBezTo>
                  <a:pt x="16689" y="14091"/>
                  <a:pt x="16689" y="14091"/>
                  <a:pt x="16689" y="14091"/>
                </a:cubicBezTo>
                <a:cubicBezTo>
                  <a:pt x="16689" y="12986"/>
                  <a:pt x="16621" y="11983"/>
                  <a:pt x="16493" y="11083"/>
                </a:cubicBezTo>
                <a:cubicBezTo>
                  <a:pt x="16357" y="10157"/>
                  <a:pt x="16179" y="9360"/>
                  <a:pt x="15958" y="8691"/>
                </a:cubicBezTo>
                <a:cubicBezTo>
                  <a:pt x="15737" y="8023"/>
                  <a:pt x="15465" y="7509"/>
                  <a:pt x="15159" y="7123"/>
                </a:cubicBezTo>
                <a:cubicBezTo>
                  <a:pt x="14853" y="6763"/>
                  <a:pt x="14530" y="6557"/>
                  <a:pt x="14182" y="6557"/>
                </a:cubicBezTo>
                <a:cubicBezTo>
                  <a:pt x="13834" y="6557"/>
                  <a:pt x="13502" y="6763"/>
                  <a:pt x="13196" y="7123"/>
                </a:cubicBezTo>
                <a:cubicBezTo>
                  <a:pt x="12890" y="7509"/>
                  <a:pt x="12627" y="8023"/>
                  <a:pt x="12397" y="8691"/>
                </a:cubicBezTo>
                <a:cubicBezTo>
                  <a:pt x="12177" y="9360"/>
                  <a:pt x="11998" y="10157"/>
                  <a:pt x="11871" y="11083"/>
                </a:cubicBezTo>
                <a:cubicBezTo>
                  <a:pt x="11743" y="11983"/>
                  <a:pt x="11675" y="12986"/>
                  <a:pt x="11675" y="14091"/>
                </a:cubicBezTo>
                <a:cubicBezTo>
                  <a:pt x="11675" y="15171"/>
                  <a:pt x="11743" y="16174"/>
                  <a:pt x="11871" y="17100"/>
                </a:cubicBezTo>
                <a:cubicBezTo>
                  <a:pt x="11998" y="18000"/>
                  <a:pt x="12177" y="18797"/>
                  <a:pt x="12397" y="19466"/>
                </a:cubicBezTo>
                <a:cubicBezTo>
                  <a:pt x="12627" y="20134"/>
                  <a:pt x="12890" y="20674"/>
                  <a:pt x="13196" y="21034"/>
                </a:cubicBezTo>
                <a:cubicBezTo>
                  <a:pt x="13502" y="21420"/>
                  <a:pt x="13834" y="21600"/>
                  <a:pt x="14182" y="21600"/>
                </a:cubicBezTo>
                <a:cubicBezTo>
                  <a:pt x="14377" y="21600"/>
                  <a:pt x="14556" y="21549"/>
                  <a:pt x="14717" y="21420"/>
                </a:cubicBezTo>
                <a:cubicBezTo>
                  <a:pt x="14879" y="21291"/>
                  <a:pt x="15032" y="21137"/>
                  <a:pt x="15159" y="20957"/>
                </a:cubicBezTo>
                <a:cubicBezTo>
                  <a:pt x="15295" y="20777"/>
                  <a:pt x="15414" y="20571"/>
                  <a:pt x="15516" y="20366"/>
                </a:cubicBezTo>
                <a:cubicBezTo>
                  <a:pt x="15618" y="20160"/>
                  <a:pt x="15703" y="19954"/>
                  <a:pt x="15788" y="19774"/>
                </a:cubicBezTo>
                <a:cubicBezTo>
                  <a:pt x="15788" y="18411"/>
                  <a:pt x="15788" y="18411"/>
                  <a:pt x="15788" y="18411"/>
                </a:cubicBezTo>
                <a:cubicBezTo>
                  <a:pt x="15558" y="19054"/>
                  <a:pt x="15321" y="19569"/>
                  <a:pt x="15074" y="19954"/>
                </a:cubicBezTo>
                <a:cubicBezTo>
                  <a:pt x="14828" y="20314"/>
                  <a:pt x="14530" y="20494"/>
                  <a:pt x="14182" y="20494"/>
                </a:cubicBezTo>
                <a:cubicBezTo>
                  <a:pt x="13918" y="20494"/>
                  <a:pt x="13664" y="20340"/>
                  <a:pt x="13417" y="20006"/>
                </a:cubicBezTo>
                <a:cubicBezTo>
                  <a:pt x="13162" y="19697"/>
                  <a:pt x="12941" y="19260"/>
                  <a:pt x="12754" y="18669"/>
                </a:cubicBezTo>
                <a:cubicBezTo>
                  <a:pt x="12559" y="18103"/>
                  <a:pt x="12406" y="17434"/>
                  <a:pt x="12287" y="16663"/>
                </a:cubicBezTo>
                <a:cubicBezTo>
                  <a:pt x="12168" y="15866"/>
                  <a:pt x="12109" y="15017"/>
                  <a:pt x="12109" y="14091"/>
                </a:cubicBezTo>
                <a:cubicBezTo>
                  <a:pt x="12109" y="13140"/>
                  <a:pt x="12168" y="12291"/>
                  <a:pt x="12287" y="11520"/>
                </a:cubicBezTo>
                <a:cubicBezTo>
                  <a:pt x="12406" y="10723"/>
                  <a:pt x="12559" y="10054"/>
                  <a:pt x="12754" y="9489"/>
                </a:cubicBezTo>
                <a:cubicBezTo>
                  <a:pt x="12941" y="8923"/>
                  <a:pt x="13162" y="8486"/>
                  <a:pt x="13417" y="8151"/>
                </a:cubicBezTo>
                <a:cubicBezTo>
                  <a:pt x="13664" y="7817"/>
                  <a:pt x="13918" y="7663"/>
                  <a:pt x="14182" y="7663"/>
                </a:cubicBezTo>
                <a:cubicBezTo>
                  <a:pt x="14488" y="7663"/>
                  <a:pt x="14777" y="7843"/>
                  <a:pt x="15032" y="8203"/>
                </a:cubicBezTo>
                <a:cubicBezTo>
                  <a:pt x="15287" y="8563"/>
                  <a:pt x="15507" y="9026"/>
                  <a:pt x="15694" y="9617"/>
                </a:cubicBezTo>
                <a:cubicBezTo>
                  <a:pt x="15881" y="10234"/>
                  <a:pt x="16017" y="10903"/>
                  <a:pt x="16119" y="11674"/>
                </a:cubicBezTo>
                <a:cubicBezTo>
                  <a:pt x="16221" y="12446"/>
                  <a:pt x="16272" y="13243"/>
                  <a:pt x="16272" y="14091"/>
                </a:cubicBezTo>
                <a:cubicBezTo>
                  <a:pt x="16272" y="21291"/>
                  <a:pt x="16272" y="21291"/>
                  <a:pt x="16272" y="21291"/>
                </a:cubicBezTo>
                <a:lnTo>
                  <a:pt x="16689" y="21291"/>
                </a:lnTo>
                <a:close/>
                <a:moveTo>
                  <a:pt x="5923" y="0"/>
                </a:moveTo>
                <a:cubicBezTo>
                  <a:pt x="5923" y="14091"/>
                  <a:pt x="5923" y="14091"/>
                  <a:pt x="5923" y="14091"/>
                </a:cubicBezTo>
                <a:cubicBezTo>
                  <a:pt x="5923" y="15171"/>
                  <a:pt x="5991" y="16174"/>
                  <a:pt x="6118" y="17100"/>
                </a:cubicBezTo>
                <a:cubicBezTo>
                  <a:pt x="6254" y="18000"/>
                  <a:pt x="6424" y="18797"/>
                  <a:pt x="6653" y="19466"/>
                </a:cubicBezTo>
                <a:cubicBezTo>
                  <a:pt x="6874" y="20134"/>
                  <a:pt x="7138" y="20674"/>
                  <a:pt x="7452" y="21034"/>
                </a:cubicBezTo>
                <a:cubicBezTo>
                  <a:pt x="7758" y="21420"/>
                  <a:pt x="8081" y="21600"/>
                  <a:pt x="8429" y="21600"/>
                </a:cubicBezTo>
                <a:cubicBezTo>
                  <a:pt x="8778" y="21600"/>
                  <a:pt x="9101" y="21420"/>
                  <a:pt x="9415" y="21034"/>
                </a:cubicBezTo>
                <a:cubicBezTo>
                  <a:pt x="9721" y="20674"/>
                  <a:pt x="9984" y="20134"/>
                  <a:pt x="10205" y="19466"/>
                </a:cubicBezTo>
                <a:cubicBezTo>
                  <a:pt x="10435" y="18797"/>
                  <a:pt x="10613" y="18000"/>
                  <a:pt x="10741" y="17100"/>
                </a:cubicBezTo>
                <a:cubicBezTo>
                  <a:pt x="10868" y="16174"/>
                  <a:pt x="10936" y="15171"/>
                  <a:pt x="10936" y="14091"/>
                </a:cubicBezTo>
                <a:cubicBezTo>
                  <a:pt x="10936" y="12986"/>
                  <a:pt x="10868" y="11983"/>
                  <a:pt x="10741" y="11083"/>
                </a:cubicBezTo>
                <a:cubicBezTo>
                  <a:pt x="10613" y="10157"/>
                  <a:pt x="10435" y="9360"/>
                  <a:pt x="10205" y="8691"/>
                </a:cubicBezTo>
                <a:cubicBezTo>
                  <a:pt x="9984" y="8023"/>
                  <a:pt x="9721" y="7509"/>
                  <a:pt x="9415" y="7123"/>
                </a:cubicBezTo>
                <a:cubicBezTo>
                  <a:pt x="9101" y="6763"/>
                  <a:pt x="8778" y="6557"/>
                  <a:pt x="8429" y="6557"/>
                </a:cubicBezTo>
                <a:cubicBezTo>
                  <a:pt x="8234" y="6557"/>
                  <a:pt x="8055" y="6634"/>
                  <a:pt x="7894" y="6763"/>
                </a:cubicBezTo>
                <a:cubicBezTo>
                  <a:pt x="7732" y="6866"/>
                  <a:pt x="7580" y="7020"/>
                  <a:pt x="7452" y="7200"/>
                </a:cubicBezTo>
                <a:cubicBezTo>
                  <a:pt x="7316" y="7380"/>
                  <a:pt x="7197" y="7586"/>
                  <a:pt x="7095" y="7791"/>
                </a:cubicBezTo>
                <a:cubicBezTo>
                  <a:pt x="6993" y="8023"/>
                  <a:pt x="6908" y="8203"/>
                  <a:pt x="6823" y="8383"/>
                </a:cubicBezTo>
                <a:cubicBezTo>
                  <a:pt x="6823" y="9771"/>
                  <a:pt x="6823" y="9771"/>
                  <a:pt x="6823" y="9771"/>
                </a:cubicBezTo>
                <a:cubicBezTo>
                  <a:pt x="7053" y="9129"/>
                  <a:pt x="7282" y="8614"/>
                  <a:pt x="7537" y="8229"/>
                </a:cubicBezTo>
                <a:cubicBezTo>
                  <a:pt x="7783" y="7843"/>
                  <a:pt x="8081" y="7663"/>
                  <a:pt x="8429" y="7663"/>
                </a:cubicBezTo>
                <a:cubicBezTo>
                  <a:pt x="8693" y="7663"/>
                  <a:pt x="8948" y="7817"/>
                  <a:pt x="9194" y="8151"/>
                </a:cubicBezTo>
                <a:cubicBezTo>
                  <a:pt x="9440" y="8486"/>
                  <a:pt x="9661" y="8923"/>
                  <a:pt x="9857" y="9489"/>
                </a:cubicBezTo>
                <a:cubicBezTo>
                  <a:pt x="10052" y="10054"/>
                  <a:pt x="10205" y="10723"/>
                  <a:pt x="10324" y="11520"/>
                </a:cubicBezTo>
                <a:cubicBezTo>
                  <a:pt x="10443" y="12291"/>
                  <a:pt x="10503" y="13140"/>
                  <a:pt x="10503" y="14091"/>
                </a:cubicBezTo>
                <a:cubicBezTo>
                  <a:pt x="10503" y="15017"/>
                  <a:pt x="10443" y="15866"/>
                  <a:pt x="10324" y="16663"/>
                </a:cubicBezTo>
                <a:cubicBezTo>
                  <a:pt x="10205" y="17434"/>
                  <a:pt x="10052" y="18103"/>
                  <a:pt x="9857" y="18669"/>
                </a:cubicBezTo>
                <a:cubicBezTo>
                  <a:pt x="9661" y="19260"/>
                  <a:pt x="9440" y="19697"/>
                  <a:pt x="9194" y="20006"/>
                </a:cubicBezTo>
                <a:cubicBezTo>
                  <a:pt x="8948" y="20340"/>
                  <a:pt x="8693" y="20494"/>
                  <a:pt x="8429" y="20494"/>
                </a:cubicBezTo>
                <a:cubicBezTo>
                  <a:pt x="8123" y="20494"/>
                  <a:pt x="7834" y="20340"/>
                  <a:pt x="7580" y="19980"/>
                </a:cubicBezTo>
                <a:cubicBezTo>
                  <a:pt x="7325" y="19620"/>
                  <a:pt x="7104" y="19157"/>
                  <a:pt x="6917" y="18566"/>
                </a:cubicBezTo>
                <a:cubicBezTo>
                  <a:pt x="6730" y="17974"/>
                  <a:pt x="6585" y="17280"/>
                  <a:pt x="6492" y="16509"/>
                </a:cubicBezTo>
                <a:cubicBezTo>
                  <a:pt x="6390" y="15711"/>
                  <a:pt x="6339" y="14914"/>
                  <a:pt x="6339" y="14091"/>
                </a:cubicBezTo>
                <a:cubicBezTo>
                  <a:pt x="6339" y="0"/>
                  <a:pt x="6339" y="0"/>
                  <a:pt x="6339" y="0"/>
                </a:cubicBezTo>
                <a:lnTo>
                  <a:pt x="5923" y="0"/>
                </a:lnTo>
                <a:close/>
                <a:moveTo>
                  <a:pt x="5013" y="21291"/>
                </a:moveTo>
                <a:cubicBezTo>
                  <a:pt x="5013" y="14091"/>
                  <a:pt x="5013" y="14091"/>
                  <a:pt x="5013" y="14091"/>
                </a:cubicBezTo>
                <a:cubicBezTo>
                  <a:pt x="5013" y="12986"/>
                  <a:pt x="4945" y="11983"/>
                  <a:pt x="4818" y="11083"/>
                </a:cubicBezTo>
                <a:cubicBezTo>
                  <a:pt x="4690" y="10157"/>
                  <a:pt x="4512" y="9360"/>
                  <a:pt x="4283" y="8691"/>
                </a:cubicBezTo>
                <a:cubicBezTo>
                  <a:pt x="4062" y="8023"/>
                  <a:pt x="3798" y="7509"/>
                  <a:pt x="3484" y="7123"/>
                </a:cubicBezTo>
                <a:cubicBezTo>
                  <a:pt x="3178" y="6763"/>
                  <a:pt x="2855" y="6557"/>
                  <a:pt x="2507" y="6557"/>
                </a:cubicBezTo>
                <a:cubicBezTo>
                  <a:pt x="2158" y="6557"/>
                  <a:pt x="1835" y="6763"/>
                  <a:pt x="1521" y="7123"/>
                </a:cubicBezTo>
                <a:cubicBezTo>
                  <a:pt x="1215" y="7509"/>
                  <a:pt x="952" y="8023"/>
                  <a:pt x="731" y="8691"/>
                </a:cubicBezTo>
                <a:cubicBezTo>
                  <a:pt x="501" y="9360"/>
                  <a:pt x="323" y="10157"/>
                  <a:pt x="195" y="11083"/>
                </a:cubicBezTo>
                <a:cubicBezTo>
                  <a:pt x="68" y="11983"/>
                  <a:pt x="0" y="12986"/>
                  <a:pt x="0" y="14091"/>
                </a:cubicBezTo>
                <a:cubicBezTo>
                  <a:pt x="0" y="15171"/>
                  <a:pt x="68" y="16174"/>
                  <a:pt x="195" y="17100"/>
                </a:cubicBezTo>
                <a:cubicBezTo>
                  <a:pt x="323" y="18000"/>
                  <a:pt x="501" y="18797"/>
                  <a:pt x="731" y="19466"/>
                </a:cubicBezTo>
                <a:cubicBezTo>
                  <a:pt x="952" y="20134"/>
                  <a:pt x="1215" y="20674"/>
                  <a:pt x="1521" y="21034"/>
                </a:cubicBezTo>
                <a:cubicBezTo>
                  <a:pt x="1835" y="21420"/>
                  <a:pt x="2158" y="21600"/>
                  <a:pt x="2507" y="21600"/>
                </a:cubicBezTo>
                <a:cubicBezTo>
                  <a:pt x="2702" y="21600"/>
                  <a:pt x="2881" y="21549"/>
                  <a:pt x="3042" y="21420"/>
                </a:cubicBezTo>
                <a:cubicBezTo>
                  <a:pt x="3203" y="21291"/>
                  <a:pt x="3356" y="21137"/>
                  <a:pt x="3484" y="20957"/>
                </a:cubicBezTo>
                <a:cubicBezTo>
                  <a:pt x="3620" y="20777"/>
                  <a:pt x="3739" y="20571"/>
                  <a:pt x="3841" y="20366"/>
                </a:cubicBezTo>
                <a:cubicBezTo>
                  <a:pt x="3943" y="20160"/>
                  <a:pt x="4028" y="19954"/>
                  <a:pt x="4113" y="19774"/>
                </a:cubicBezTo>
                <a:cubicBezTo>
                  <a:pt x="4113" y="18411"/>
                  <a:pt x="4113" y="18411"/>
                  <a:pt x="4113" y="18411"/>
                </a:cubicBezTo>
                <a:cubicBezTo>
                  <a:pt x="3883" y="19054"/>
                  <a:pt x="3654" y="19569"/>
                  <a:pt x="3399" y="19954"/>
                </a:cubicBezTo>
                <a:cubicBezTo>
                  <a:pt x="3152" y="20314"/>
                  <a:pt x="2855" y="20494"/>
                  <a:pt x="2507" y="20494"/>
                </a:cubicBezTo>
                <a:cubicBezTo>
                  <a:pt x="2243" y="20494"/>
                  <a:pt x="1988" y="20340"/>
                  <a:pt x="1742" y="20006"/>
                </a:cubicBezTo>
                <a:cubicBezTo>
                  <a:pt x="1496" y="19697"/>
                  <a:pt x="1275" y="19260"/>
                  <a:pt x="1079" y="18669"/>
                </a:cubicBezTo>
                <a:cubicBezTo>
                  <a:pt x="884" y="18103"/>
                  <a:pt x="731" y="17434"/>
                  <a:pt x="612" y="16663"/>
                </a:cubicBezTo>
                <a:cubicBezTo>
                  <a:pt x="493" y="15866"/>
                  <a:pt x="433" y="15017"/>
                  <a:pt x="433" y="14091"/>
                </a:cubicBezTo>
                <a:cubicBezTo>
                  <a:pt x="433" y="13140"/>
                  <a:pt x="493" y="12291"/>
                  <a:pt x="612" y="11520"/>
                </a:cubicBezTo>
                <a:cubicBezTo>
                  <a:pt x="731" y="10723"/>
                  <a:pt x="884" y="10054"/>
                  <a:pt x="1079" y="9489"/>
                </a:cubicBezTo>
                <a:cubicBezTo>
                  <a:pt x="1275" y="8923"/>
                  <a:pt x="1496" y="8486"/>
                  <a:pt x="1742" y="8151"/>
                </a:cubicBezTo>
                <a:cubicBezTo>
                  <a:pt x="1988" y="7817"/>
                  <a:pt x="2243" y="7663"/>
                  <a:pt x="2507" y="7663"/>
                </a:cubicBezTo>
                <a:cubicBezTo>
                  <a:pt x="2821" y="7663"/>
                  <a:pt x="3101" y="7843"/>
                  <a:pt x="3356" y="8203"/>
                </a:cubicBezTo>
                <a:cubicBezTo>
                  <a:pt x="3611" y="8563"/>
                  <a:pt x="3832" y="9026"/>
                  <a:pt x="4019" y="9617"/>
                </a:cubicBezTo>
                <a:cubicBezTo>
                  <a:pt x="4206" y="10234"/>
                  <a:pt x="4351" y="10903"/>
                  <a:pt x="4444" y="11674"/>
                </a:cubicBezTo>
                <a:cubicBezTo>
                  <a:pt x="4546" y="12446"/>
                  <a:pt x="4597" y="13243"/>
                  <a:pt x="4597" y="14091"/>
                </a:cubicBezTo>
                <a:cubicBezTo>
                  <a:pt x="4597" y="21291"/>
                  <a:pt x="4597" y="21291"/>
                  <a:pt x="4597" y="21291"/>
                </a:cubicBezTo>
                <a:lnTo>
                  <a:pt x="5013" y="21291"/>
                </a:lnTo>
                <a:close/>
              </a:path>
            </a:pathLst>
          </a:custGeom>
          <a:solidFill>
            <a:srgbClr val="2B3539"/>
          </a:solidFill>
          <a:ln w="12700">
            <a:miter lim="400000"/>
          </a:ln>
        </p:spPr>
        <p:txBody>
          <a:bodyPr lIns="72000" tIns="72000" rIns="72000" bIns="72000"/>
          <a:lstStyle/>
          <a:p>
            <a:pPr defTabSz="457200">
              <a:defRPr sz="1800">
                <a:solidFill>
                  <a:srgbClr val="000000"/>
                </a:solidFill>
                <a:latin typeface="DIN-Regular"/>
                <a:ea typeface="DIN-Regular"/>
                <a:cs typeface="DIN-Regular"/>
                <a:sym typeface="DIN-Regular"/>
              </a:defRPr>
            </a:pPr>
          </a:p>
        </p:txBody>
      </p:sp>
      <p:sp>
        <p:nvSpPr>
          <p:cNvPr id="3" name="Freeform 6"/>
          <p:cNvSpPr/>
          <p:nvPr/>
        </p:nvSpPr>
        <p:spPr>
          <a:xfrm>
            <a:off x="22887409" y="12647949"/>
            <a:ext cx="706966" cy="3328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74" h="21600" fill="norm" stroke="1" extrusionOk="0">
                <a:moveTo>
                  <a:pt x="9847" y="9804"/>
                </a:moveTo>
                <a:cubicBezTo>
                  <a:pt x="9990" y="9574"/>
                  <a:pt x="10061" y="9268"/>
                  <a:pt x="10061" y="8847"/>
                </a:cubicBezTo>
                <a:cubicBezTo>
                  <a:pt x="10061" y="8464"/>
                  <a:pt x="9990" y="8119"/>
                  <a:pt x="9865" y="7889"/>
                </a:cubicBezTo>
                <a:cubicBezTo>
                  <a:pt x="9723" y="7660"/>
                  <a:pt x="9562" y="7545"/>
                  <a:pt x="9331" y="7545"/>
                </a:cubicBezTo>
                <a:cubicBezTo>
                  <a:pt x="8405" y="7545"/>
                  <a:pt x="8405" y="7545"/>
                  <a:pt x="8405" y="7545"/>
                </a:cubicBezTo>
                <a:cubicBezTo>
                  <a:pt x="8405" y="10187"/>
                  <a:pt x="8405" y="10187"/>
                  <a:pt x="8405" y="10187"/>
                </a:cubicBezTo>
                <a:cubicBezTo>
                  <a:pt x="9331" y="10187"/>
                  <a:pt x="9331" y="10187"/>
                  <a:pt x="9331" y="10187"/>
                </a:cubicBezTo>
                <a:cubicBezTo>
                  <a:pt x="9545" y="10187"/>
                  <a:pt x="9723" y="10072"/>
                  <a:pt x="9847" y="9804"/>
                </a:cubicBezTo>
                <a:moveTo>
                  <a:pt x="14726" y="9919"/>
                </a:moveTo>
                <a:cubicBezTo>
                  <a:pt x="14851" y="9689"/>
                  <a:pt x="14922" y="9345"/>
                  <a:pt x="14922" y="8923"/>
                </a:cubicBezTo>
                <a:cubicBezTo>
                  <a:pt x="14922" y="8502"/>
                  <a:pt x="14851" y="8157"/>
                  <a:pt x="14726" y="7928"/>
                </a:cubicBezTo>
                <a:cubicBezTo>
                  <a:pt x="14602" y="7660"/>
                  <a:pt x="14424" y="7545"/>
                  <a:pt x="14192" y="7545"/>
                </a:cubicBezTo>
                <a:cubicBezTo>
                  <a:pt x="13266" y="7545"/>
                  <a:pt x="13266" y="7545"/>
                  <a:pt x="13266" y="7545"/>
                </a:cubicBezTo>
                <a:cubicBezTo>
                  <a:pt x="13266" y="10302"/>
                  <a:pt x="13266" y="10302"/>
                  <a:pt x="13266" y="10302"/>
                </a:cubicBezTo>
                <a:cubicBezTo>
                  <a:pt x="14192" y="10302"/>
                  <a:pt x="14192" y="10302"/>
                  <a:pt x="14192" y="10302"/>
                </a:cubicBezTo>
                <a:cubicBezTo>
                  <a:pt x="14424" y="10302"/>
                  <a:pt x="14602" y="10187"/>
                  <a:pt x="14726" y="9919"/>
                </a:cubicBezTo>
                <a:moveTo>
                  <a:pt x="15902" y="8923"/>
                </a:moveTo>
                <a:cubicBezTo>
                  <a:pt x="15902" y="9804"/>
                  <a:pt x="15759" y="10532"/>
                  <a:pt x="15457" y="11145"/>
                </a:cubicBezTo>
                <a:cubicBezTo>
                  <a:pt x="15154" y="11757"/>
                  <a:pt x="14744" y="12064"/>
                  <a:pt x="14246" y="12064"/>
                </a:cubicBezTo>
                <a:cubicBezTo>
                  <a:pt x="13266" y="12064"/>
                  <a:pt x="13266" y="12064"/>
                  <a:pt x="13266" y="12064"/>
                </a:cubicBezTo>
                <a:cubicBezTo>
                  <a:pt x="13266" y="15855"/>
                  <a:pt x="13266" y="15855"/>
                  <a:pt x="13266" y="15855"/>
                </a:cubicBezTo>
                <a:cubicBezTo>
                  <a:pt x="12287" y="15855"/>
                  <a:pt x="12287" y="15855"/>
                  <a:pt x="12287" y="15855"/>
                </a:cubicBezTo>
                <a:cubicBezTo>
                  <a:pt x="12287" y="5783"/>
                  <a:pt x="12287" y="5783"/>
                  <a:pt x="12287" y="5783"/>
                </a:cubicBezTo>
                <a:cubicBezTo>
                  <a:pt x="14246" y="5783"/>
                  <a:pt x="14246" y="5783"/>
                  <a:pt x="14246" y="5783"/>
                </a:cubicBezTo>
                <a:cubicBezTo>
                  <a:pt x="14762" y="5783"/>
                  <a:pt x="15154" y="6089"/>
                  <a:pt x="15457" y="6702"/>
                </a:cubicBezTo>
                <a:cubicBezTo>
                  <a:pt x="15759" y="7277"/>
                  <a:pt x="15902" y="8043"/>
                  <a:pt x="15902" y="8923"/>
                </a:cubicBezTo>
                <a:moveTo>
                  <a:pt x="10114" y="11489"/>
                </a:moveTo>
                <a:cubicBezTo>
                  <a:pt x="11236" y="15855"/>
                  <a:pt x="11236" y="15855"/>
                  <a:pt x="11236" y="15855"/>
                </a:cubicBezTo>
                <a:cubicBezTo>
                  <a:pt x="10097" y="15855"/>
                  <a:pt x="10097" y="15855"/>
                  <a:pt x="10097" y="15855"/>
                </a:cubicBezTo>
                <a:cubicBezTo>
                  <a:pt x="9117" y="11834"/>
                  <a:pt x="9117" y="11834"/>
                  <a:pt x="9117" y="11834"/>
                </a:cubicBezTo>
                <a:cubicBezTo>
                  <a:pt x="8405" y="11834"/>
                  <a:pt x="8405" y="11834"/>
                  <a:pt x="8405" y="11834"/>
                </a:cubicBezTo>
                <a:cubicBezTo>
                  <a:pt x="8405" y="15855"/>
                  <a:pt x="8405" y="15855"/>
                  <a:pt x="8405" y="15855"/>
                </a:cubicBezTo>
                <a:cubicBezTo>
                  <a:pt x="7426" y="15855"/>
                  <a:pt x="7426" y="15855"/>
                  <a:pt x="7426" y="15855"/>
                </a:cubicBezTo>
                <a:cubicBezTo>
                  <a:pt x="7426" y="5783"/>
                  <a:pt x="7426" y="5783"/>
                  <a:pt x="7426" y="5783"/>
                </a:cubicBezTo>
                <a:cubicBezTo>
                  <a:pt x="9402" y="5783"/>
                  <a:pt x="9402" y="5783"/>
                  <a:pt x="9402" y="5783"/>
                </a:cubicBezTo>
                <a:cubicBezTo>
                  <a:pt x="9901" y="5783"/>
                  <a:pt x="10292" y="6089"/>
                  <a:pt x="10595" y="6664"/>
                </a:cubicBezTo>
                <a:cubicBezTo>
                  <a:pt x="10898" y="7277"/>
                  <a:pt x="11040" y="8004"/>
                  <a:pt x="11040" y="8847"/>
                </a:cubicBezTo>
                <a:cubicBezTo>
                  <a:pt x="11040" y="9536"/>
                  <a:pt x="10951" y="10072"/>
                  <a:pt x="10773" y="10532"/>
                </a:cubicBezTo>
                <a:cubicBezTo>
                  <a:pt x="10595" y="10991"/>
                  <a:pt x="10382" y="11298"/>
                  <a:pt x="10114" y="11489"/>
                </a:cubicBezTo>
                <a:moveTo>
                  <a:pt x="6250" y="15855"/>
                </a:moveTo>
                <a:cubicBezTo>
                  <a:pt x="2938" y="15855"/>
                  <a:pt x="2938" y="15855"/>
                  <a:pt x="2938" y="15855"/>
                </a:cubicBezTo>
                <a:cubicBezTo>
                  <a:pt x="2938" y="5783"/>
                  <a:pt x="2938" y="5783"/>
                  <a:pt x="2938" y="5783"/>
                </a:cubicBezTo>
                <a:cubicBezTo>
                  <a:pt x="6250" y="5783"/>
                  <a:pt x="6250" y="5783"/>
                  <a:pt x="6250" y="5783"/>
                </a:cubicBezTo>
                <a:cubicBezTo>
                  <a:pt x="6250" y="7545"/>
                  <a:pt x="6250" y="7545"/>
                  <a:pt x="6250" y="7545"/>
                </a:cubicBezTo>
                <a:cubicBezTo>
                  <a:pt x="3918" y="7545"/>
                  <a:pt x="3918" y="7545"/>
                  <a:pt x="3918" y="7545"/>
                </a:cubicBezTo>
                <a:cubicBezTo>
                  <a:pt x="3918" y="9881"/>
                  <a:pt x="3918" y="9881"/>
                  <a:pt x="3918" y="9881"/>
                </a:cubicBezTo>
                <a:cubicBezTo>
                  <a:pt x="5912" y="9881"/>
                  <a:pt x="5912" y="9881"/>
                  <a:pt x="5912" y="9881"/>
                </a:cubicBezTo>
                <a:cubicBezTo>
                  <a:pt x="5912" y="11643"/>
                  <a:pt x="5912" y="11643"/>
                  <a:pt x="5912" y="11643"/>
                </a:cubicBezTo>
                <a:cubicBezTo>
                  <a:pt x="3918" y="11643"/>
                  <a:pt x="3918" y="11643"/>
                  <a:pt x="3918" y="11643"/>
                </a:cubicBezTo>
                <a:cubicBezTo>
                  <a:pt x="3918" y="14094"/>
                  <a:pt x="3918" y="14094"/>
                  <a:pt x="3918" y="14094"/>
                </a:cubicBezTo>
                <a:cubicBezTo>
                  <a:pt x="6250" y="14094"/>
                  <a:pt x="6250" y="14094"/>
                  <a:pt x="6250" y="14094"/>
                </a:cubicBezTo>
                <a:lnTo>
                  <a:pt x="6250" y="15855"/>
                </a:lnTo>
                <a:close/>
                <a:moveTo>
                  <a:pt x="21208" y="10609"/>
                </a:moveTo>
                <a:cubicBezTo>
                  <a:pt x="17522" y="996"/>
                  <a:pt x="17522" y="996"/>
                  <a:pt x="17522" y="996"/>
                </a:cubicBezTo>
                <a:cubicBezTo>
                  <a:pt x="17522" y="996"/>
                  <a:pt x="17130" y="0"/>
                  <a:pt x="16489" y="0"/>
                </a:cubicBezTo>
                <a:cubicBezTo>
                  <a:pt x="641" y="0"/>
                  <a:pt x="641" y="0"/>
                  <a:pt x="641" y="0"/>
                </a:cubicBezTo>
                <a:cubicBezTo>
                  <a:pt x="641" y="0"/>
                  <a:pt x="0" y="0"/>
                  <a:pt x="0" y="1264"/>
                </a:cubicBezTo>
                <a:cubicBezTo>
                  <a:pt x="0" y="20298"/>
                  <a:pt x="0" y="20298"/>
                  <a:pt x="0" y="20298"/>
                </a:cubicBezTo>
                <a:cubicBezTo>
                  <a:pt x="0" y="20298"/>
                  <a:pt x="0" y="21600"/>
                  <a:pt x="641" y="21600"/>
                </a:cubicBezTo>
                <a:cubicBezTo>
                  <a:pt x="16489" y="21600"/>
                  <a:pt x="16489" y="21600"/>
                  <a:pt x="16489" y="21600"/>
                </a:cubicBezTo>
                <a:cubicBezTo>
                  <a:pt x="16489" y="21600"/>
                  <a:pt x="17130" y="21600"/>
                  <a:pt x="17558" y="20643"/>
                </a:cubicBezTo>
                <a:cubicBezTo>
                  <a:pt x="21173" y="12600"/>
                  <a:pt x="21173" y="12600"/>
                  <a:pt x="21173" y="12600"/>
                </a:cubicBezTo>
                <a:cubicBezTo>
                  <a:pt x="21173" y="12600"/>
                  <a:pt x="21600" y="11643"/>
                  <a:pt x="21208" y="10609"/>
                </a:cubicBezTo>
              </a:path>
            </a:pathLst>
          </a:custGeom>
          <a:solidFill>
            <a:srgbClr val="1BBAA4"/>
          </a:solidFill>
          <a:ln w="12700">
            <a:miter lim="400000"/>
          </a:ln>
        </p:spPr>
        <p:txBody>
          <a:bodyPr lIns="72000" tIns="72000" rIns="72000" bIns="72000"/>
          <a:lstStyle/>
          <a:p>
            <a:pPr defTabSz="457200">
              <a:defRPr sz="1800">
                <a:solidFill>
                  <a:srgbClr val="000000"/>
                </a:solidFill>
                <a:latin typeface="DIN-Regular"/>
                <a:ea typeface="DIN-Regular"/>
                <a:cs typeface="DIN-Regular"/>
                <a:sym typeface="DIN-Regular"/>
              </a:defRPr>
            </a:pP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785780" y="12534979"/>
            <a:ext cx="424994" cy="4318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200"/>
            </a:lvl1pPr>
          </a:lstStyle>
          <a:p>
            <a:pPr/>
            <a:fld id="{86CB4B4D-7CA3-9044-876B-883B54F8677D}" type="slidenum"/>
          </a:p>
        </p:txBody>
      </p:sp>
      <p:sp>
        <p:nvSpPr>
          <p:cNvPr id="5" name="Title Text"/>
          <p:cNvSpPr txBox="1"/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</p:sldLayoutIdLst>
  <p:transition xmlns:p14="http://schemas.microsoft.com/office/powerpoint/2010/main" spd="med" advClick="1"/>
  <p:txStyles>
    <p:titleStyle>
      <a:lvl1pPr marL="0" marR="0" indent="0" algn="ctr" defTabSz="243834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635000" algn="l"/>
        </a:tabLst>
        <a:defRPr b="0" baseline="0" cap="none" i="0" spc="0" strike="noStrike" sz="9600" u="none">
          <a:solidFill>
            <a:srgbClr val="FFFFFF"/>
          </a:solidFill>
          <a:uFillTx/>
          <a:latin typeface="+mj-lt"/>
          <a:ea typeface="+mj-ea"/>
          <a:cs typeface="+mj-cs"/>
          <a:sym typeface="Permanent Marker"/>
        </a:defRPr>
      </a:lvl1pPr>
      <a:lvl2pPr marL="0" marR="0" indent="228600" algn="ctr" defTabSz="243834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635000" algn="l"/>
        </a:tabLst>
        <a:defRPr b="0" baseline="0" cap="none" i="0" spc="0" strike="noStrike" sz="9600" u="none">
          <a:solidFill>
            <a:srgbClr val="FFFFFF"/>
          </a:solidFill>
          <a:uFillTx/>
          <a:latin typeface="+mj-lt"/>
          <a:ea typeface="+mj-ea"/>
          <a:cs typeface="+mj-cs"/>
          <a:sym typeface="Permanent Marker"/>
        </a:defRPr>
      </a:lvl2pPr>
      <a:lvl3pPr marL="0" marR="0" indent="457200" algn="ctr" defTabSz="243834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635000" algn="l"/>
        </a:tabLst>
        <a:defRPr b="0" baseline="0" cap="none" i="0" spc="0" strike="noStrike" sz="9600" u="none">
          <a:solidFill>
            <a:srgbClr val="FFFFFF"/>
          </a:solidFill>
          <a:uFillTx/>
          <a:latin typeface="+mj-lt"/>
          <a:ea typeface="+mj-ea"/>
          <a:cs typeface="+mj-cs"/>
          <a:sym typeface="Permanent Marker"/>
        </a:defRPr>
      </a:lvl3pPr>
      <a:lvl4pPr marL="0" marR="0" indent="685800" algn="ctr" defTabSz="243834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635000" algn="l"/>
        </a:tabLst>
        <a:defRPr b="0" baseline="0" cap="none" i="0" spc="0" strike="noStrike" sz="9600" u="none">
          <a:solidFill>
            <a:srgbClr val="FFFFFF"/>
          </a:solidFill>
          <a:uFillTx/>
          <a:latin typeface="+mj-lt"/>
          <a:ea typeface="+mj-ea"/>
          <a:cs typeface="+mj-cs"/>
          <a:sym typeface="Permanent Marker"/>
        </a:defRPr>
      </a:lvl4pPr>
      <a:lvl5pPr marL="0" marR="0" indent="914400" algn="ctr" defTabSz="243834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635000" algn="l"/>
        </a:tabLst>
        <a:defRPr b="0" baseline="0" cap="none" i="0" spc="0" strike="noStrike" sz="9600" u="none">
          <a:solidFill>
            <a:srgbClr val="FFFFFF"/>
          </a:solidFill>
          <a:uFillTx/>
          <a:latin typeface="+mj-lt"/>
          <a:ea typeface="+mj-ea"/>
          <a:cs typeface="+mj-cs"/>
          <a:sym typeface="Permanent Marker"/>
        </a:defRPr>
      </a:lvl5pPr>
      <a:lvl6pPr marL="0" marR="0" indent="1143000" algn="ctr" defTabSz="243834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635000" algn="l"/>
        </a:tabLst>
        <a:defRPr b="0" baseline="0" cap="none" i="0" spc="0" strike="noStrike" sz="9600" u="none">
          <a:solidFill>
            <a:srgbClr val="FFFFFF"/>
          </a:solidFill>
          <a:uFillTx/>
          <a:latin typeface="+mj-lt"/>
          <a:ea typeface="+mj-ea"/>
          <a:cs typeface="+mj-cs"/>
          <a:sym typeface="Permanent Marker"/>
        </a:defRPr>
      </a:lvl6pPr>
      <a:lvl7pPr marL="0" marR="0" indent="1371600" algn="ctr" defTabSz="243834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635000" algn="l"/>
        </a:tabLst>
        <a:defRPr b="0" baseline="0" cap="none" i="0" spc="0" strike="noStrike" sz="9600" u="none">
          <a:solidFill>
            <a:srgbClr val="FFFFFF"/>
          </a:solidFill>
          <a:uFillTx/>
          <a:latin typeface="+mj-lt"/>
          <a:ea typeface="+mj-ea"/>
          <a:cs typeface="+mj-cs"/>
          <a:sym typeface="Permanent Marker"/>
        </a:defRPr>
      </a:lvl7pPr>
      <a:lvl8pPr marL="0" marR="0" indent="1600200" algn="ctr" defTabSz="243834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635000" algn="l"/>
        </a:tabLst>
        <a:defRPr b="0" baseline="0" cap="none" i="0" spc="0" strike="noStrike" sz="9600" u="none">
          <a:solidFill>
            <a:srgbClr val="FFFFFF"/>
          </a:solidFill>
          <a:uFillTx/>
          <a:latin typeface="+mj-lt"/>
          <a:ea typeface="+mj-ea"/>
          <a:cs typeface="+mj-cs"/>
          <a:sym typeface="Permanent Marker"/>
        </a:defRPr>
      </a:lvl8pPr>
      <a:lvl9pPr marL="0" marR="0" indent="1828800" algn="ctr" defTabSz="243834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635000" algn="l"/>
        </a:tabLst>
        <a:defRPr b="0" baseline="0" cap="none" i="0" spc="0" strike="noStrike" sz="9600" u="none">
          <a:solidFill>
            <a:srgbClr val="FFFFFF"/>
          </a:solidFill>
          <a:uFillTx/>
          <a:latin typeface="+mj-lt"/>
          <a:ea typeface="+mj-ea"/>
          <a:cs typeface="+mj-cs"/>
          <a:sym typeface="Permanent Marker"/>
        </a:defRPr>
      </a:lvl9pPr>
    </p:titleStyle>
    <p:bodyStyle>
      <a:lvl1pPr marL="846666" marR="0" indent="-846666" algn="ctr" defTabSz="2438341" rtl="0" latinLnBrk="0">
        <a:lnSpc>
          <a:spcPct val="100000"/>
        </a:lnSpc>
        <a:spcBef>
          <a:spcPts val="8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6400" u="none">
          <a:solidFill>
            <a:srgbClr val="FFFFFF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1481666" marR="0" indent="-846666" algn="ctr" defTabSz="2438341" rtl="0" latinLnBrk="0">
        <a:lnSpc>
          <a:spcPct val="100000"/>
        </a:lnSpc>
        <a:spcBef>
          <a:spcPts val="8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6400" u="none">
          <a:solidFill>
            <a:srgbClr val="FFFFFF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2116666" marR="0" indent="-846666" algn="ctr" defTabSz="2438341" rtl="0" latinLnBrk="0">
        <a:lnSpc>
          <a:spcPct val="100000"/>
        </a:lnSpc>
        <a:spcBef>
          <a:spcPts val="8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6400" u="none">
          <a:solidFill>
            <a:srgbClr val="FFFFFF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2751666" marR="0" indent="-846666" algn="ctr" defTabSz="2438341" rtl="0" latinLnBrk="0">
        <a:lnSpc>
          <a:spcPct val="100000"/>
        </a:lnSpc>
        <a:spcBef>
          <a:spcPts val="8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6400" u="none">
          <a:solidFill>
            <a:srgbClr val="FFFFFF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3386666" marR="0" indent="-846666" algn="ctr" defTabSz="2438341" rtl="0" latinLnBrk="0">
        <a:lnSpc>
          <a:spcPct val="100000"/>
        </a:lnSpc>
        <a:spcBef>
          <a:spcPts val="8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6400" u="none">
          <a:solidFill>
            <a:srgbClr val="FFFFFF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4021666" marR="0" indent="-846666" algn="ctr" defTabSz="2438341" rtl="0" latinLnBrk="0">
        <a:lnSpc>
          <a:spcPct val="100000"/>
        </a:lnSpc>
        <a:spcBef>
          <a:spcPts val="8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6400" u="none">
          <a:solidFill>
            <a:srgbClr val="FFFFFF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4656666" marR="0" indent="-846666" algn="ctr" defTabSz="2438341" rtl="0" latinLnBrk="0">
        <a:lnSpc>
          <a:spcPct val="100000"/>
        </a:lnSpc>
        <a:spcBef>
          <a:spcPts val="8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6400" u="none">
          <a:solidFill>
            <a:srgbClr val="FFFFFF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5291666" marR="0" indent="-846666" algn="ctr" defTabSz="2438341" rtl="0" latinLnBrk="0">
        <a:lnSpc>
          <a:spcPct val="100000"/>
        </a:lnSpc>
        <a:spcBef>
          <a:spcPts val="8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6400" u="none">
          <a:solidFill>
            <a:srgbClr val="FFFFFF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5926666" marR="0" indent="-846666" algn="ctr" defTabSz="2438341" rtl="0" latinLnBrk="0">
        <a:lnSpc>
          <a:spcPct val="100000"/>
        </a:lnSpc>
        <a:spcBef>
          <a:spcPts val="8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6400" u="none">
          <a:solidFill>
            <a:srgbClr val="FFFFFF"/>
          </a:solidFill>
          <a:uFillTx/>
          <a:latin typeface="Calibri Light"/>
          <a:ea typeface="Calibri Light"/>
          <a:cs typeface="Calibri Light"/>
          <a:sym typeface="Calibri Light"/>
        </a:defRPr>
      </a:lvl9pPr>
    </p:bodyStyle>
    <p:otherStyle>
      <a:lvl1pPr marL="0" marR="0" indent="0" algn="l" defTabSz="914378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Calibri Light"/>
        </a:defRPr>
      </a:lvl1pPr>
      <a:lvl2pPr marL="0" marR="0" indent="228600" algn="l" defTabSz="914378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Calibri Light"/>
        </a:defRPr>
      </a:lvl2pPr>
      <a:lvl3pPr marL="0" marR="0" indent="457200" algn="l" defTabSz="914378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Calibri Light"/>
        </a:defRPr>
      </a:lvl3pPr>
      <a:lvl4pPr marL="0" marR="0" indent="685800" algn="l" defTabSz="914378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Calibri Light"/>
        </a:defRPr>
      </a:lvl4pPr>
      <a:lvl5pPr marL="0" marR="0" indent="914400" algn="l" defTabSz="914378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Calibri Light"/>
        </a:defRPr>
      </a:lvl5pPr>
      <a:lvl6pPr marL="0" marR="0" indent="1143000" algn="l" defTabSz="914378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Calibri Light"/>
        </a:defRPr>
      </a:lvl6pPr>
      <a:lvl7pPr marL="0" marR="0" indent="1371600" algn="l" defTabSz="914378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Calibri Light"/>
        </a:defRPr>
      </a:lvl7pPr>
      <a:lvl8pPr marL="0" marR="0" indent="1600200" algn="l" defTabSz="914378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Calibri Light"/>
        </a:defRPr>
      </a:lvl8pPr>
      <a:lvl9pPr marL="0" marR="0" indent="1828800" algn="l" defTabSz="914378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Calibri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jpe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jpeg"/><Relationship Id="rId3" Type="http://schemas.openxmlformats.org/officeDocument/2006/relationships/image" Target="../media/image1.tif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tif"/><Relationship Id="rId3" Type="http://schemas.openxmlformats.org/officeDocument/2006/relationships/image" Target="../media/image1.tif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jpeg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1.tif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jpe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3" Type="http://schemas.openxmlformats.org/officeDocument/2006/relationships/image" Target="../media/image1.tif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3" Type="http://schemas.openxmlformats.org/officeDocument/2006/relationships/image" Target="../media/image6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2.jpe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Fußzeilenplatzhalter 16"/>
          <p:cNvSpPr txBox="1"/>
          <p:nvPr/>
        </p:nvSpPr>
        <p:spPr>
          <a:xfrm>
            <a:off x="2398911" y="13720233"/>
            <a:ext cx="15266790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2438341">
              <a:defRPr sz="1600"/>
            </a:lvl1pPr>
          </a:lstStyle>
          <a:p>
            <a:pPr/>
            <a:r>
              <a:t>Fußzeile: Präsentationstitel, Sprecher, Datum</a:t>
            </a:r>
          </a:p>
        </p:txBody>
      </p:sp>
      <p:sp>
        <p:nvSpPr>
          <p:cNvPr id="170" name="Titel 1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ESDK TRAINING</a:t>
            </a:r>
          </a:p>
        </p:txBody>
      </p:sp>
      <p:sp>
        <p:nvSpPr>
          <p:cNvPr id="171" name="Untertitel 2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Development Infrastructure</a:t>
            </a:r>
          </a:p>
        </p:txBody>
      </p:sp>
      <p:sp>
        <p:nvSpPr>
          <p:cNvPr id="172" name="Datumsplatzhalter 15"/>
          <p:cNvSpPr txBox="1"/>
          <p:nvPr/>
        </p:nvSpPr>
        <p:spPr>
          <a:xfrm>
            <a:off x="1246783" y="13720233"/>
            <a:ext cx="1152129" cy="2453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919" tIns="121919" rIns="121919" bIns="121919">
            <a:spAutoFit/>
          </a:bodyPr>
          <a:lstStyle>
            <a:lvl1pPr defTabSz="2438341">
              <a:defRPr sz="4800"/>
            </a:lvl1pPr>
          </a:lstStyle>
          <a:p>
            <a:pPr/>
            <a:r>
              <a:t>25.02.18</a:t>
            </a:r>
          </a:p>
        </p:txBody>
      </p:sp>
      <p:sp>
        <p:nvSpPr>
          <p:cNvPr id="173" name="Foliennummernplatzhalter 17"/>
          <p:cNvSpPr txBox="1"/>
          <p:nvPr>
            <p:ph type="sldNum" sz="quarter" idx="2"/>
          </p:nvPr>
        </p:nvSpPr>
        <p:spPr>
          <a:xfrm>
            <a:off x="668866" y="13720233"/>
            <a:ext cx="127001" cy="241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l="456" t="224" r="272" b="244"/>
          <a:stretch>
            <a:fillRect/>
          </a:stretch>
        </p:blipFill>
        <p:spPr>
          <a:xfrm>
            <a:off x="5160735" y="5957887"/>
            <a:ext cx="1819672" cy="18002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1518" y="0"/>
                </a:moveTo>
                <a:cubicBezTo>
                  <a:pt x="10833" y="19"/>
                  <a:pt x="10201" y="39"/>
                  <a:pt x="10152" y="67"/>
                </a:cubicBezTo>
                <a:cubicBezTo>
                  <a:pt x="10039" y="130"/>
                  <a:pt x="9627" y="269"/>
                  <a:pt x="9238" y="376"/>
                </a:cubicBezTo>
                <a:cubicBezTo>
                  <a:pt x="7410" y="881"/>
                  <a:pt x="5685" y="2178"/>
                  <a:pt x="4466" y="3967"/>
                </a:cubicBezTo>
                <a:cubicBezTo>
                  <a:pt x="4155" y="4423"/>
                  <a:pt x="3630" y="5428"/>
                  <a:pt x="3477" y="5852"/>
                </a:cubicBezTo>
                <a:cubicBezTo>
                  <a:pt x="3395" y="6080"/>
                  <a:pt x="3137" y="6286"/>
                  <a:pt x="2633" y="6543"/>
                </a:cubicBezTo>
                <a:cubicBezTo>
                  <a:pt x="2160" y="6784"/>
                  <a:pt x="1875" y="7020"/>
                  <a:pt x="1800" y="7219"/>
                </a:cubicBezTo>
                <a:cubicBezTo>
                  <a:pt x="1478" y="8073"/>
                  <a:pt x="1867" y="10577"/>
                  <a:pt x="2379" y="10938"/>
                </a:cubicBezTo>
                <a:cubicBezTo>
                  <a:pt x="2621" y="11109"/>
                  <a:pt x="2617" y="11121"/>
                  <a:pt x="2087" y="11676"/>
                </a:cubicBezTo>
                <a:cubicBezTo>
                  <a:pt x="1790" y="11988"/>
                  <a:pt x="1223" y="12726"/>
                  <a:pt x="829" y="13319"/>
                </a:cubicBezTo>
                <a:cubicBezTo>
                  <a:pt x="435" y="13913"/>
                  <a:pt x="63" y="14416"/>
                  <a:pt x="5" y="14438"/>
                </a:cubicBezTo>
                <a:cubicBezTo>
                  <a:pt x="2" y="14439"/>
                  <a:pt x="3" y="14535"/>
                  <a:pt x="0" y="14543"/>
                </a:cubicBezTo>
                <a:cubicBezTo>
                  <a:pt x="62" y="14512"/>
                  <a:pt x="365" y="14260"/>
                  <a:pt x="749" y="13914"/>
                </a:cubicBezTo>
                <a:cubicBezTo>
                  <a:pt x="1737" y="13025"/>
                  <a:pt x="3237" y="12020"/>
                  <a:pt x="3373" y="12157"/>
                </a:cubicBezTo>
                <a:cubicBezTo>
                  <a:pt x="3432" y="12216"/>
                  <a:pt x="3558" y="12851"/>
                  <a:pt x="3651" y="13567"/>
                </a:cubicBezTo>
                <a:cubicBezTo>
                  <a:pt x="3807" y="14767"/>
                  <a:pt x="3846" y="14891"/>
                  <a:pt x="4165" y="15143"/>
                </a:cubicBezTo>
                <a:cubicBezTo>
                  <a:pt x="4365" y="15301"/>
                  <a:pt x="4540" y="15578"/>
                  <a:pt x="4584" y="15805"/>
                </a:cubicBezTo>
                <a:cubicBezTo>
                  <a:pt x="4626" y="16020"/>
                  <a:pt x="4868" y="16617"/>
                  <a:pt x="5121" y="17129"/>
                </a:cubicBezTo>
                <a:cubicBezTo>
                  <a:pt x="5373" y="17640"/>
                  <a:pt x="5531" y="18088"/>
                  <a:pt x="5474" y="18124"/>
                </a:cubicBezTo>
                <a:cubicBezTo>
                  <a:pt x="5417" y="18160"/>
                  <a:pt x="5121" y="18071"/>
                  <a:pt x="4810" y="17929"/>
                </a:cubicBezTo>
                <a:cubicBezTo>
                  <a:pt x="3402" y="17285"/>
                  <a:pt x="3441" y="17297"/>
                  <a:pt x="3595" y="17586"/>
                </a:cubicBezTo>
                <a:cubicBezTo>
                  <a:pt x="3991" y="18334"/>
                  <a:pt x="5201" y="20009"/>
                  <a:pt x="5625" y="20395"/>
                </a:cubicBezTo>
                <a:cubicBezTo>
                  <a:pt x="6442" y="21139"/>
                  <a:pt x="7359" y="21386"/>
                  <a:pt x="8640" y="21205"/>
                </a:cubicBezTo>
                <a:cubicBezTo>
                  <a:pt x="9181" y="21128"/>
                  <a:pt x="9500" y="21147"/>
                  <a:pt x="9969" y="21290"/>
                </a:cubicBezTo>
                <a:cubicBezTo>
                  <a:pt x="10308" y="21394"/>
                  <a:pt x="10628" y="21519"/>
                  <a:pt x="10675" y="21567"/>
                </a:cubicBezTo>
                <a:cubicBezTo>
                  <a:pt x="10687" y="21578"/>
                  <a:pt x="11216" y="21590"/>
                  <a:pt x="11495" y="21600"/>
                </a:cubicBezTo>
                <a:cubicBezTo>
                  <a:pt x="12099" y="21583"/>
                  <a:pt x="12790" y="21566"/>
                  <a:pt x="12833" y="21543"/>
                </a:cubicBezTo>
                <a:cubicBezTo>
                  <a:pt x="12946" y="21480"/>
                  <a:pt x="13331" y="21335"/>
                  <a:pt x="13690" y="21224"/>
                </a:cubicBezTo>
                <a:cubicBezTo>
                  <a:pt x="14050" y="21112"/>
                  <a:pt x="14588" y="20903"/>
                  <a:pt x="14882" y="20757"/>
                </a:cubicBezTo>
                <a:cubicBezTo>
                  <a:pt x="15176" y="20611"/>
                  <a:pt x="15929" y="20362"/>
                  <a:pt x="16550" y="20210"/>
                </a:cubicBezTo>
                <a:cubicBezTo>
                  <a:pt x="18106" y="19828"/>
                  <a:pt x="18338" y="19652"/>
                  <a:pt x="18995" y="18357"/>
                </a:cubicBezTo>
                <a:cubicBezTo>
                  <a:pt x="19296" y="17764"/>
                  <a:pt x="19650" y="17099"/>
                  <a:pt x="19782" y="16881"/>
                </a:cubicBezTo>
                <a:cubicBezTo>
                  <a:pt x="19913" y="16663"/>
                  <a:pt x="20001" y="16465"/>
                  <a:pt x="19975" y="16438"/>
                </a:cubicBezTo>
                <a:cubicBezTo>
                  <a:pt x="19948" y="16411"/>
                  <a:pt x="19638" y="16521"/>
                  <a:pt x="19287" y="16686"/>
                </a:cubicBezTo>
                <a:cubicBezTo>
                  <a:pt x="18922" y="16856"/>
                  <a:pt x="18602" y="16936"/>
                  <a:pt x="18543" y="16876"/>
                </a:cubicBezTo>
                <a:cubicBezTo>
                  <a:pt x="18419" y="16752"/>
                  <a:pt x="19054" y="14462"/>
                  <a:pt x="19329" y="14038"/>
                </a:cubicBezTo>
                <a:cubicBezTo>
                  <a:pt x="19433" y="13878"/>
                  <a:pt x="19576" y="13328"/>
                  <a:pt x="19645" y="12814"/>
                </a:cubicBezTo>
                <a:cubicBezTo>
                  <a:pt x="19846" y="11324"/>
                  <a:pt x="19834" y="11353"/>
                  <a:pt x="20408" y="11105"/>
                </a:cubicBezTo>
                <a:cubicBezTo>
                  <a:pt x="20971" y="10862"/>
                  <a:pt x="21225" y="10499"/>
                  <a:pt x="21364" y="9748"/>
                </a:cubicBezTo>
                <a:cubicBezTo>
                  <a:pt x="21410" y="9502"/>
                  <a:pt x="21495" y="9274"/>
                  <a:pt x="21553" y="9238"/>
                </a:cubicBezTo>
                <a:cubicBezTo>
                  <a:pt x="21570" y="9227"/>
                  <a:pt x="21586" y="8740"/>
                  <a:pt x="21600" y="8414"/>
                </a:cubicBezTo>
                <a:cubicBezTo>
                  <a:pt x="21504" y="6891"/>
                  <a:pt x="21250" y="6885"/>
                  <a:pt x="20578" y="6543"/>
                </a:cubicBezTo>
                <a:cubicBezTo>
                  <a:pt x="19916" y="6206"/>
                  <a:pt x="19853" y="6130"/>
                  <a:pt x="19442" y="5257"/>
                </a:cubicBezTo>
                <a:cubicBezTo>
                  <a:pt x="18292" y="2812"/>
                  <a:pt x="16324" y="1051"/>
                  <a:pt x="13992" y="381"/>
                </a:cubicBezTo>
                <a:cubicBezTo>
                  <a:pt x="13599" y="268"/>
                  <a:pt x="13182" y="124"/>
                  <a:pt x="13068" y="62"/>
                </a:cubicBezTo>
                <a:cubicBezTo>
                  <a:pt x="13020" y="36"/>
                  <a:pt x="12293" y="18"/>
                  <a:pt x="11518" y="0"/>
                </a:cubicBezTo>
                <a:close/>
                <a:moveTo>
                  <a:pt x="11843" y="848"/>
                </a:moveTo>
                <a:cubicBezTo>
                  <a:pt x="12131" y="857"/>
                  <a:pt x="12427" y="879"/>
                  <a:pt x="12724" y="914"/>
                </a:cubicBezTo>
                <a:cubicBezTo>
                  <a:pt x="14688" y="1151"/>
                  <a:pt x="16095" y="1853"/>
                  <a:pt x="17304" y="3200"/>
                </a:cubicBezTo>
                <a:cubicBezTo>
                  <a:pt x="17979" y="3953"/>
                  <a:pt x="18879" y="5560"/>
                  <a:pt x="18717" y="5724"/>
                </a:cubicBezTo>
                <a:cubicBezTo>
                  <a:pt x="18663" y="5778"/>
                  <a:pt x="17800" y="5687"/>
                  <a:pt x="16799" y="5519"/>
                </a:cubicBezTo>
                <a:cubicBezTo>
                  <a:pt x="15799" y="5351"/>
                  <a:pt x="14916" y="5237"/>
                  <a:pt x="14840" y="5267"/>
                </a:cubicBezTo>
                <a:cubicBezTo>
                  <a:pt x="14568" y="5371"/>
                  <a:pt x="15792" y="5796"/>
                  <a:pt x="16964" y="6005"/>
                </a:cubicBezTo>
                <a:cubicBezTo>
                  <a:pt x="18971" y="6362"/>
                  <a:pt x="20562" y="7042"/>
                  <a:pt x="20846" y="7671"/>
                </a:cubicBezTo>
                <a:cubicBezTo>
                  <a:pt x="20989" y="7988"/>
                  <a:pt x="20803" y="9497"/>
                  <a:pt x="20597" y="9705"/>
                </a:cubicBezTo>
                <a:cubicBezTo>
                  <a:pt x="20518" y="9784"/>
                  <a:pt x="20289" y="9787"/>
                  <a:pt x="19932" y="9714"/>
                </a:cubicBezTo>
                <a:cubicBezTo>
                  <a:pt x="19355" y="9597"/>
                  <a:pt x="19218" y="9405"/>
                  <a:pt x="19640" y="9305"/>
                </a:cubicBezTo>
                <a:cubicBezTo>
                  <a:pt x="19779" y="9272"/>
                  <a:pt x="19259" y="9231"/>
                  <a:pt x="18486" y="9219"/>
                </a:cubicBezTo>
                <a:cubicBezTo>
                  <a:pt x="17713" y="9207"/>
                  <a:pt x="16359" y="9117"/>
                  <a:pt x="15476" y="9014"/>
                </a:cubicBezTo>
                <a:cubicBezTo>
                  <a:pt x="13394" y="8771"/>
                  <a:pt x="9714" y="8771"/>
                  <a:pt x="7632" y="9014"/>
                </a:cubicBezTo>
                <a:cubicBezTo>
                  <a:pt x="6749" y="9117"/>
                  <a:pt x="5401" y="9208"/>
                  <a:pt x="4636" y="9219"/>
                </a:cubicBezTo>
                <a:cubicBezTo>
                  <a:pt x="3753" y="9232"/>
                  <a:pt x="3334" y="9280"/>
                  <a:pt x="3500" y="9343"/>
                </a:cubicBezTo>
                <a:cubicBezTo>
                  <a:pt x="3757" y="9440"/>
                  <a:pt x="3760" y="9441"/>
                  <a:pt x="3533" y="9610"/>
                </a:cubicBezTo>
                <a:cubicBezTo>
                  <a:pt x="3249" y="9821"/>
                  <a:pt x="2683" y="9836"/>
                  <a:pt x="2558" y="9633"/>
                </a:cubicBezTo>
                <a:cubicBezTo>
                  <a:pt x="2407" y="9389"/>
                  <a:pt x="2297" y="7953"/>
                  <a:pt x="2407" y="7662"/>
                </a:cubicBezTo>
                <a:cubicBezTo>
                  <a:pt x="2651" y="7015"/>
                  <a:pt x="4169" y="6442"/>
                  <a:pt x="6322" y="6181"/>
                </a:cubicBezTo>
                <a:cubicBezTo>
                  <a:pt x="7454" y="6044"/>
                  <a:pt x="7918" y="5891"/>
                  <a:pt x="8447" y="5481"/>
                </a:cubicBezTo>
                <a:cubicBezTo>
                  <a:pt x="8723" y="5267"/>
                  <a:pt x="8699" y="5268"/>
                  <a:pt x="7556" y="5471"/>
                </a:cubicBezTo>
                <a:cubicBezTo>
                  <a:pt x="5220" y="5888"/>
                  <a:pt x="4620" y="5955"/>
                  <a:pt x="4494" y="5829"/>
                </a:cubicBezTo>
                <a:cubicBezTo>
                  <a:pt x="4212" y="5544"/>
                  <a:pt x="5624" y="3406"/>
                  <a:pt x="6680" y="2514"/>
                </a:cubicBezTo>
                <a:cubicBezTo>
                  <a:pt x="8059" y="1350"/>
                  <a:pt x="9829" y="780"/>
                  <a:pt x="11843" y="848"/>
                </a:cubicBezTo>
                <a:close/>
                <a:moveTo>
                  <a:pt x="9413" y="2586"/>
                </a:moveTo>
                <a:lnTo>
                  <a:pt x="9413" y="3490"/>
                </a:lnTo>
                <a:lnTo>
                  <a:pt x="9413" y="4390"/>
                </a:lnTo>
                <a:lnTo>
                  <a:pt x="9997" y="4390"/>
                </a:lnTo>
                <a:cubicBezTo>
                  <a:pt x="10487" y="4390"/>
                  <a:pt x="10582" y="4351"/>
                  <a:pt x="10637" y="4138"/>
                </a:cubicBezTo>
                <a:cubicBezTo>
                  <a:pt x="10673" y="3999"/>
                  <a:pt x="10761" y="3918"/>
                  <a:pt x="10831" y="3962"/>
                </a:cubicBezTo>
                <a:cubicBezTo>
                  <a:pt x="10906" y="4009"/>
                  <a:pt x="10958" y="4505"/>
                  <a:pt x="10958" y="5181"/>
                </a:cubicBezTo>
                <a:cubicBezTo>
                  <a:pt x="10958" y="6080"/>
                  <a:pt x="10920" y="6331"/>
                  <a:pt x="10779" y="6386"/>
                </a:cubicBezTo>
                <a:cubicBezTo>
                  <a:pt x="10651" y="6435"/>
                  <a:pt x="10604" y="6636"/>
                  <a:pt x="10604" y="7100"/>
                </a:cubicBezTo>
                <a:lnTo>
                  <a:pt x="10604" y="7748"/>
                </a:lnTo>
                <a:lnTo>
                  <a:pt x="11669" y="7748"/>
                </a:lnTo>
                <a:lnTo>
                  <a:pt x="12743" y="7748"/>
                </a:lnTo>
                <a:lnTo>
                  <a:pt x="12743" y="7100"/>
                </a:lnTo>
                <a:cubicBezTo>
                  <a:pt x="12743" y="6555"/>
                  <a:pt x="12704" y="6443"/>
                  <a:pt x="12503" y="6390"/>
                </a:cubicBezTo>
                <a:cubicBezTo>
                  <a:pt x="12286" y="6333"/>
                  <a:pt x="12267" y="6228"/>
                  <a:pt x="12267" y="5186"/>
                </a:cubicBezTo>
                <a:cubicBezTo>
                  <a:pt x="12267" y="4505"/>
                  <a:pt x="12319" y="4009"/>
                  <a:pt x="12395" y="3962"/>
                </a:cubicBezTo>
                <a:cubicBezTo>
                  <a:pt x="12465" y="3918"/>
                  <a:pt x="12547" y="3999"/>
                  <a:pt x="12583" y="4138"/>
                </a:cubicBezTo>
                <a:cubicBezTo>
                  <a:pt x="12639" y="4355"/>
                  <a:pt x="12744" y="4390"/>
                  <a:pt x="13294" y="4390"/>
                </a:cubicBezTo>
                <a:lnTo>
                  <a:pt x="13930" y="4390"/>
                </a:lnTo>
                <a:lnTo>
                  <a:pt x="13930" y="3490"/>
                </a:lnTo>
                <a:lnTo>
                  <a:pt x="13930" y="2586"/>
                </a:lnTo>
                <a:lnTo>
                  <a:pt x="11669" y="2586"/>
                </a:lnTo>
                <a:lnTo>
                  <a:pt x="9413" y="2586"/>
                </a:lnTo>
                <a:close/>
                <a:moveTo>
                  <a:pt x="11792" y="10881"/>
                </a:moveTo>
                <a:cubicBezTo>
                  <a:pt x="12105" y="10887"/>
                  <a:pt x="12281" y="10908"/>
                  <a:pt x="12305" y="10948"/>
                </a:cubicBezTo>
                <a:cubicBezTo>
                  <a:pt x="12400" y="11102"/>
                  <a:pt x="11263" y="11821"/>
                  <a:pt x="10920" y="11824"/>
                </a:cubicBezTo>
                <a:cubicBezTo>
                  <a:pt x="10468" y="11827"/>
                  <a:pt x="10349" y="12002"/>
                  <a:pt x="10011" y="13152"/>
                </a:cubicBezTo>
                <a:lnTo>
                  <a:pt x="9681" y="14276"/>
                </a:lnTo>
                <a:lnTo>
                  <a:pt x="9219" y="14376"/>
                </a:lnTo>
                <a:cubicBezTo>
                  <a:pt x="8966" y="14430"/>
                  <a:pt x="8305" y="14575"/>
                  <a:pt x="7750" y="14700"/>
                </a:cubicBezTo>
                <a:cubicBezTo>
                  <a:pt x="5994" y="15096"/>
                  <a:pt x="6079" y="15101"/>
                  <a:pt x="5488" y="14648"/>
                </a:cubicBezTo>
                <a:lnTo>
                  <a:pt x="4956" y="14233"/>
                </a:lnTo>
                <a:lnTo>
                  <a:pt x="4768" y="12905"/>
                </a:lnTo>
                <a:cubicBezTo>
                  <a:pt x="4665" y="12172"/>
                  <a:pt x="4611" y="11548"/>
                  <a:pt x="4650" y="11524"/>
                </a:cubicBezTo>
                <a:cubicBezTo>
                  <a:pt x="4807" y="11426"/>
                  <a:pt x="6718" y="11209"/>
                  <a:pt x="6878" y="11271"/>
                </a:cubicBezTo>
                <a:cubicBezTo>
                  <a:pt x="7013" y="11324"/>
                  <a:pt x="6971" y="11453"/>
                  <a:pt x="6676" y="11886"/>
                </a:cubicBezTo>
                <a:lnTo>
                  <a:pt x="6299" y="12438"/>
                </a:lnTo>
                <a:lnTo>
                  <a:pt x="6991" y="11962"/>
                </a:lnTo>
                <a:cubicBezTo>
                  <a:pt x="8327" y="11050"/>
                  <a:pt x="8487" y="11001"/>
                  <a:pt x="10444" y="10910"/>
                </a:cubicBezTo>
                <a:cubicBezTo>
                  <a:pt x="11024" y="10882"/>
                  <a:pt x="11478" y="10875"/>
                  <a:pt x="11792" y="10881"/>
                </a:cubicBezTo>
                <a:close/>
                <a:moveTo>
                  <a:pt x="15075" y="11095"/>
                </a:moveTo>
                <a:cubicBezTo>
                  <a:pt x="15810" y="11100"/>
                  <a:pt x="18485" y="11448"/>
                  <a:pt x="18576" y="11552"/>
                </a:cubicBezTo>
                <a:cubicBezTo>
                  <a:pt x="18619" y="11602"/>
                  <a:pt x="18603" y="12119"/>
                  <a:pt x="18538" y="12700"/>
                </a:cubicBezTo>
                <a:lnTo>
                  <a:pt x="18420" y="13757"/>
                </a:lnTo>
                <a:lnTo>
                  <a:pt x="17798" y="14229"/>
                </a:lnTo>
                <a:cubicBezTo>
                  <a:pt x="17176" y="14702"/>
                  <a:pt x="17103" y="14737"/>
                  <a:pt x="17011" y="14648"/>
                </a:cubicBezTo>
                <a:cubicBezTo>
                  <a:pt x="16984" y="14621"/>
                  <a:pt x="16241" y="14539"/>
                  <a:pt x="15358" y="14462"/>
                </a:cubicBezTo>
                <a:cubicBezTo>
                  <a:pt x="14323" y="14372"/>
                  <a:pt x="13710" y="14267"/>
                  <a:pt x="13634" y="14167"/>
                </a:cubicBezTo>
                <a:cubicBezTo>
                  <a:pt x="13568" y="14081"/>
                  <a:pt x="13381" y="13547"/>
                  <a:pt x="13219" y="12981"/>
                </a:cubicBezTo>
                <a:cubicBezTo>
                  <a:pt x="13001" y="12218"/>
                  <a:pt x="12870" y="11940"/>
                  <a:pt x="12710" y="11914"/>
                </a:cubicBezTo>
                <a:cubicBezTo>
                  <a:pt x="12592" y="11895"/>
                  <a:pt x="12493" y="11828"/>
                  <a:pt x="12494" y="11762"/>
                </a:cubicBezTo>
                <a:cubicBezTo>
                  <a:pt x="12496" y="11599"/>
                  <a:pt x="14463" y="11092"/>
                  <a:pt x="15075" y="11095"/>
                </a:cubicBezTo>
                <a:close/>
                <a:moveTo>
                  <a:pt x="14906" y="11705"/>
                </a:moveTo>
                <a:cubicBezTo>
                  <a:pt x="14838" y="11707"/>
                  <a:pt x="14771" y="11717"/>
                  <a:pt x="14703" y="11743"/>
                </a:cubicBezTo>
                <a:cubicBezTo>
                  <a:pt x="14277" y="11908"/>
                  <a:pt x="14114" y="13382"/>
                  <a:pt x="14496" y="13619"/>
                </a:cubicBezTo>
                <a:cubicBezTo>
                  <a:pt x="14610" y="13690"/>
                  <a:pt x="14939" y="13716"/>
                  <a:pt x="15226" y="13681"/>
                </a:cubicBezTo>
                <a:cubicBezTo>
                  <a:pt x="15513" y="13646"/>
                  <a:pt x="15886" y="13619"/>
                  <a:pt x="16055" y="13619"/>
                </a:cubicBezTo>
                <a:lnTo>
                  <a:pt x="16361" y="13619"/>
                </a:lnTo>
                <a:lnTo>
                  <a:pt x="16098" y="13433"/>
                </a:lnTo>
                <a:cubicBezTo>
                  <a:pt x="15925" y="13311"/>
                  <a:pt x="15834" y="13125"/>
                  <a:pt x="15834" y="12890"/>
                </a:cubicBezTo>
                <a:cubicBezTo>
                  <a:pt x="15834" y="12227"/>
                  <a:pt x="15382" y="11688"/>
                  <a:pt x="14906" y="11705"/>
                </a:cubicBezTo>
                <a:close/>
                <a:moveTo>
                  <a:pt x="8216" y="11833"/>
                </a:moveTo>
                <a:cubicBezTo>
                  <a:pt x="8163" y="11841"/>
                  <a:pt x="8106" y="11859"/>
                  <a:pt x="8032" y="11886"/>
                </a:cubicBezTo>
                <a:cubicBezTo>
                  <a:pt x="7614" y="12034"/>
                  <a:pt x="7394" y="12449"/>
                  <a:pt x="7392" y="13105"/>
                </a:cubicBezTo>
                <a:cubicBezTo>
                  <a:pt x="7390" y="13457"/>
                  <a:pt x="7330" y="13643"/>
                  <a:pt x="7184" y="13729"/>
                </a:cubicBezTo>
                <a:cubicBezTo>
                  <a:pt x="6896" y="13898"/>
                  <a:pt x="8392" y="13908"/>
                  <a:pt x="8706" y="13738"/>
                </a:cubicBezTo>
                <a:cubicBezTo>
                  <a:pt x="9061" y="13546"/>
                  <a:pt x="9031" y="12542"/>
                  <a:pt x="8654" y="12100"/>
                </a:cubicBezTo>
                <a:cubicBezTo>
                  <a:pt x="8467" y="11880"/>
                  <a:pt x="8374" y="11810"/>
                  <a:pt x="8216" y="11833"/>
                </a:cubicBezTo>
                <a:close/>
                <a:moveTo>
                  <a:pt x="14859" y="12095"/>
                </a:moveTo>
                <a:cubicBezTo>
                  <a:pt x="14988" y="12075"/>
                  <a:pt x="15118" y="12188"/>
                  <a:pt x="15118" y="12362"/>
                </a:cubicBezTo>
                <a:cubicBezTo>
                  <a:pt x="15118" y="12618"/>
                  <a:pt x="14927" y="12680"/>
                  <a:pt x="14760" y="12476"/>
                </a:cubicBezTo>
                <a:cubicBezTo>
                  <a:pt x="14652" y="12346"/>
                  <a:pt x="14641" y="12253"/>
                  <a:pt x="14731" y="12162"/>
                </a:cubicBezTo>
                <a:cubicBezTo>
                  <a:pt x="14769" y="12123"/>
                  <a:pt x="14815" y="12102"/>
                  <a:pt x="14859" y="12095"/>
                </a:cubicBezTo>
                <a:close/>
                <a:moveTo>
                  <a:pt x="8230" y="12324"/>
                </a:moveTo>
                <a:cubicBezTo>
                  <a:pt x="8399" y="12305"/>
                  <a:pt x="8599" y="12424"/>
                  <a:pt x="8550" y="12571"/>
                </a:cubicBezTo>
                <a:cubicBezTo>
                  <a:pt x="8484" y="12772"/>
                  <a:pt x="8147" y="12829"/>
                  <a:pt x="8042" y="12657"/>
                </a:cubicBezTo>
                <a:cubicBezTo>
                  <a:pt x="7996" y="12582"/>
                  <a:pt x="8016" y="12464"/>
                  <a:pt x="8084" y="12395"/>
                </a:cubicBezTo>
                <a:cubicBezTo>
                  <a:pt x="8124" y="12355"/>
                  <a:pt x="8174" y="12330"/>
                  <a:pt x="8230" y="12324"/>
                </a:cubicBezTo>
                <a:close/>
                <a:moveTo>
                  <a:pt x="11646" y="12881"/>
                </a:moveTo>
                <a:cubicBezTo>
                  <a:pt x="11863" y="12895"/>
                  <a:pt x="12081" y="13315"/>
                  <a:pt x="12333" y="14143"/>
                </a:cubicBezTo>
                <a:cubicBezTo>
                  <a:pt x="12430" y="14459"/>
                  <a:pt x="12532" y="14748"/>
                  <a:pt x="12621" y="14957"/>
                </a:cubicBezTo>
                <a:cubicBezTo>
                  <a:pt x="12709" y="15164"/>
                  <a:pt x="12785" y="15295"/>
                  <a:pt x="12823" y="15295"/>
                </a:cubicBezTo>
                <a:cubicBezTo>
                  <a:pt x="13147" y="15298"/>
                  <a:pt x="13073" y="15533"/>
                  <a:pt x="12668" y="15786"/>
                </a:cubicBezTo>
                <a:cubicBezTo>
                  <a:pt x="12185" y="16087"/>
                  <a:pt x="10945" y="16172"/>
                  <a:pt x="10694" y="15919"/>
                </a:cubicBezTo>
                <a:cubicBezTo>
                  <a:pt x="10603" y="15827"/>
                  <a:pt x="10520" y="15784"/>
                  <a:pt x="10463" y="15786"/>
                </a:cubicBezTo>
                <a:cubicBezTo>
                  <a:pt x="10436" y="15787"/>
                  <a:pt x="10414" y="15797"/>
                  <a:pt x="10402" y="15819"/>
                </a:cubicBezTo>
                <a:cubicBezTo>
                  <a:pt x="10390" y="15843"/>
                  <a:pt x="10388" y="15881"/>
                  <a:pt x="10397" y="15929"/>
                </a:cubicBezTo>
                <a:cubicBezTo>
                  <a:pt x="10417" y="16026"/>
                  <a:pt x="10238" y="16090"/>
                  <a:pt x="9898" y="16114"/>
                </a:cubicBezTo>
                <a:cubicBezTo>
                  <a:pt x="9746" y="16125"/>
                  <a:pt x="9602" y="16154"/>
                  <a:pt x="9460" y="16205"/>
                </a:cubicBezTo>
                <a:cubicBezTo>
                  <a:pt x="9033" y="16356"/>
                  <a:pt x="8645" y="16691"/>
                  <a:pt x="8291" y="17205"/>
                </a:cubicBezTo>
                <a:cubicBezTo>
                  <a:pt x="8022" y="17597"/>
                  <a:pt x="7849" y="17705"/>
                  <a:pt x="7118" y="17924"/>
                </a:cubicBezTo>
                <a:cubicBezTo>
                  <a:pt x="6647" y="18065"/>
                  <a:pt x="6224" y="18176"/>
                  <a:pt x="6181" y="18176"/>
                </a:cubicBezTo>
                <a:cubicBezTo>
                  <a:pt x="6097" y="18176"/>
                  <a:pt x="5679" y="17474"/>
                  <a:pt x="5257" y="16633"/>
                </a:cubicBezTo>
                <a:cubicBezTo>
                  <a:pt x="5180" y="16478"/>
                  <a:pt x="5128" y="16343"/>
                  <a:pt x="5102" y="16238"/>
                </a:cubicBezTo>
                <a:cubicBezTo>
                  <a:pt x="5077" y="16134"/>
                  <a:pt x="5078" y="16054"/>
                  <a:pt x="5102" y="16005"/>
                </a:cubicBezTo>
                <a:cubicBezTo>
                  <a:pt x="5151" y="15903"/>
                  <a:pt x="5298" y="15924"/>
                  <a:pt x="5535" y="16081"/>
                </a:cubicBezTo>
                <a:cubicBezTo>
                  <a:pt x="5620" y="16137"/>
                  <a:pt x="5668" y="16181"/>
                  <a:pt x="5738" y="16205"/>
                </a:cubicBezTo>
                <a:cubicBezTo>
                  <a:pt x="5809" y="16230"/>
                  <a:pt x="5899" y="16229"/>
                  <a:pt x="6072" y="16205"/>
                </a:cubicBezTo>
                <a:cubicBezTo>
                  <a:pt x="6416" y="16157"/>
                  <a:pt x="7081" y="15998"/>
                  <a:pt x="8522" y="15662"/>
                </a:cubicBezTo>
                <a:cubicBezTo>
                  <a:pt x="9045" y="15540"/>
                  <a:pt x="9700" y="15402"/>
                  <a:pt x="9978" y="15357"/>
                </a:cubicBezTo>
                <a:cubicBezTo>
                  <a:pt x="10256" y="15312"/>
                  <a:pt x="10522" y="15217"/>
                  <a:pt x="10572" y="15143"/>
                </a:cubicBezTo>
                <a:cubicBezTo>
                  <a:pt x="10621" y="15069"/>
                  <a:pt x="10798" y="14581"/>
                  <a:pt x="10963" y="14057"/>
                </a:cubicBezTo>
                <a:cubicBezTo>
                  <a:pt x="11087" y="13659"/>
                  <a:pt x="11203" y="13362"/>
                  <a:pt x="11316" y="13167"/>
                </a:cubicBezTo>
                <a:cubicBezTo>
                  <a:pt x="11428" y="12971"/>
                  <a:pt x="11537" y="12874"/>
                  <a:pt x="11646" y="12881"/>
                </a:cubicBezTo>
                <a:close/>
                <a:moveTo>
                  <a:pt x="18448" y="15357"/>
                </a:moveTo>
                <a:cubicBezTo>
                  <a:pt x="18565" y="15430"/>
                  <a:pt x="18177" y="16590"/>
                  <a:pt x="17878" y="17067"/>
                </a:cubicBezTo>
                <a:cubicBezTo>
                  <a:pt x="17714" y="17328"/>
                  <a:pt x="17560" y="17357"/>
                  <a:pt x="16903" y="17257"/>
                </a:cubicBezTo>
                <a:cubicBezTo>
                  <a:pt x="16740" y="17232"/>
                  <a:pt x="16381" y="17183"/>
                  <a:pt x="16107" y="17148"/>
                </a:cubicBezTo>
                <a:cubicBezTo>
                  <a:pt x="15745" y="17101"/>
                  <a:pt x="15407" y="16919"/>
                  <a:pt x="14863" y="16481"/>
                </a:cubicBezTo>
                <a:cubicBezTo>
                  <a:pt x="14179" y="15930"/>
                  <a:pt x="14071" y="15884"/>
                  <a:pt x="13577" y="15919"/>
                </a:cubicBezTo>
                <a:cubicBezTo>
                  <a:pt x="13074" y="15955"/>
                  <a:pt x="13040" y="15940"/>
                  <a:pt x="13040" y="15667"/>
                </a:cubicBezTo>
                <a:cubicBezTo>
                  <a:pt x="13040" y="15388"/>
                  <a:pt x="13068" y="15376"/>
                  <a:pt x="13690" y="15405"/>
                </a:cubicBezTo>
                <a:cubicBezTo>
                  <a:pt x="14050" y="15422"/>
                  <a:pt x="15056" y="15531"/>
                  <a:pt x="15923" y="15648"/>
                </a:cubicBezTo>
                <a:lnTo>
                  <a:pt x="17501" y="15857"/>
                </a:lnTo>
                <a:lnTo>
                  <a:pt x="17916" y="15571"/>
                </a:lnTo>
                <a:cubicBezTo>
                  <a:pt x="18145" y="15414"/>
                  <a:pt x="18387" y="15319"/>
                  <a:pt x="18448" y="15357"/>
                </a:cubicBezTo>
                <a:close/>
                <a:moveTo>
                  <a:pt x="12202" y="19562"/>
                </a:moveTo>
                <a:cubicBezTo>
                  <a:pt x="12243" y="19564"/>
                  <a:pt x="12287" y="19585"/>
                  <a:pt x="12333" y="19624"/>
                </a:cubicBezTo>
                <a:cubicBezTo>
                  <a:pt x="12425" y="19700"/>
                  <a:pt x="12473" y="19808"/>
                  <a:pt x="12437" y="19867"/>
                </a:cubicBezTo>
                <a:cubicBezTo>
                  <a:pt x="12350" y="20008"/>
                  <a:pt x="12179" y="20006"/>
                  <a:pt x="12088" y="19857"/>
                </a:cubicBezTo>
                <a:cubicBezTo>
                  <a:pt x="11992" y="19700"/>
                  <a:pt x="12076" y="19556"/>
                  <a:pt x="12202" y="19562"/>
                </a:cubicBezTo>
                <a:close/>
                <a:moveTo>
                  <a:pt x="12362" y="20100"/>
                </a:moveTo>
                <a:cubicBezTo>
                  <a:pt x="12611" y="20105"/>
                  <a:pt x="12886" y="20178"/>
                  <a:pt x="13082" y="20319"/>
                </a:cubicBezTo>
                <a:cubicBezTo>
                  <a:pt x="13256" y="20443"/>
                  <a:pt x="13498" y="20566"/>
                  <a:pt x="13624" y="20590"/>
                </a:cubicBezTo>
                <a:cubicBezTo>
                  <a:pt x="14034" y="20669"/>
                  <a:pt x="13885" y="20871"/>
                  <a:pt x="13309" y="21014"/>
                </a:cubicBezTo>
                <a:cubicBezTo>
                  <a:pt x="12613" y="21187"/>
                  <a:pt x="11339" y="21299"/>
                  <a:pt x="11019" y="21214"/>
                </a:cubicBezTo>
                <a:cubicBezTo>
                  <a:pt x="10561" y="21093"/>
                  <a:pt x="10581" y="20953"/>
                  <a:pt x="11094" y="20724"/>
                </a:cubicBezTo>
                <a:cubicBezTo>
                  <a:pt x="11379" y="20596"/>
                  <a:pt x="11688" y="20405"/>
                  <a:pt x="11778" y="20295"/>
                </a:cubicBezTo>
                <a:cubicBezTo>
                  <a:pt x="11888" y="20161"/>
                  <a:pt x="12112" y="20095"/>
                  <a:pt x="12362" y="2010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242" name="Coins"/>
          <p:cNvSpPr/>
          <p:nvPr/>
        </p:nvSpPr>
        <p:spPr>
          <a:xfrm>
            <a:off x="18386020" y="5705404"/>
            <a:ext cx="2298290" cy="23051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1" y="0"/>
                </a:moveTo>
                <a:cubicBezTo>
                  <a:pt x="7949" y="0"/>
                  <a:pt x="5266" y="392"/>
                  <a:pt x="3255" y="1111"/>
                </a:cubicBezTo>
                <a:cubicBezTo>
                  <a:pt x="1360" y="1787"/>
                  <a:pt x="273" y="2685"/>
                  <a:pt x="273" y="3572"/>
                </a:cubicBezTo>
                <a:cubicBezTo>
                  <a:pt x="273" y="4460"/>
                  <a:pt x="1360" y="5360"/>
                  <a:pt x="3255" y="6035"/>
                </a:cubicBezTo>
                <a:cubicBezTo>
                  <a:pt x="5266" y="6749"/>
                  <a:pt x="7949" y="7147"/>
                  <a:pt x="10801" y="7147"/>
                </a:cubicBezTo>
                <a:cubicBezTo>
                  <a:pt x="13652" y="7147"/>
                  <a:pt x="16334" y="6754"/>
                  <a:pt x="18345" y="6035"/>
                </a:cubicBezTo>
                <a:cubicBezTo>
                  <a:pt x="20240" y="5360"/>
                  <a:pt x="21327" y="4460"/>
                  <a:pt x="21327" y="3572"/>
                </a:cubicBezTo>
                <a:cubicBezTo>
                  <a:pt x="21327" y="2685"/>
                  <a:pt x="20240" y="1787"/>
                  <a:pt x="18345" y="1111"/>
                </a:cubicBezTo>
                <a:cubicBezTo>
                  <a:pt x="16334" y="398"/>
                  <a:pt x="13652" y="0"/>
                  <a:pt x="10801" y="0"/>
                </a:cubicBezTo>
                <a:close/>
                <a:moveTo>
                  <a:pt x="12" y="4505"/>
                </a:moveTo>
                <a:lnTo>
                  <a:pt x="12" y="5914"/>
                </a:lnTo>
                <a:cubicBezTo>
                  <a:pt x="12" y="8033"/>
                  <a:pt x="4846" y="9754"/>
                  <a:pt x="10811" y="9754"/>
                </a:cubicBezTo>
                <a:cubicBezTo>
                  <a:pt x="16776" y="9754"/>
                  <a:pt x="21600" y="8039"/>
                  <a:pt x="21600" y="5914"/>
                </a:cubicBezTo>
                <a:lnTo>
                  <a:pt x="21600" y="4505"/>
                </a:lnTo>
                <a:cubicBezTo>
                  <a:pt x="21136" y="5284"/>
                  <a:pt x="20088" y="5991"/>
                  <a:pt x="18531" y="6541"/>
                </a:cubicBezTo>
                <a:cubicBezTo>
                  <a:pt x="16460" y="7276"/>
                  <a:pt x="13718" y="7679"/>
                  <a:pt x="10806" y="7679"/>
                </a:cubicBezTo>
                <a:cubicBezTo>
                  <a:pt x="7894" y="7679"/>
                  <a:pt x="5146" y="7276"/>
                  <a:pt x="3081" y="6541"/>
                </a:cubicBezTo>
                <a:cubicBezTo>
                  <a:pt x="1524" y="5985"/>
                  <a:pt x="476" y="5284"/>
                  <a:pt x="12" y="4505"/>
                </a:cubicBezTo>
                <a:close/>
                <a:moveTo>
                  <a:pt x="0" y="7320"/>
                </a:moveTo>
                <a:lnTo>
                  <a:pt x="0" y="8284"/>
                </a:lnTo>
                <a:cubicBezTo>
                  <a:pt x="0" y="10402"/>
                  <a:pt x="4836" y="12123"/>
                  <a:pt x="10801" y="12123"/>
                </a:cubicBezTo>
                <a:cubicBezTo>
                  <a:pt x="16766" y="12123"/>
                  <a:pt x="21600" y="10408"/>
                  <a:pt x="21600" y="8284"/>
                </a:cubicBezTo>
                <a:lnTo>
                  <a:pt x="21600" y="7320"/>
                </a:lnTo>
                <a:cubicBezTo>
                  <a:pt x="21458" y="7495"/>
                  <a:pt x="21295" y="7664"/>
                  <a:pt x="21098" y="7827"/>
                </a:cubicBezTo>
                <a:cubicBezTo>
                  <a:pt x="20508" y="8329"/>
                  <a:pt x="19672" y="8769"/>
                  <a:pt x="18618" y="9145"/>
                </a:cubicBezTo>
                <a:cubicBezTo>
                  <a:pt x="16520" y="9891"/>
                  <a:pt x="13745" y="10299"/>
                  <a:pt x="10801" y="10299"/>
                </a:cubicBezTo>
                <a:cubicBezTo>
                  <a:pt x="7856" y="10299"/>
                  <a:pt x="5080" y="9891"/>
                  <a:pt x="2982" y="9145"/>
                </a:cubicBezTo>
                <a:cubicBezTo>
                  <a:pt x="1928" y="8769"/>
                  <a:pt x="1099" y="8329"/>
                  <a:pt x="504" y="7827"/>
                </a:cubicBezTo>
                <a:cubicBezTo>
                  <a:pt x="307" y="7664"/>
                  <a:pt x="142" y="7495"/>
                  <a:pt x="0" y="7320"/>
                </a:cubicBezTo>
                <a:close/>
                <a:moveTo>
                  <a:pt x="0" y="9689"/>
                </a:moveTo>
                <a:lnTo>
                  <a:pt x="0" y="10653"/>
                </a:lnTo>
                <a:cubicBezTo>
                  <a:pt x="0" y="12771"/>
                  <a:pt x="4836" y="14492"/>
                  <a:pt x="10801" y="14492"/>
                </a:cubicBezTo>
                <a:cubicBezTo>
                  <a:pt x="16766" y="14492"/>
                  <a:pt x="21600" y="12777"/>
                  <a:pt x="21600" y="10653"/>
                </a:cubicBezTo>
                <a:lnTo>
                  <a:pt x="21600" y="9689"/>
                </a:lnTo>
                <a:cubicBezTo>
                  <a:pt x="21458" y="9864"/>
                  <a:pt x="21295" y="10033"/>
                  <a:pt x="21098" y="10197"/>
                </a:cubicBezTo>
                <a:cubicBezTo>
                  <a:pt x="20508" y="10698"/>
                  <a:pt x="19672" y="11138"/>
                  <a:pt x="18618" y="11514"/>
                </a:cubicBezTo>
                <a:cubicBezTo>
                  <a:pt x="16520" y="12260"/>
                  <a:pt x="13745" y="12668"/>
                  <a:pt x="10801" y="12668"/>
                </a:cubicBezTo>
                <a:cubicBezTo>
                  <a:pt x="7856" y="12668"/>
                  <a:pt x="5080" y="12260"/>
                  <a:pt x="2982" y="11514"/>
                </a:cubicBezTo>
                <a:cubicBezTo>
                  <a:pt x="1928" y="11138"/>
                  <a:pt x="1099" y="10698"/>
                  <a:pt x="504" y="10197"/>
                </a:cubicBezTo>
                <a:cubicBezTo>
                  <a:pt x="307" y="10033"/>
                  <a:pt x="142" y="9864"/>
                  <a:pt x="0" y="9689"/>
                </a:cubicBezTo>
                <a:close/>
                <a:moveTo>
                  <a:pt x="0" y="12059"/>
                </a:moveTo>
                <a:lnTo>
                  <a:pt x="0" y="13022"/>
                </a:lnTo>
                <a:cubicBezTo>
                  <a:pt x="0" y="15141"/>
                  <a:pt x="4836" y="16862"/>
                  <a:pt x="10801" y="16862"/>
                </a:cubicBezTo>
                <a:cubicBezTo>
                  <a:pt x="16766" y="16862"/>
                  <a:pt x="21600" y="15146"/>
                  <a:pt x="21600" y="13022"/>
                </a:cubicBezTo>
                <a:lnTo>
                  <a:pt x="21600" y="12059"/>
                </a:lnTo>
                <a:cubicBezTo>
                  <a:pt x="21458" y="12233"/>
                  <a:pt x="21295" y="12402"/>
                  <a:pt x="21098" y="12566"/>
                </a:cubicBezTo>
                <a:cubicBezTo>
                  <a:pt x="20508" y="13067"/>
                  <a:pt x="19672" y="13507"/>
                  <a:pt x="18618" y="13883"/>
                </a:cubicBezTo>
                <a:cubicBezTo>
                  <a:pt x="16520" y="14629"/>
                  <a:pt x="13745" y="15037"/>
                  <a:pt x="10801" y="15037"/>
                </a:cubicBezTo>
                <a:cubicBezTo>
                  <a:pt x="7856" y="15037"/>
                  <a:pt x="5080" y="14629"/>
                  <a:pt x="2982" y="13883"/>
                </a:cubicBezTo>
                <a:cubicBezTo>
                  <a:pt x="1928" y="13507"/>
                  <a:pt x="1099" y="13067"/>
                  <a:pt x="504" y="12566"/>
                </a:cubicBezTo>
                <a:cubicBezTo>
                  <a:pt x="307" y="12402"/>
                  <a:pt x="142" y="12233"/>
                  <a:pt x="0" y="12059"/>
                </a:cubicBezTo>
                <a:close/>
                <a:moveTo>
                  <a:pt x="0" y="14428"/>
                </a:moveTo>
                <a:lnTo>
                  <a:pt x="0" y="15391"/>
                </a:lnTo>
                <a:cubicBezTo>
                  <a:pt x="0" y="17510"/>
                  <a:pt x="4836" y="19231"/>
                  <a:pt x="10801" y="19231"/>
                </a:cubicBezTo>
                <a:cubicBezTo>
                  <a:pt x="16766" y="19231"/>
                  <a:pt x="21600" y="17515"/>
                  <a:pt x="21600" y="15391"/>
                </a:cubicBezTo>
                <a:lnTo>
                  <a:pt x="21600" y="14428"/>
                </a:lnTo>
                <a:cubicBezTo>
                  <a:pt x="21458" y="14602"/>
                  <a:pt x="21295" y="14772"/>
                  <a:pt x="21098" y="14935"/>
                </a:cubicBezTo>
                <a:cubicBezTo>
                  <a:pt x="20508" y="15436"/>
                  <a:pt x="19672" y="15877"/>
                  <a:pt x="18618" y="16252"/>
                </a:cubicBezTo>
                <a:cubicBezTo>
                  <a:pt x="16520" y="16998"/>
                  <a:pt x="13745" y="17406"/>
                  <a:pt x="10801" y="17406"/>
                </a:cubicBezTo>
                <a:cubicBezTo>
                  <a:pt x="7856" y="17406"/>
                  <a:pt x="5080" y="16998"/>
                  <a:pt x="2982" y="16252"/>
                </a:cubicBezTo>
                <a:cubicBezTo>
                  <a:pt x="1928" y="15877"/>
                  <a:pt x="1099" y="15436"/>
                  <a:pt x="504" y="14935"/>
                </a:cubicBezTo>
                <a:cubicBezTo>
                  <a:pt x="307" y="14772"/>
                  <a:pt x="142" y="14602"/>
                  <a:pt x="0" y="14428"/>
                </a:cubicBezTo>
                <a:close/>
                <a:moveTo>
                  <a:pt x="0" y="16797"/>
                </a:moveTo>
                <a:lnTo>
                  <a:pt x="0" y="17760"/>
                </a:lnTo>
                <a:cubicBezTo>
                  <a:pt x="0" y="19879"/>
                  <a:pt x="4836" y="21600"/>
                  <a:pt x="10801" y="21600"/>
                </a:cubicBezTo>
                <a:cubicBezTo>
                  <a:pt x="16766" y="21600"/>
                  <a:pt x="21600" y="19879"/>
                  <a:pt x="21600" y="17760"/>
                </a:cubicBezTo>
                <a:lnTo>
                  <a:pt x="21600" y="16797"/>
                </a:lnTo>
                <a:cubicBezTo>
                  <a:pt x="21458" y="16971"/>
                  <a:pt x="21295" y="17141"/>
                  <a:pt x="21098" y="17304"/>
                </a:cubicBezTo>
                <a:cubicBezTo>
                  <a:pt x="20508" y="17805"/>
                  <a:pt x="19672" y="18246"/>
                  <a:pt x="18618" y="18622"/>
                </a:cubicBezTo>
                <a:cubicBezTo>
                  <a:pt x="16520" y="19368"/>
                  <a:pt x="13745" y="19775"/>
                  <a:pt x="10801" y="19775"/>
                </a:cubicBezTo>
                <a:cubicBezTo>
                  <a:pt x="7856" y="19775"/>
                  <a:pt x="5080" y="19368"/>
                  <a:pt x="2982" y="18622"/>
                </a:cubicBezTo>
                <a:cubicBezTo>
                  <a:pt x="1928" y="18246"/>
                  <a:pt x="1099" y="17805"/>
                  <a:pt x="504" y="17304"/>
                </a:cubicBezTo>
                <a:cubicBezTo>
                  <a:pt x="307" y="17141"/>
                  <a:pt x="142" y="16971"/>
                  <a:pt x="0" y="16797"/>
                </a:cubicBezTo>
                <a:close/>
              </a:path>
            </a:pathLst>
          </a:custGeom>
          <a:ln w="635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 algn="ctr" defTabSz="825500"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3" name="&lt; src &gt;"/>
          <p:cNvSpPr txBox="1"/>
          <p:nvPr/>
        </p:nvSpPr>
        <p:spPr>
          <a:xfrm>
            <a:off x="18859461" y="5819293"/>
            <a:ext cx="1351408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&lt; src &gt;</a:t>
            </a:r>
          </a:p>
        </p:txBody>
      </p:sp>
      <p:sp>
        <p:nvSpPr>
          <p:cNvPr id="24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45" name="Dingbat Check"/>
          <p:cNvSpPr/>
          <p:nvPr/>
        </p:nvSpPr>
        <p:spPr>
          <a:xfrm>
            <a:off x="4502606" y="6051575"/>
            <a:ext cx="481131" cy="457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2" h="20404" fill="norm" stroke="1" extrusionOk="0">
                <a:moveTo>
                  <a:pt x="19340" y="6"/>
                </a:moveTo>
                <a:cubicBezTo>
                  <a:pt x="18911" y="-308"/>
                  <a:pt x="8317" y="11620"/>
                  <a:pt x="6423" y="13985"/>
                </a:cubicBezTo>
                <a:cubicBezTo>
                  <a:pt x="6323" y="14108"/>
                  <a:pt x="6215" y="14226"/>
                  <a:pt x="6090" y="14370"/>
                </a:cubicBezTo>
                <a:cubicBezTo>
                  <a:pt x="5960" y="14216"/>
                  <a:pt x="5854" y="14096"/>
                  <a:pt x="5755" y="13971"/>
                </a:cubicBezTo>
                <a:cubicBezTo>
                  <a:pt x="4964" y="12967"/>
                  <a:pt x="4458" y="12167"/>
                  <a:pt x="3657" y="11171"/>
                </a:cubicBezTo>
                <a:cubicBezTo>
                  <a:pt x="3337" y="10773"/>
                  <a:pt x="2972" y="10410"/>
                  <a:pt x="2634" y="10026"/>
                </a:cubicBezTo>
                <a:cubicBezTo>
                  <a:pt x="2472" y="9843"/>
                  <a:pt x="2283" y="9849"/>
                  <a:pt x="2071" y="9915"/>
                </a:cubicBezTo>
                <a:cubicBezTo>
                  <a:pt x="1856" y="9981"/>
                  <a:pt x="1574" y="9982"/>
                  <a:pt x="1303" y="10152"/>
                </a:cubicBezTo>
                <a:cubicBezTo>
                  <a:pt x="1209" y="10262"/>
                  <a:pt x="1332" y="10438"/>
                  <a:pt x="1349" y="10609"/>
                </a:cubicBezTo>
                <a:cubicBezTo>
                  <a:pt x="1369" y="10821"/>
                  <a:pt x="603" y="10792"/>
                  <a:pt x="203" y="11061"/>
                </a:cubicBezTo>
                <a:cubicBezTo>
                  <a:pt x="111" y="11123"/>
                  <a:pt x="286" y="11375"/>
                  <a:pt x="227" y="11440"/>
                </a:cubicBezTo>
                <a:cubicBezTo>
                  <a:pt x="51" y="11634"/>
                  <a:pt x="-61" y="11588"/>
                  <a:pt x="36" y="11826"/>
                </a:cubicBezTo>
                <a:cubicBezTo>
                  <a:pt x="896" y="13941"/>
                  <a:pt x="2182" y="15733"/>
                  <a:pt x="3218" y="17879"/>
                </a:cubicBezTo>
                <a:cubicBezTo>
                  <a:pt x="4865" y="21292"/>
                  <a:pt x="5178" y="19166"/>
                  <a:pt x="5654" y="19575"/>
                </a:cubicBezTo>
                <a:cubicBezTo>
                  <a:pt x="7119" y="20836"/>
                  <a:pt x="6474" y="21179"/>
                  <a:pt x="9921" y="16770"/>
                </a:cubicBezTo>
                <a:cubicBezTo>
                  <a:pt x="11378" y="14721"/>
                  <a:pt x="19009" y="5203"/>
                  <a:pt x="20710" y="3334"/>
                </a:cubicBezTo>
                <a:cubicBezTo>
                  <a:pt x="20919" y="3106"/>
                  <a:pt x="21118" y="2879"/>
                  <a:pt x="21258" y="2594"/>
                </a:cubicBezTo>
                <a:cubicBezTo>
                  <a:pt x="21526" y="2050"/>
                  <a:pt x="21539" y="2066"/>
                  <a:pt x="21150" y="1624"/>
                </a:cubicBezTo>
                <a:cubicBezTo>
                  <a:pt x="21006" y="1461"/>
                  <a:pt x="20856" y="1427"/>
                  <a:pt x="20646" y="1437"/>
                </a:cubicBezTo>
                <a:cubicBezTo>
                  <a:pt x="20244" y="1456"/>
                  <a:pt x="20044" y="1227"/>
                  <a:pt x="20086" y="860"/>
                </a:cubicBezTo>
                <a:cubicBezTo>
                  <a:pt x="20096" y="778"/>
                  <a:pt x="20075" y="672"/>
                  <a:pt x="20023" y="612"/>
                </a:cubicBezTo>
                <a:cubicBezTo>
                  <a:pt x="19903" y="469"/>
                  <a:pt x="19492" y="117"/>
                  <a:pt x="19340" y="6"/>
                </a:cubicBezTo>
                <a:close/>
              </a:path>
            </a:pathLst>
          </a:custGeom>
          <a:solidFill>
            <a:srgbClr val="9AC155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825500"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6" name="Dingbat X"/>
          <p:cNvSpPr/>
          <p:nvPr/>
        </p:nvSpPr>
        <p:spPr>
          <a:xfrm>
            <a:off x="4501607" y="7209859"/>
            <a:ext cx="483130" cy="5709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4" h="21548" fill="norm" stroke="1" extrusionOk="0">
                <a:moveTo>
                  <a:pt x="18655" y="0"/>
                </a:moveTo>
                <a:cubicBezTo>
                  <a:pt x="18494" y="5"/>
                  <a:pt x="18333" y="109"/>
                  <a:pt x="18066" y="314"/>
                </a:cubicBezTo>
                <a:cubicBezTo>
                  <a:pt x="15478" y="2289"/>
                  <a:pt x="13027" y="4381"/>
                  <a:pt x="10727" y="6600"/>
                </a:cubicBezTo>
                <a:cubicBezTo>
                  <a:pt x="10587" y="6735"/>
                  <a:pt x="10434" y="6862"/>
                  <a:pt x="10258" y="7020"/>
                </a:cubicBezTo>
                <a:cubicBezTo>
                  <a:pt x="10102" y="6832"/>
                  <a:pt x="9974" y="6685"/>
                  <a:pt x="9856" y="6533"/>
                </a:cubicBezTo>
                <a:cubicBezTo>
                  <a:pt x="8908" y="5315"/>
                  <a:pt x="7971" y="4091"/>
                  <a:pt x="7009" y="2882"/>
                </a:cubicBezTo>
                <a:cubicBezTo>
                  <a:pt x="6625" y="2399"/>
                  <a:pt x="6178" y="1951"/>
                  <a:pt x="5769" y="1483"/>
                </a:cubicBezTo>
                <a:cubicBezTo>
                  <a:pt x="5573" y="1260"/>
                  <a:pt x="5327" y="1254"/>
                  <a:pt x="5044" y="1314"/>
                </a:cubicBezTo>
                <a:cubicBezTo>
                  <a:pt x="4759" y="1375"/>
                  <a:pt x="4593" y="1540"/>
                  <a:pt x="4590" y="1770"/>
                </a:cubicBezTo>
                <a:cubicBezTo>
                  <a:pt x="4583" y="2129"/>
                  <a:pt x="4349" y="2291"/>
                  <a:pt x="3989" y="2389"/>
                </a:cubicBezTo>
                <a:cubicBezTo>
                  <a:pt x="3741" y="2232"/>
                  <a:pt x="3498" y="2079"/>
                  <a:pt x="3221" y="1904"/>
                </a:cubicBezTo>
                <a:cubicBezTo>
                  <a:pt x="2922" y="2176"/>
                  <a:pt x="2660" y="2427"/>
                  <a:pt x="2382" y="2665"/>
                </a:cubicBezTo>
                <a:cubicBezTo>
                  <a:pt x="2135" y="2876"/>
                  <a:pt x="2125" y="3090"/>
                  <a:pt x="2231" y="3371"/>
                </a:cubicBezTo>
                <a:cubicBezTo>
                  <a:pt x="3179" y="5877"/>
                  <a:pt x="4394" y="8283"/>
                  <a:pt x="5880" y="10593"/>
                </a:cubicBezTo>
                <a:cubicBezTo>
                  <a:pt x="5956" y="10712"/>
                  <a:pt x="6024" y="10835"/>
                  <a:pt x="6094" y="10951"/>
                </a:cubicBezTo>
                <a:cubicBezTo>
                  <a:pt x="4046" y="12991"/>
                  <a:pt x="2019" y="15012"/>
                  <a:pt x="0" y="17024"/>
                </a:cubicBezTo>
                <a:cubicBezTo>
                  <a:pt x="166" y="17359"/>
                  <a:pt x="297" y="17644"/>
                  <a:pt x="450" y="17921"/>
                </a:cubicBezTo>
                <a:cubicBezTo>
                  <a:pt x="559" y="18117"/>
                  <a:pt x="570" y="18299"/>
                  <a:pt x="443" y="18491"/>
                </a:cubicBezTo>
                <a:cubicBezTo>
                  <a:pt x="355" y="18625"/>
                  <a:pt x="277" y="18763"/>
                  <a:pt x="214" y="18906"/>
                </a:cubicBezTo>
                <a:cubicBezTo>
                  <a:pt x="179" y="18986"/>
                  <a:pt x="139" y="19096"/>
                  <a:pt x="175" y="19164"/>
                </a:cubicBezTo>
                <a:cubicBezTo>
                  <a:pt x="462" y="19717"/>
                  <a:pt x="876" y="20186"/>
                  <a:pt x="1406" y="20550"/>
                </a:cubicBezTo>
                <a:cubicBezTo>
                  <a:pt x="1668" y="20457"/>
                  <a:pt x="1862" y="20370"/>
                  <a:pt x="2068" y="20319"/>
                </a:cubicBezTo>
                <a:cubicBezTo>
                  <a:pt x="2305" y="20259"/>
                  <a:pt x="2506" y="20384"/>
                  <a:pt x="2432" y="20567"/>
                </a:cubicBezTo>
                <a:cubicBezTo>
                  <a:pt x="2271" y="20967"/>
                  <a:pt x="2606" y="21165"/>
                  <a:pt x="2838" y="21403"/>
                </a:cubicBezTo>
                <a:cubicBezTo>
                  <a:pt x="3027" y="21596"/>
                  <a:pt x="3335" y="21593"/>
                  <a:pt x="3548" y="21414"/>
                </a:cubicBezTo>
                <a:cubicBezTo>
                  <a:pt x="3624" y="21350"/>
                  <a:pt x="3679" y="21268"/>
                  <a:pt x="3745" y="21195"/>
                </a:cubicBezTo>
                <a:cubicBezTo>
                  <a:pt x="5406" y="19353"/>
                  <a:pt x="7068" y="17510"/>
                  <a:pt x="8732" y="15669"/>
                </a:cubicBezTo>
                <a:cubicBezTo>
                  <a:pt x="8850" y="15538"/>
                  <a:pt x="8982" y="15417"/>
                  <a:pt x="9151" y="15248"/>
                </a:cubicBezTo>
                <a:cubicBezTo>
                  <a:pt x="9312" y="15457"/>
                  <a:pt x="9442" y="15618"/>
                  <a:pt x="9566" y="15782"/>
                </a:cubicBezTo>
                <a:cubicBezTo>
                  <a:pt x="10552" y="17091"/>
                  <a:pt x="11622" y="18348"/>
                  <a:pt x="12799" y="19538"/>
                </a:cubicBezTo>
                <a:cubicBezTo>
                  <a:pt x="13137" y="19880"/>
                  <a:pt x="13363" y="19913"/>
                  <a:pt x="13764" y="19639"/>
                </a:cubicBezTo>
                <a:cubicBezTo>
                  <a:pt x="14071" y="19429"/>
                  <a:pt x="14340" y="19181"/>
                  <a:pt x="14638" y="18942"/>
                </a:cubicBezTo>
                <a:cubicBezTo>
                  <a:pt x="14977" y="19118"/>
                  <a:pt x="15325" y="19299"/>
                  <a:pt x="15670" y="19479"/>
                </a:cubicBezTo>
                <a:cubicBezTo>
                  <a:pt x="15874" y="19336"/>
                  <a:pt x="16024" y="19228"/>
                  <a:pt x="16179" y="19123"/>
                </a:cubicBezTo>
                <a:cubicBezTo>
                  <a:pt x="16407" y="18969"/>
                  <a:pt x="16586" y="18817"/>
                  <a:pt x="16625" y="18532"/>
                </a:cubicBezTo>
                <a:cubicBezTo>
                  <a:pt x="16663" y="18245"/>
                  <a:pt x="16848" y="17980"/>
                  <a:pt x="17238" y="17893"/>
                </a:cubicBezTo>
                <a:cubicBezTo>
                  <a:pt x="17537" y="17826"/>
                  <a:pt x="17736" y="17646"/>
                  <a:pt x="17893" y="17435"/>
                </a:cubicBezTo>
                <a:cubicBezTo>
                  <a:pt x="18144" y="17098"/>
                  <a:pt x="18337" y="16737"/>
                  <a:pt x="18424" y="16377"/>
                </a:cubicBezTo>
                <a:cubicBezTo>
                  <a:pt x="16705" y="14528"/>
                  <a:pt x="15014" y="12708"/>
                  <a:pt x="13308" y="10873"/>
                </a:cubicBezTo>
                <a:cubicBezTo>
                  <a:pt x="13494" y="10665"/>
                  <a:pt x="13612" y="10530"/>
                  <a:pt x="13734" y="10397"/>
                </a:cubicBezTo>
                <a:cubicBezTo>
                  <a:pt x="15805" y="8137"/>
                  <a:pt x="18039" y="6000"/>
                  <a:pt x="20413" y="3968"/>
                </a:cubicBezTo>
                <a:cubicBezTo>
                  <a:pt x="20703" y="3719"/>
                  <a:pt x="20983" y="3471"/>
                  <a:pt x="21190" y="3153"/>
                </a:cubicBezTo>
                <a:cubicBezTo>
                  <a:pt x="21585" y="2544"/>
                  <a:pt x="21600" y="2565"/>
                  <a:pt x="21129" y="2026"/>
                </a:cubicBezTo>
                <a:cubicBezTo>
                  <a:pt x="20955" y="1827"/>
                  <a:pt x="20762" y="1776"/>
                  <a:pt x="20487" y="1772"/>
                </a:cubicBezTo>
                <a:cubicBezTo>
                  <a:pt x="19961" y="1764"/>
                  <a:pt x="19720" y="1486"/>
                  <a:pt x="19806" y="1064"/>
                </a:cubicBezTo>
                <a:cubicBezTo>
                  <a:pt x="19825" y="971"/>
                  <a:pt x="19804" y="847"/>
                  <a:pt x="19743" y="773"/>
                </a:cubicBezTo>
                <a:cubicBezTo>
                  <a:pt x="19597" y="599"/>
                  <a:pt x="19434" y="429"/>
                  <a:pt x="19245" y="289"/>
                </a:cubicBezTo>
                <a:cubicBezTo>
                  <a:pt x="18978" y="92"/>
                  <a:pt x="18816" y="-4"/>
                  <a:pt x="18655" y="0"/>
                </a:cubicBezTo>
                <a:close/>
              </a:path>
            </a:pathLst>
          </a:custGeom>
          <a:solidFill>
            <a:srgbClr val="BE3549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825500"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7" name="Line"/>
          <p:cNvSpPr/>
          <p:nvPr/>
        </p:nvSpPr>
        <p:spPr>
          <a:xfrm>
            <a:off x="7414256" y="6858000"/>
            <a:ext cx="10506166" cy="0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algn="ctr" defTabSz="825500"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l="456" t="224" r="272" b="244"/>
          <a:stretch>
            <a:fillRect/>
          </a:stretch>
        </p:blipFill>
        <p:spPr>
          <a:xfrm>
            <a:off x="5160735" y="5957887"/>
            <a:ext cx="1819672" cy="18002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1518" y="0"/>
                </a:moveTo>
                <a:cubicBezTo>
                  <a:pt x="10833" y="19"/>
                  <a:pt x="10201" y="39"/>
                  <a:pt x="10152" y="67"/>
                </a:cubicBezTo>
                <a:cubicBezTo>
                  <a:pt x="10039" y="130"/>
                  <a:pt x="9627" y="269"/>
                  <a:pt x="9238" y="376"/>
                </a:cubicBezTo>
                <a:cubicBezTo>
                  <a:pt x="7410" y="881"/>
                  <a:pt x="5685" y="2178"/>
                  <a:pt x="4466" y="3967"/>
                </a:cubicBezTo>
                <a:cubicBezTo>
                  <a:pt x="4155" y="4423"/>
                  <a:pt x="3630" y="5428"/>
                  <a:pt x="3477" y="5852"/>
                </a:cubicBezTo>
                <a:cubicBezTo>
                  <a:pt x="3395" y="6080"/>
                  <a:pt x="3137" y="6286"/>
                  <a:pt x="2633" y="6543"/>
                </a:cubicBezTo>
                <a:cubicBezTo>
                  <a:pt x="2160" y="6784"/>
                  <a:pt x="1875" y="7020"/>
                  <a:pt x="1800" y="7219"/>
                </a:cubicBezTo>
                <a:cubicBezTo>
                  <a:pt x="1478" y="8073"/>
                  <a:pt x="1867" y="10577"/>
                  <a:pt x="2379" y="10938"/>
                </a:cubicBezTo>
                <a:cubicBezTo>
                  <a:pt x="2621" y="11109"/>
                  <a:pt x="2617" y="11121"/>
                  <a:pt x="2087" y="11676"/>
                </a:cubicBezTo>
                <a:cubicBezTo>
                  <a:pt x="1790" y="11988"/>
                  <a:pt x="1223" y="12726"/>
                  <a:pt x="829" y="13319"/>
                </a:cubicBezTo>
                <a:cubicBezTo>
                  <a:pt x="435" y="13913"/>
                  <a:pt x="63" y="14416"/>
                  <a:pt x="5" y="14438"/>
                </a:cubicBezTo>
                <a:cubicBezTo>
                  <a:pt x="2" y="14439"/>
                  <a:pt x="3" y="14535"/>
                  <a:pt x="0" y="14543"/>
                </a:cubicBezTo>
                <a:cubicBezTo>
                  <a:pt x="62" y="14512"/>
                  <a:pt x="365" y="14260"/>
                  <a:pt x="749" y="13914"/>
                </a:cubicBezTo>
                <a:cubicBezTo>
                  <a:pt x="1737" y="13025"/>
                  <a:pt x="3237" y="12020"/>
                  <a:pt x="3373" y="12157"/>
                </a:cubicBezTo>
                <a:cubicBezTo>
                  <a:pt x="3432" y="12216"/>
                  <a:pt x="3558" y="12851"/>
                  <a:pt x="3651" y="13567"/>
                </a:cubicBezTo>
                <a:cubicBezTo>
                  <a:pt x="3807" y="14767"/>
                  <a:pt x="3846" y="14891"/>
                  <a:pt x="4165" y="15143"/>
                </a:cubicBezTo>
                <a:cubicBezTo>
                  <a:pt x="4365" y="15301"/>
                  <a:pt x="4540" y="15578"/>
                  <a:pt x="4584" y="15805"/>
                </a:cubicBezTo>
                <a:cubicBezTo>
                  <a:pt x="4626" y="16020"/>
                  <a:pt x="4868" y="16617"/>
                  <a:pt x="5121" y="17129"/>
                </a:cubicBezTo>
                <a:cubicBezTo>
                  <a:pt x="5373" y="17640"/>
                  <a:pt x="5531" y="18088"/>
                  <a:pt x="5474" y="18124"/>
                </a:cubicBezTo>
                <a:cubicBezTo>
                  <a:pt x="5417" y="18160"/>
                  <a:pt x="5121" y="18071"/>
                  <a:pt x="4810" y="17929"/>
                </a:cubicBezTo>
                <a:cubicBezTo>
                  <a:pt x="3402" y="17285"/>
                  <a:pt x="3441" y="17297"/>
                  <a:pt x="3595" y="17586"/>
                </a:cubicBezTo>
                <a:cubicBezTo>
                  <a:pt x="3991" y="18334"/>
                  <a:pt x="5201" y="20009"/>
                  <a:pt x="5625" y="20395"/>
                </a:cubicBezTo>
                <a:cubicBezTo>
                  <a:pt x="6442" y="21139"/>
                  <a:pt x="7359" y="21386"/>
                  <a:pt x="8640" y="21205"/>
                </a:cubicBezTo>
                <a:cubicBezTo>
                  <a:pt x="9181" y="21128"/>
                  <a:pt x="9500" y="21147"/>
                  <a:pt x="9969" y="21290"/>
                </a:cubicBezTo>
                <a:cubicBezTo>
                  <a:pt x="10308" y="21394"/>
                  <a:pt x="10628" y="21519"/>
                  <a:pt x="10675" y="21567"/>
                </a:cubicBezTo>
                <a:cubicBezTo>
                  <a:pt x="10687" y="21578"/>
                  <a:pt x="11216" y="21590"/>
                  <a:pt x="11495" y="21600"/>
                </a:cubicBezTo>
                <a:cubicBezTo>
                  <a:pt x="12099" y="21583"/>
                  <a:pt x="12790" y="21566"/>
                  <a:pt x="12833" y="21543"/>
                </a:cubicBezTo>
                <a:cubicBezTo>
                  <a:pt x="12946" y="21480"/>
                  <a:pt x="13331" y="21335"/>
                  <a:pt x="13690" y="21224"/>
                </a:cubicBezTo>
                <a:cubicBezTo>
                  <a:pt x="14050" y="21112"/>
                  <a:pt x="14588" y="20903"/>
                  <a:pt x="14882" y="20757"/>
                </a:cubicBezTo>
                <a:cubicBezTo>
                  <a:pt x="15176" y="20611"/>
                  <a:pt x="15929" y="20362"/>
                  <a:pt x="16550" y="20210"/>
                </a:cubicBezTo>
                <a:cubicBezTo>
                  <a:pt x="18106" y="19828"/>
                  <a:pt x="18338" y="19652"/>
                  <a:pt x="18995" y="18357"/>
                </a:cubicBezTo>
                <a:cubicBezTo>
                  <a:pt x="19296" y="17764"/>
                  <a:pt x="19650" y="17099"/>
                  <a:pt x="19782" y="16881"/>
                </a:cubicBezTo>
                <a:cubicBezTo>
                  <a:pt x="19913" y="16663"/>
                  <a:pt x="20001" y="16465"/>
                  <a:pt x="19975" y="16438"/>
                </a:cubicBezTo>
                <a:cubicBezTo>
                  <a:pt x="19948" y="16411"/>
                  <a:pt x="19638" y="16521"/>
                  <a:pt x="19287" y="16686"/>
                </a:cubicBezTo>
                <a:cubicBezTo>
                  <a:pt x="18922" y="16856"/>
                  <a:pt x="18602" y="16936"/>
                  <a:pt x="18543" y="16876"/>
                </a:cubicBezTo>
                <a:cubicBezTo>
                  <a:pt x="18419" y="16752"/>
                  <a:pt x="19054" y="14462"/>
                  <a:pt x="19329" y="14038"/>
                </a:cubicBezTo>
                <a:cubicBezTo>
                  <a:pt x="19433" y="13878"/>
                  <a:pt x="19576" y="13328"/>
                  <a:pt x="19645" y="12814"/>
                </a:cubicBezTo>
                <a:cubicBezTo>
                  <a:pt x="19846" y="11324"/>
                  <a:pt x="19834" y="11353"/>
                  <a:pt x="20408" y="11105"/>
                </a:cubicBezTo>
                <a:cubicBezTo>
                  <a:pt x="20971" y="10862"/>
                  <a:pt x="21225" y="10499"/>
                  <a:pt x="21364" y="9748"/>
                </a:cubicBezTo>
                <a:cubicBezTo>
                  <a:pt x="21410" y="9502"/>
                  <a:pt x="21495" y="9274"/>
                  <a:pt x="21553" y="9238"/>
                </a:cubicBezTo>
                <a:cubicBezTo>
                  <a:pt x="21570" y="9227"/>
                  <a:pt x="21586" y="8740"/>
                  <a:pt x="21600" y="8414"/>
                </a:cubicBezTo>
                <a:cubicBezTo>
                  <a:pt x="21504" y="6891"/>
                  <a:pt x="21250" y="6885"/>
                  <a:pt x="20578" y="6543"/>
                </a:cubicBezTo>
                <a:cubicBezTo>
                  <a:pt x="19916" y="6206"/>
                  <a:pt x="19853" y="6130"/>
                  <a:pt x="19442" y="5257"/>
                </a:cubicBezTo>
                <a:cubicBezTo>
                  <a:pt x="18292" y="2812"/>
                  <a:pt x="16324" y="1051"/>
                  <a:pt x="13992" y="381"/>
                </a:cubicBezTo>
                <a:cubicBezTo>
                  <a:pt x="13599" y="268"/>
                  <a:pt x="13182" y="124"/>
                  <a:pt x="13068" y="62"/>
                </a:cubicBezTo>
                <a:cubicBezTo>
                  <a:pt x="13020" y="36"/>
                  <a:pt x="12293" y="18"/>
                  <a:pt x="11518" y="0"/>
                </a:cubicBezTo>
                <a:close/>
                <a:moveTo>
                  <a:pt x="11843" y="848"/>
                </a:moveTo>
                <a:cubicBezTo>
                  <a:pt x="12131" y="857"/>
                  <a:pt x="12427" y="879"/>
                  <a:pt x="12724" y="914"/>
                </a:cubicBezTo>
                <a:cubicBezTo>
                  <a:pt x="14688" y="1151"/>
                  <a:pt x="16095" y="1853"/>
                  <a:pt x="17304" y="3200"/>
                </a:cubicBezTo>
                <a:cubicBezTo>
                  <a:pt x="17979" y="3953"/>
                  <a:pt x="18879" y="5560"/>
                  <a:pt x="18717" y="5724"/>
                </a:cubicBezTo>
                <a:cubicBezTo>
                  <a:pt x="18663" y="5778"/>
                  <a:pt x="17800" y="5687"/>
                  <a:pt x="16799" y="5519"/>
                </a:cubicBezTo>
                <a:cubicBezTo>
                  <a:pt x="15799" y="5351"/>
                  <a:pt x="14916" y="5237"/>
                  <a:pt x="14840" y="5267"/>
                </a:cubicBezTo>
                <a:cubicBezTo>
                  <a:pt x="14568" y="5371"/>
                  <a:pt x="15792" y="5796"/>
                  <a:pt x="16964" y="6005"/>
                </a:cubicBezTo>
                <a:cubicBezTo>
                  <a:pt x="18971" y="6362"/>
                  <a:pt x="20562" y="7042"/>
                  <a:pt x="20846" y="7671"/>
                </a:cubicBezTo>
                <a:cubicBezTo>
                  <a:pt x="20989" y="7988"/>
                  <a:pt x="20803" y="9497"/>
                  <a:pt x="20597" y="9705"/>
                </a:cubicBezTo>
                <a:cubicBezTo>
                  <a:pt x="20518" y="9784"/>
                  <a:pt x="20289" y="9787"/>
                  <a:pt x="19932" y="9714"/>
                </a:cubicBezTo>
                <a:cubicBezTo>
                  <a:pt x="19355" y="9597"/>
                  <a:pt x="19218" y="9405"/>
                  <a:pt x="19640" y="9305"/>
                </a:cubicBezTo>
                <a:cubicBezTo>
                  <a:pt x="19779" y="9272"/>
                  <a:pt x="19259" y="9231"/>
                  <a:pt x="18486" y="9219"/>
                </a:cubicBezTo>
                <a:cubicBezTo>
                  <a:pt x="17713" y="9207"/>
                  <a:pt x="16359" y="9117"/>
                  <a:pt x="15476" y="9014"/>
                </a:cubicBezTo>
                <a:cubicBezTo>
                  <a:pt x="13394" y="8771"/>
                  <a:pt x="9714" y="8771"/>
                  <a:pt x="7632" y="9014"/>
                </a:cubicBezTo>
                <a:cubicBezTo>
                  <a:pt x="6749" y="9117"/>
                  <a:pt x="5401" y="9208"/>
                  <a:pt x="4636" y="9219"/>
                </a:cubicBezTo>
                <a:cubicBezTo>
                  <a:pt x="3753" y="9232"/>
                  <a:pt x="3334" y="9280"/>
                  <a:pt x="3500" y="9343"/>
                </a:cubicBezTo>
                <a:cubicBezTo>
                  <a:pt x="3757" y="9440"/>
                  <a:pt x="3760" y="9441"/>
                  <a:pt x="3533" y="9610"/>
                </a:cubicBezTo>
                <a:cubicBezTo>
                  <a:pt x="3249" y="9821"/>
                  <a:pt x="2683" y="9836"/>
                  <a:pt x="2558" y="9633"/>
                </a:cubicBezTo>
                <a:cubicBezTo>
                  <a:pt x="2407" y="9389"/>
                  <a:pt x="2297" y="7953"/>
                  <a:pt x="2407" y="7662"/>
                </a:cubicBezTo>
                <a:cubicBezTo>
                  <a:pt x="2651" y="7015"/>
                  <a:pt x="4169" y="6442"/>
                  <a:pt x="6322" y="6181"/>
                </a:cubicBezTo>
                <a:cubicBezTo>
                  <a:pt x="7454" y="6044"/>
                  <a:pt x="7918" y="5891"/>
                  <a:pt x="8447" y="5481"/>
                </a:cubicBezTo>
                <a:cubicBezTo>
                  <a:pt x="8723" y="5267"/>
                  <a:pt x="8699" y="5268"/>
                  <a:pt x="7556" y="5471"/>
                </a:cubicBezTo>
                <a:cubicBezTo>
                  <a:pt x="5220" y="5888"/>
                  <a:pt x="4620" y="5955"/>
                  <a:pt x="4494" y="5829"/>
                </a:cubicBezTo>
                <a:cubicBezTo>
                  <a:pt x="4212" y="5544"/>
                  <a:pt x="5624" y="3406"/>
                  <a:pt x="6680" y="2514"/>
                </a:cubicBezTo>
                <a:cubicBezTo>
                  <a:pt x="8059" y="1350"/>
                  <a:pt x="9829" y="780"/>
                  <a:pt x="11843" y="848"/>
                </a:cubicBezTo>
                <a:close/>
                <a:moveTo>
                  <a:pt x="9413" y="2586"/>
                </a:moveTo>
                <a:lnTo>
                  <a:pt x="9413" y="3490"/>
                </a:lnTo>
                <a:lnTo>
                  <a:pt x="9413" y="4390"/>
                </a:lnTo>
                <a:lnTo>
                  <a:pt x="9997" y="4390"/>
                </a:lnTo>
                <a:cubicBezTo>
                  <a:pt x="10487" y="4390"/>
                  <a:pt x="10582" y="4351"/>
                  <a:pt x="10637" y="4138"/>
                </a:cubicBezTo>
                <a:cubicBezTo>
                  <a:pt x="10673" y="3999"/>
                  <a:pt x="10761" y="3918"/>
                  <a:pt x="10831" y="3962"/>
                </a:cubicBezTo>
                <a:cubicBezTo>
                  <a:pt x="10906" y="4009"/>
                  <a:pt x="10958" y="4505"/>
                  <a:pt x="10958" y="5181"/>
                </a:cubicBezTo>
                <a:cubicBezTo>
                  <a:pt x="10958" y="6080"/>
                  <a:pt x="10920" y="6331"/>
                  <a:pt x="10779" y="6386"/>
                </a:cubicBezTo>
                <a:cubicBezTo>
                  <a:pt x="10651" y="6435"/>
                  <a:pt x="10604" y="6636"/>
                  <a:pt x="10604" y="7100"/>
                </a:cubicBezTo>
                <a:lnTo>
                  <a:pt x="10604" y="7748"/>
                </a:lnTo>
                <a:lnTo>
                  <a:pt x="11669" y="7748"/>
                </a:lnTo>
                <a:lnTo>
                  <a:pt x="12743" y="7748"/>
                </a:lnTo>
                <a:lnTo>
                  <a:pt x="12743" y="7100"/>
                </a:lnTo>
                <a:cubicBezTo>
                  <a:pt x="12743" y="6555"/>
                  <a:pt x="12704" y="6443"/>
                  <a:pt x="12503" y="6390"/>
                </a:cubicBezTo>
                <a:cubicBezTo>
                  <a:pt x="12286" y="6333"/>
                  <a:pt x="12267" y="6228"/>
                  <a:pt x="12267" y="5186"/>
                </a:cubicBezTo>
                <a:cubicBezTo>
                  <a:pt x="12267" y="4505"/>
                  <a:pt x="12319" y="4009"/>
                  <a:pt x="12395" y="3962"/>
                </a:cubicBezTo>
                <a:cubicBezTo>
                  <a:pt x="12465" y="3918"/>
                  <a:pt x="12547" y="3999"/>
                  <a:pt x="12583" y="4138"/>
                </a:cubicBezTo>
                <a:cubicBezTo>
                  <a:pt x="12639" y="4355"/>
                  <a:pt x="12744" y="4390"/>
                  <a:pt x="13294" y="4390"/>
                </a:cubicBezTo>
                <a:lnTo>
                  <a:pt x="13930" y="4390"/>
                </a:lnTo>
                <a:lnTo>
                  <a:pt x="13930" y="3490"/>
                </a:lnTo>
                <a:lnTo>
                  <a:pt x="13930" y="2586"/>
                </a:lnTo>
                <a:lnTo>
                  <a:pt x="11669" y="2586"/>
                </a:lnTo>
                <a:lnTo>
                  <a:pt x="9413" y="2586"/>
                </a:lnTo>
                <a:close/>
                <a:moveTo>
                  <a:pt x="11792" y="10881"/>
                </a:moveTo>
                <a:cubicBezTo>
                  <a:pt x="12105" y="10887"/>
                  <a:pt x="12281" y="10908"/>
                  <a:pt x="12305" y="10948"/>
                </a:cubicBezTo>
                <a:cubicBezTo>
                  <a:pt x="12400" y="11102"/>
                  <a:pt x="11263" y="11821"/>
                  <a:pt x="10920" y="11824"/>
                </a:cubicBezTo>
                <a:cubicBezTo>
                  <a:pt x="10468" y="11827"/>
                  <a:pt x="10349" y="12002"/>
                  <a:pt x="10011" y="13152"/>
                </a:cubicBezTo>
                <a:lnTo>
                  <a:pt x="9681" y="14276"/>
                </a:lnTo>
                <a:lnTo>
                  <a:pt x="9219" y="14376"/>
                </a:lnTo>
                <a:cubicBezTo>
                  <a:pt x="8966" y="14430"/>
                  <a:pt x="8305" y="14575"/>
                  <a:pt x="7750" y="14700"/>
                </a:cubicBezTo>
                <a:cubicBezTo>
                  <a:pt x="5994" y="15096"/>
                  <a:pt x="6079" y="15101"/>
                  <a:pt x="5488" y="14648"/>
                </a:cubicBezTo>
                <a:lnTo>
                  <a:pt x="4956" y="14233"/>
                </a:lnTo>
                <a:lnTo>
                  <a:pt x="4768" y="12905"/>
                </a:lnTo>
                <a:cubicBezTo>
                  <a:pt x="4665" y="12172"/>
                  <a:pt x="4611" y="11548"/>
                  <a:pt x="4650" y="11524"/>
                </a:cubicBezTo>
                <a:cubicBezTo>
                  <a:pt x="4807" y="11426"/>
                  <a:pt x="6718" y="11209"/>
                  <a:pt x="6878" y="11271"/>
                </a:cubicBezTo>
                <a:cubicBezTo>
                  <a:pt x="7013" y="11324"/>
                  <a:pt x="6971" y="11453"/>
                  <a:pt x="6676" y="11886"/>
                </a:cubicBezTo>
                <a:lnTo>
                  <a:pt x="6299" y="12438"/>
                </a:lnTo>
                <a:lnTo>
                  <a:pt x="6991" y="11962"/>
                </a:lnTo>
                <a:cubicBezTo>
                  <a:pt x="8327" y="11050"/>
                  <a:pt x="8487" y="11001"/>
                  <a:pt x="10444" y="10910"/>
                </a:cubicBezTo>
                <a:cubicBezTo>
                  <a:pt x="11024" y="10882"/>
                  <a:pt x="11478" y="10875"/>
                  <a:pt x="11792" y="10881"/>
                </a:cubicBezTo>
                <a:close/>
                <a:moveTo>
                  <a:pt x="15075" y="11095"/>
                </a:moveTo>
                <a:cubicBezTo>
                  <a:pt x="15810" y="11100"/>
                  <a:pt x="18485" y="11448"/>
                  <a:pt x="18576" y="11552"/>
                </a:cubicBezTo>
                <a:cubicBezTo>
                  <a:pt x="18619" y="11602"/>
                  <a:pt x="18603" y="12119"/>
                  <a:pt x="18538" y="12700"/>
                </a:cubicBezTo>
                <a:lnTo>
                  <a:pt x="18420" y="13757"/>
                </a:lnTo>
                <a:lnTo>
                  <a:pt x="17798" y="14229"/>
                </a:lnTo>
                <a:cubicBezTo>
                  <a:pt x="17176" y="14702"/>
                  <a:pt x="17103" y="14737"/>
                  <a:pt x="17011" y="14648"/>
                </a:cubicBezTo>
                <a:cubicBezTo>
                  <a:pt x="16984" y="14621"/>
                  <a:pt x="16241" y="14539"/>
                  <a:pt x="15358" y="14462"/>
                </a:cubicBezTo>
                <a:cubicBezTo>
                  <a:pt x="14323" y="14372"/>
                  <a:pt x="13710" y="14267"/>
                  <a:pt x="13634" y="14167"/>
                </a:cubicBezTo>
                <a:cubicBezTo>
                  <a:pt x="13568" y="14081"/>
                  <a:pt x="13381" y="13547"/>
                  <a:pt x="13219" y="12981"/>
                </a:cubicBezTo>
                <a:cubicBezTo>
                  <a:pt x="13001" y="12218"/>
                  <a:pt x="12870" y="11940"/>
                  <a:pt x="12710" y="11914"/>
                </a:cubicBezTo>
                <a:cubicBezTo>
                  <a:pt x="12592" y="11895"/>
                  <a:pt x="12493" y="11828"/>
                  <a:pt x="12494" y="11762"/>
                </a:cubicBezTo>
                <a:cubicBezTo>
                  <a:pt x="12496" y="11599"/>
                  <a:pt x="14463" y="11092"/>
                  <a:pt x="15075" y="11095"/>
                </a:cubicBezTo>
                <a:close/>
                <a:moveTo>
                  <a:pt x="14906" y="11705"/>
                </a:moveTo>
                <a:cubicBezTo>
                  <a:pt x="14838" y="11707"/>
                  <a:pt x="14771" y="11717"/>
                  <a:pt x="14703" y="11743"/>
                </a:cubicBezTo>
                <a:cubicBezTo>
                  <a:pt x="14277" y="11908"/>
                  <a:pt x="14114" y="13382"/>
                  <a:pt x="14496" y="13619"/>
                </a:cubicBezTo>
                <a:cubicBezTo>
                  <a:pt x="14610" y="13690"/>
                  <a:pt x="14939" y="13716"/>
                  <a:pt x="15226" y="13681"/>
                </a:cubicBezTo>
                <a:cubicBezTo>
                  <a:pt x="15513" y="13646"/>
                  <a:pt x="15886" y="13619"/>
                  <a:pt x="16055" y="13619"/>
                </a:cubicBezTo>
                <a:lnTo>
                  <a:pt x="16361" y="13619"/>
                </a:lnTo>
                <a:lnTo>
                  <a:pt x="16098" y="13433"/>
                </a:lnTo>
                <a:cubicBezTo>
                  <a:pt x="15925" y="13311"/>
                  <a:pt x="15834" y="13125"/>
                  <a:pt x="15834" y="12890"/>
                </a:cubicBezTo>
                <a:cubicBezTo>
                  <a:pt x="15834" y="12227"/>
                  <a:pt x="15382" y="11688"/>
                  <a:pt x="14906" y="11705"/>
                </a:cubicBezTo>
                <a:close/>
                <a:moveTo>
                  <a:pt x="8216" y="11833"/>
                </a:moveTo>
                <a:cubicBezTo>
                  <a:pt x="8163" y="11841"/>
                  <a:pt x="8106" y="11859"/>
                  <a:pt x="8032" y="11886"/>
                </a:cubicBezTo>
                <a:cubicBezTo>
                  <a:pt x="7614" y="12034"/>
                  <a:pt x="7394" y="12449"/>
                  <a:pt x="7392" y="13105"/>
                </a:cubicBezTo>
                <a:cubicBezTo>
                  <a:pt x="7390" y="13457"/>
                  <a:pt x="7330" y="13643"/>
                  <a:pt x="7184" y="13729"/>
                </a:cubicBezTo>
                <a:cubicBezTo>
                  <a:pt x="6896" y="13898"/>
                  <a:pt x="8392" y="13908"/>
                  <a:pt x="8706" y="13738"/>
                </a:cubicBezTo>
                <a:cubicBezTo>
                  <a:pt x="9061" y="13546"/>
                  <a:pt x="9031" y="12542"/>
                  <a:pt x="8654" y="12100"/>
                </a:cubicBezTo>
                <a:cubicBezTo>
                  <a:pt x="8467" y="11880"/>
                  <a:pt x="8374" y="11810"/>
                  <a:pt x="8216" y="11833"/>
                </a:cubicBezTo>
                <a:close/>
                <a:moveTo>
                  <a:pt x="14859" y="12095"/>
                </a:moveTo>
                <a:cubicBezTo>
                  <a:pt x="14988" y="12075"/>
                  <a:pt x="15118" y="12188"/>
                  <a:pt x="15118" y="12362"/>
                </a:cubicBezTo>
                <a:cubicBezTo>
                  <a:pt x="15118" y="12618"/>
                  <a:pt x="14927" y="12680"/>
                  <a:pt x="14760" y="12476"/>
                </a:cubicBezTo>
                <a:cubicBezTo>
                  <a:pt x="14652" y="12346"/>
                  <a:pt x="14641" y="12253"/>
                  <a:pt x="14731" y="12162"/>
                </a:cubicBezTo>
                <a:cubicBezTo>
                  <a:pt x="14769" y="12123"/>
                  <a:pt x="14815" y="12102"/>
                  <a:pt x="14859" y="12095"/>
                </a:cubicBezTo>
                <a:close/>
                <a:moveTo>
                  <a:pt x="8230" y="12324"/>
                </a:moveTo>
                <a:cubicBezTo>
                  <a:pt x="8399" y="12305"/>
                  <a:pt x="8599" y="12424"/>
                  <a:pt x="8550" y="12571"/>
                </a:cubicBezTo>
                <a:cubicBezTo>
                  <a:pt x="8484" y="12772"/>
                  <a:pt x="8147" y="12829"/>
                  <a:pt x="8042" y="12657"/>
                </a:cubicBezTo>
                <a:cubicBezTo>
                  <a:pt x="7996" y="12582"/>
                  <a:pt x="8016" y="12464"/>
                  <a:pt x="8084" y="12395"/>
                </a:cubicBezTo>
                <a:cubicBezTo>
                  <a:pt x="8124" y="12355"/>
                  <a:pt x="8174" y="12330"/>
                  <a:pt x="8230" y="12324"/>
                </a:cubicBezTo>
                <a:close/>
                <a:moveTo>
                  <a:pt x="11646" y="12881"/>
                </a:moveTo>
                <a:cubicBezTo>
                  <a:pt x="11863" y="12895"/>
                  <a:pt x="12081" y="13315"/>
                  <a:pt x="12333" y="14143"/>
                </a:cubicBezTo>
                <a:cubicBezTo>
                  <a:pt x="12430" y="14459"/>
                  <a:pt x="12532" y="14748"/>
                  <a:pt x="12621" y="14957"/>
                </a:cubicBezTo>
                <a:cubicBezTo>
                  <a:pt x="12709" y="15164"/>
                  <a:pt x="12785" y="15295"/>
                  <a:pt x="12823" y="15295"/>
                </a:cubicBezTo>
                <a:cubicBezTo>
                  <a:pt x="13147" y="15298"/>
                  <a:pt x="13073" y="15533"/>
                  <a:pt x="12668" y="15786"/>
                </a:cubicBezTo>
                <a:cubicBezTo>
                  <a:pt x="12185" y="16087"/>
                  <a:pt x="10945" y="16172"/>
                  <a:pt x="10694" y="15919"/>
                </a:cubicBezTo>
                <a:cubicBezTo>
                  <a:pt x="10603" y="15827"/>
                  <a:pt x="10520" y="15784"/>
                  <a:pt x="10463" y="15786"/>
                </a:cubicBezTo>
                <a:cubicBezTo>
                  <a:pt x="10436" y="15787"/>
                  <a:pt x="10414" y="15797"/>
                  <a:pt x="10402" y="15819"/>
                </a:cubicBezTo>
                <a:cubicBezTo>
                  <a:pt x="10390" y="15843"/>
                  <a:pt x="10388" y="15881"/>
                  <a:pt x="10397" y="15929"/>
                </a:cubicBezTo>
                <a:cubicBezTo>
                  <a:pt x="10417" y="16026"/>
                  <a:pt x="10238" y="16090"/>
                  <a:pt x="9898" y="16114"/>
                </a:cubicBezTo>
                <a:cubicBezTo>
                  <a:pt x="9746" y="16125"/>
                  <a:pt x="9602" y="16154"/>
                  <a:pt x="9460" y="16205"/>
                </a:cubicBezTo>
                <a:cubicBezTo>
                  <a:pt x="9033" y="16356"/>
                  <a:pt x="8645" y="16691"/>
                  <a:pt x="8291" y="17205"/>
                </a:cubicBezTo>
                <a:cubicBezTo>
                  <a:pt x="8022" y="17597"/>
                  <a:pt x="7849" y="17705"/>
                  <a:pt x="7118" y="17924"/>
                </a:cubicBezTo>
                <a:cubicBezTo>
                  <a:pt x="6647" y="18065"/>
                  <a:pt x="6224" y="18176"/>
                  <a:pt x="6181" y="18176"/>
                </a:cubicBezTo>
                <a:cubicBezTo>
                  <a:pt x="6097" y="18176"/>
                  <a:pt x="5679" y="17474"/>
                  <a:pt x="5257" y="16633"/>
                </a:cubicBezTo>
                <a:cubicBezTo>
                  <a:pt x="5180" y="16478"/>
                  <a:pt x="5128" y="16343"/>
                  <a:pt x="5102" y="16238"/>
                </a:cubicBezTo>
                <a:cubicBezTo>
                  <a:pt x="5077" y="16134"/>
                  <a:pt x="5078" y="16054"/>
                  <a:pt x="5102" y="16005"/>
                </a:cubicBezTo>
                <a:cubicBezTo>
                  <a:pt x="5151" y="15903"/>
                  <a:pt x="5298" y="15924"/>
                  <a:pt x="5535" y="16081"/>
                </a:cubicBezTo>
                <a:cubicBezTo>
                  <a:pt x="5620" y="16137"/>
                  <a:pt x="5668" y="16181"/>
                  <a:pt x="5738" y="16205"/>
                </a:cubicBezTo>
                <a:cubicBezTo>
                  <a:pt x="5809" y="16230"/>
                  <a:pt x="5899" y="16229"/>
                  <a:pt x="6072" y="16205"/>
                </a:cubicBezTo>
                <a:cubicBezTo>
                  <a:pt x="6416" y="16157"/>
                  <a:pt x="7081" y="15998"/>
                  <a:pt x="8522" y="15662"/>
                </a:cubicBezTo>
                <a:cubicBezTo>
                  <a:pt x="9045" y="15540"/>
                  <a:pt x="9700" y="15402"/>
                  <a:pt x="9978" y="15357"/>
                </a:cubicBezTo>
                <a:cubicBezTo>
                  <a:pt x="10256" y="15312"/>
                  <a:pt x="10522" y="15217"/>
                  <a:pt x="10572" y="15143"/>
                </a:cubicBezTo>
                <a:cubicBezTo>
                  <a:pt x="10621" y="15069"/>
                  <a:pt x="10798" y="14581"/>
                  <a:pt x="10963" y="14057"/>
                </a:cubicBezTo>
                <a:cubicBezTo>
                  <a:pt x="11087" y="13659"/>
                  <a:pt x="11203" y="13362"/>
                  <a:pt x="11316" y="13167"/>
                </a:cubicBezTo>
                <a:cubicBezTo>
                  <a:pt x="11428" y="12971"/>
                  <a:pt x="11537" y="12874"/>
                  <a:pt x="11646" y="12881"/>
                </a:cubicBezTo>
                <a:close/>
                <a:moveTo>
                  <a:pt x="18448" y="15357"/>
                </a:moveTo>
                <a:cubicBezTo>
                  <a:pt x="18565" y="15430"/>
                  <a:pt x="18177" y="16590"/>
                  <a:pt x="17878" y="17067"/>
                </a:cubicBezTo>
                <a:cubicBezTo>
                  <a:pt x="17714" y="17328"/>
                  <a:pt x="17560" y="17357"/>
                  <a:pt x="16903" y="17257"/>
                </a:cubicBezTo>
                <a:cubicBezTo>
                  <a:pt x="16740" y="17232"/>
                  <a:pt x="16381" y="17183"/>
                  <a:pt x="16107" y="17148"/>
                </a:cubicBezTo>
                <a:cubicBezTo>
                  <a:pt x="15745" y="17101"/>
                  <a:pt x="15407" y="16919"/>
                  <a:pt x="14863" y="16481"/>
                </a:cubicBezTo>
                <a:cubicBezTo>
                  <a:pt x="14179" y="15930"/>
                  <a:pt x="14071" y="15884"/>
                  <a:pt x="13577" y="15919"/>
                </a:cubicBezTo>
                <a:cubicBezTo>
                  <a:pt x="13074" y="15955"/>
                  <a:pt x="13040" y="15940"/>
                  <a:pt x="13040" y="15667"/>
                </a:cubicBezTo>
                <a:cubicBezTo>
                  <a:pt x="13040" y="15388"/>
                  <a:pt x="13068" y="15376"/>
                  <a:pt x="13690" y="15405"/>
                </a:cubicBezTo>
                <a:cubicBezTo>
                  <a:pt x="14050" y="15422"/>
                  <a:pt x="15056" y="15531"/>
                  <a:pt x="15923" y="15648"/>
                </a:cubicBezTo>
                <a:lnTo>
                  <a:pt x="17501" y="15857"/>
                </a:lnTo>
                <a:lnTo>
                  <a:pt x="17916" y="15571"/>
                </a:lnTo>
                <a:cubicBezTo>
                  <a:pt x="18145" y="15414"/>
                  <a:pt x="18387" y="15319"/>
                  <a:pt x="18448" y="15357"/>
                </a:cubicBezTo>
                <a:close/>
                <a:moveTo>
                  <a:pt x="12202" y="19562"/>
                </a:moveTo>
                <a:cubicBezTo>
                  <a:pt x="12243" y="19564"/>
                  <a:pt x="12287" y="19585"/>
                  <a:pt x="12333" y="19624"/>
                </a:cubicBezTo>
                <a:cubicBezTo>
                  <a:pt x="12425" y="19700"/>
                  <a:pt x="12473" y="19808"/>
                  <a:pt x="12437" y="19867"/>
                </a:cubicBezTo>
                <a:cubicBezTo>
                  <a:pt x="12350" y="20008"/>
                  <a:pt x="12179" y="20006"/>
                  <a:pt x="12088" y="19857"/>
                </a:cubicBezTo>
                <a:cubicBezTo>
                  <a:pt x="11992" y="19700"/>
                  <a:pt x="12076" y="19556"/>
                  <a:pt x="12202" y="19562"/>
                </a:cubicBezTo>
                <a:close/>
                <a:moveTo>
                  <a:pt x="12362" y="20100"/>
                </a:moveTo>
                <a:cubicBezTo>
                  <a:pt x="12611" y="20105"/>
                  <a:pt x="12886" y="20178"/>
                  <a:pt x="13082" y="20319"/>
                </a:cubicBezTo>
                <a:cubicBezTo>
                  <a:pt x="13256" y="20443"/>
                  <a:pt x="13498" y="20566"/>
                  <a:pt x="13624" y="20590"/>
                </a:cubicBezTo>
                <a:cubicBezTo>
                  <a:pt x="14034" y="20669"/>
                  <a:pt x="13885" y="20871"/>
                  <a:pt x="13309" y="21014"/>
                </a:cubicBezTo>
                <a:cubicBezTo>
                  <a:pt x="12613" y="21187"/>
                  <a:pt x="11339" y="21299"/>
                  <a:pt x="11019" y="21214"/>
                </a:cubicBezTo>
                <a:cubicBezTo>
                  <a:pt x="10561" y="21093"/>
                  <a:pt x="10581" y="20953"/>
                  <a:pt x="11094" y="20724"/>
                </a:cubicBezTo>
                <a:cubicBezTo>
                  <a:pt x="11379" y="20596"/>
                  <a:pt x="11688" y="20405"/>
                  <a:pt x="11778" y="20295"/>
                </a:cubicBezTo>
                <a:cubicBezTo>
                  <a:pt x="11888" y="20161"/>
                  <a:pt x="12112" y="20095"/>
                  <a:pt x="12362" y="2010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2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51" name="Dingbat Check"/>
          <p:cNvSpPr/>
          <p:nvPr/>
        </p:nvSpPr>
        <p:spPr>
          <a:xfrm>
            <a:off x="4445424" y="5993408"/>
            <a:ext cx="481131" cy="457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2" h="20404" fill="norm" stroke="1" extrusionOk="0">
                <a:moveTo>
                  <a:pt x="19340" y="6"/>
                </a:moveTo>
                <a:cubicBezTo>
                  <a:pt x="18911" y="-308"/>
                  <a:pt x="8317" y="11620"/>
                  <a:pt x="6423" y="13985"/>
                </a:cubicBezTo>
                <a:cubicBezTo>
                  <a:pt x="6323" y="14108"/>
                  <a:pt x="6215" y="14226"/>
                  <a:pt x="6090" y="14370"/>
                </a:cubicBezTo>
                <a:cubicBezTo>
                  <a:pt x="5960" y="14216"/>
                  <a:pt x="5854" y="14096"/>
                  <a:pt x="5755" y="13971"/>
                </a:cubicBezTo>
                <a:cubicBezTo>
                  <a:pt x="4964" y="12967"/>
                  <a:pt x="4458" y="12167"/>
                  <a:pt x="3657" y="11171"/>
                </a:cubicBezTo>
                <a:cubicBezTo>
                  <a:pt x="3337" y="10773"/>
                  <a:pt x="2972" y="10410"/>
                  <a:pt x="2634" y="10026"/>
                </a:cubicBezTo>
                <a:cubicBezTo>
                  <a:pt x="2472" y="9843"/>
                  <a:pt x="2283" y="9849"/>
                  <a:pt x="2071" y="9915"/>
                </a:cubicBezTo>
                <a:cubicBezTo>
                  <a:pt x="1856" y="9981"/>
                  <a:pt x="1574" y="9982"/>
                  <a:pt x="1303" y="10152"/>
                </a:cubicBezTo>
                <a:cubicBezTo>
                  <a:pt x="1209" y="10262"/>
                  <a:pt x="1332" y="10438"/>
                  <a:pt x="1349" y="10609"/>
                </a:cubicBezTo>
                <a:cubicBezTo>
                  <a:pt x="1369" y="10821"/>
                  <a:pt x="603" y="10792"/>
                  <a:pt x="203" y="11061"/>
                </a:cubicBezTo>
                <a:cubicBezTo>
                  <a:pt x="111" y="11123"/>
                  <a:pt x="286" y="11375"/>
                  <a:pt x="227" y="11440"/>
                </a:cubicBezTo>
                <a:cubicBezTo>
                  <a:pt x="51" y="11634"/>
                  <a:pt x="-61" y="11588"/>
                  <a:pt x="36" y="11826"/>
                </a:cubicBezTo>
                <a:cubicBezTo>
                  <a:pt x="896" y="13941"/>
                  <a:pt x="2182" y="15733"/>
                  <a:pt x="3218" y="17879"/>
                </a:cubicBezTo>
                <a:cubicBezTo>
                  <a:pt x="4865" y="21292"/>
                  <a:pt x="5178" y="19166"/>
                  <a:pt x="5654" y="19575"/>
                </a:cubicBezTo>
                <a:cubicBezTo>
                  <a:pt x="7119" y="20836"/>
                  <a:pt x="6474" y="21179"/>
                  <a:pt x="9921" y="16770"/>
                </a:cubicBezTo>
                <a:cubicBezTo>
                  <a:pt x="11378" y="14721"/>
                  <a:pt x="19009" y="5203"/>
                  <a:pt x="20710" y="3334"/>
                </a:cubicBezTo>
                <a:cubicBezTo>
                  <a:pt x="20919" y="3106"/>
                  <a:pt x="21118" y="2879"/>
                  <a:pt x="21258" y="2594"/>
                </a:cubicBezTo>
                <a:cubicBezTo>
                  <a:pt x="21526" y="2050"/>
                  <a:pt x="21539" y="2066"/>
                  <a:pt x="21150" y="1624"/>
                </a:cubicBezTo>
                <a:cubicBezTo>
                  <a:pt x="21006" y="1461"/>
                  <a:pt x="20856" y="1427"/>
                  <a:pt x="20646" y="1437"/>
                </a:cubicBezTo>
                <a:cubicBezTo>
                  <a:pt x="20244" y="1456"/>
                  <a:pt x="20044" y="1227"/>
                  <a:pt x="20086" y="860"/>
                </a:cubicBezTo>
                <a:cubicBezTo>
                  <a:pt x="20096" y="778"/>
                  <a:pt x="20075" y="672"/>
                  <a:pt x="20023" y="612"/>
                </a:cubicBezTo>
                <a:cubicBezTo>
                  <a:pt x="19903" y="469"/>
                  <a:pt x="19492" y="117"/>
                  <a:pt x="19340" y="6"/>
                </a:cubicBezTo>
                <a:close/>
              </a:path>
            </a:pathLst>
          </a:custGeom>
          <a:solidFill>
            <a:srgbClr val="9AC155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825500"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2" name="Dingbat X"/>
          <p:cNvSpPr/>
          <p:nvPr/>
        </p:nvSpPr>
        <p:spPr>
          <a:xfrm>
            <a:off x="4444425" y="7151692"/>
            <a:ext cx="483130" cy="5709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4" h="21548" fill="norm" stroke="1" extrusionOk="0">
                <a:moveTo>
                  <a:pt x="18655" y="0"/>
                </a:moveTo>
                <a:cubicBezTo>
                  <a:pt x="18494" y="5"/>
                  <a:pt x="18333" y="109"/>
                  <a:pt x="18066" y="314"/>
                </a:cubicBezTo>
                <a:cubicBezTo>
                  <a:pt x="15478" y="2289"/>
                  <a:pt x="13027" y="4381"/>
                  <a:pt x="10727" y="6600"/>
                </a:cubicBezTo>
                <a:cubicBezTo>
                  <a:pt x="10587" y="6735"/>
                  <a:pt x="10434" y="6862"/>
                  <a:pt x="10258" y="7020"/>
                </a:cubicBezTo>
                <a:cubicBezTo>
                  <a:pt x="10102" y="6832"/>
                  <a:pt x="9974" y="6685"/>
                  <a:pt x="9856" y="6533"/>
                </a:cubicBezTo>
                <a:cubicBezTo>
                  <a:pt x="8908" y="5315"/>
                  <a:pt x="7971" y="4091"/>
                  <a:pt x="7009" y="2882"/>
                </a:cubicBezTo>
                <a:cubicBezTo>
                  <a:pt x="6625" y="2399"/>
                  <a:pt x="6178" y="1951"/>
                  <a:pt x="5769" y="1483"/>
                </a:cubicBezTo>
                <a:cubicBezTo>
                  <a:pt x="5573" y="1260"/>
                  <a:pt x="5327" y="1254"/>
                  <a:pt x="5044" y="1314"/>
                </a:cubicBezTo>
                <a:cubicBezTo>
                  <a:pt x="4759" y="1375"/>
                  <a:pt x="4593" y="1540"/>
                  <a:pt x="4590" y="1770"/>
                </a:cubicBezTo>
                <a:cubicBezTo>
                  <a:pt x="4583" y="2129"/>
                  <a:pt x="4349" y="2291"/>
                  <a:pt x="3989" y="2389"/>
                </a:cubicBezTo>
                <a:cubicBezTo>
                  <a:pt x="3741" y="2232"/>
                  <a:pt x="3498" y="2079"/>
                  <a:pt x="3221" y="1904"/>
                </a:cubicBezTo>
                <a:cubicBezTo>
                  <a:pt x="2922" y="2176"/>
                  <a:pt x="2660" y="2427"/>
                  <a:pt x="2382" y="2665"/>
                </a:cubicBezTo>
                <a:cubicBezTo>
                  <a:pt x="2135" y="2876"/>
                  <a:pt x="2125" y="3090"/>
                  <a:pt x="2231" y="3371"/>
                </a:cubicBezTo>
                <a:cubicBezTo>
                  <a:pt x="3179" y="5877"/>
                  <a:pt x="4394" y="8283"/>
                  <a:pt x="5880" y="10593"/>
                </a:cubicBezTo>
                <a:cubicBezTo>
                  <a:pt x="5956" y="10712"/>
                  <a:pt x="6024" y="10835"/>
                  <a:pt x="6094" y="10951"/>
                </a:cubicBezTo>
                <a:cubicBezTo>
                  <a:pt x="4046" y="12991"/>
                  <a:pt x="2019" y="15012"/>
                  <a:pt x="0" y="17024"/>
                </a:cubicBezTo>
                <a:cubicBezTo>
                  <a:pt x="166" y="17359"/>
                  <a:pt x="297" y="17644"/>
                  <a:pt x="450" y="17921"/>
                </a:cubicBezTo>
                <a:cubicBezTo>
                  <a:pt x="559" y="18117"/>
                  <a:pt x="570" y="18299"/>
                  <a:pt x="443" y="18491"/>
                </a:cubicBezTo>
                <a:cubicBezTo>
                  <a:pt x="355" y="18625"/>
                  <a:pt x="277" y="18763"/>
                  <a:pt x="214" y="18906"/>
                </a:cubicBezTo>
                <a:cubicBezTo>
                  <a:pt x="179" y="18986"/>
                  <a:pt x="139" y="19096"/>
                  <a:pt x="175" y="19164"/>
                </a:cubicBezTo>
                <a:cubicBezTo>
                  <a:pt x="462" y="19717"/>
                  <a:pt x="876" y="20186"/>
                  <a:pt x="1406" y="20550"/>
                </a:cubicBezTo>
                <a:cubicBezTo>
                  <a:pt x="1668" y="20457"/>
                  <a:pt x="1862" y="20370"/>
                  <a:pt x="2068" y="20319"/>
                </a:cubicBezTo>
                <a:cubicBezTo>
                  <a:pt x="2305" y="20259"/>
                  <a:pt x="2506" y="20384"/>
                  <a:pt x="2432" y="20567"/>
                </a:cubicBezTo>
                <a:cubicBezTo>
                  <a:pt x="2271" y="20967"/>
                  <a:pt x="2606" y="21165"/>
                  <a:pt x="2838" y="21403"/>
                </a:cubicBezTo>
                <a:cubicBezTo>
                  <a:pt x="3027" y="21596"/>
                  <a:pt x="3335" y="21593"/>
                  <a:pt x="3548" y="21414"/>
                </a:cubicBezTo>
                <a:cubicBezTo>
                  <a:pt x="3624" y="21350"/>
                  <a:pt x="3679" y="21268"/>
                  <a:pt x="3745" y="21195"/>
                </a:cubicBezTo>
                <a:cubicBezTo>
                  <a:pt x="5406" y="19353"/>
                  <a:pt x="7068" y="17510"/>
                  <a:pt x="8732" y="15669"/>
                </a:cubicBezTo>
                <a:cubicBezTo>
                  <a:pt x="8850" y="15538"/>
                  <a:pt x="8982" y="15417"/>
                  <a:pt x="9151" y="15248"/>
                </a:cubicBezTo>
                <a:cubicBezTo>
                  <a:pt x="9312" y="15457"/>
                  <a:pt x="9442" y="15618"/>
                  <a:pt x="9566" y="15782"/>
                </a:cubicBezTo>
                <a:cubicBezTo>
                  <a:pt x="10552" y="17091"/>
                  <a:pt x="11622" y="18348"/>
                  <a:pt x="12799" y="19538"/>
                </a:cubicBezTo>
                <a:cubicBezTo>
                  <a:pt x="13137" y="19880"/>
                  <a:pt x="13363" y="19913"/>
                  <a:pt x="13764" y="19639"/>
                </a:cubicBezTo>
                <a:cubicBezTo>
                  <a:pt x="14071" y="19429"/>
                  <a:pt x="14340" y="19181"/>
                  <a:pt x="14638" y="18942"/>
                </a:cubicBezTo>
                <a:cubicBezTo>
                  <a:pt x="14977" y="19118"/>
                  <a:pt x="15325" y="19299"/>
                  <a:pt x="15670" y="19479"/>
                </a:cubicBezTo>
                <a:cubicBezTo>
                  <a:pt x="15874" y="19336"/>
                  <a:pt x="16024" y="19228"/>
                  <a:pt x="16179" y="19123"/>
                </a:cubicBezTo>
                <a:cubicBezTo>
                  <a:pt x="16407" y="18969"/>
                  <a:pt x="16586" y="18817"/>
                  <a:pt x="16625" y="18532"/>
                </a:cubicBezTo>
                <a:cubicBezTo>
                  <a:pt x="16663" y="18245"/>
                  <a:pt x="16848" y="17980"/>
                  <a:pt x="17238" y="17893"/>
                </a:cubicBezTo>
                <a:cubicBezTo>
                  <a:pt x="17537" y="17826"/>
                  <a:pt x="17736" y="17646"/>
                  <a:pt x="17893" y="17435"/>
                </a:cubicBezTo>
                <a:cubicBezTo>
                  <a:pt x="18144" y="17098"/>
                  <a:pt x="18337" y="16737"/>
                  <a:pt x="18424" y="16377"/>
                </a:cubicBezTo>
                <a:cubicBezTo>
                  <a:pt x="16705" y="14528"/>
                  <a:pt x="15014" y="12708"/>
                  <a:pt x="13308" y="10873"/>
                </a:cubicBezTo>
                <a:cubicBezTo>
                  <a:pt x="13494" y="10665"/>
                  <a:pt x="13612" y="10530"/>
                  <a:pt x="13734" y="10397"/>
                </a:cubicBezTo>
                <a:cubicBezTo>
                  <a:pt x="15805" y="8137"/>
                  <a:pt x="18039" y="6000"/>
                  <a:pt x="20413" y="3968"/>
                </a:cubicBezTo>
                <a:cubicBezTo>
                  <a:pt x="20703" y="3719"/>
                  <a:pt x="20983" y="3471"/>
                  <a:pt x="21190" y="3153"/>
                </a:cubicBezTo>
                <a:cubicBezTo>
                  <a:pt x="21585" y="2544"/>
                  <a:pt x="21600" y="2565"/>
                  <a:pt x="21129" y="2026"/>
                </a:cubicBezTo>
                <a:cubicBezTo>
                  <a:pt x="20955" y="1827"/>
                  <a:pt x="20762" y="1776"/>
                  <a:pt x="20487" y="1772"/>
                </a:cubicBezTo>
                <a:cubicBezTo>
                  <a:pt x="19961" y="1764"/>
                  <a:pt x="19720" y="1486"/>
                  <a:pt x="19806" y="1064"/>
                </a:cubicBezTo>
                <a:cubicBezTo>
                  <a:pt x="19825" y="971"/>
                  <a:pt x="19804" y="847"/>
                  <a:pt x="19743" y="773"/>
                </a:cubicBezTo>
                <a:cubicBezTo>
                  <a:pt x="19597" y="599"/>
                  <a:pt x="19434" y="429"/>
                  <a:pt x="19245" y="289"/>
                </a:cubicBezTo>
                <a:cubicBezTo>
                  <a:pt x="18978" y="92"/>
                  <a:pt x="18816" y="-4"/>
                  <a:pt x="18655" y="0"/>
                </a:cubicBezTo>
                <a:close/>
              </a:path>
            </a:pathLst>
          </a:custGeom>
          <a:solidFill>
            <a:srgbClr val="BE3549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825500"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3" name="Line"/>
          <p:cNvSpPr/>
          <p:nvPr/>
        </p:nvSpPr>
        <p:spPr>
          <a:xfrm>
            <a:off x="7561721" y="6858000"/>
            <a:ext cx="7269584" cy="0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algn="ctr" defTabSz="825500"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254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240000" y="5849751"/>
            <a:ext cx="2016498" cy="201649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0" advTm="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57" name="Cloud"/>
          <p:cNvSpPr/>
          <p:nvPr/>
        </p:nvSpPr>
        <p:spPr>
          <a:xfrm>
            <a:off x="10516778" y="5848417"/>
            <a:ext cx="3350443" cy="20191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603" y="0"/>
                </a:moveTo>
                <a:cubicBezTo>
                  <a:pt x="7967" y="0"/>
                  <a:pt x="5720" y="2939"/>
                  <a:pt x="4858" y="7062"/>
                </a:cubicBezTo>
                <a:cubicBezTo>
                  <a:pt x="4628" y="6992"/>
                  <a:pt x="4391" y="6953"/>
                  <a:pt x="4150" y="6953"/>
                </a:cubicBezTo>
                <a:cubicBezTo>
                  <a:pt x="1857" y="6953"/>
                  <a:pt x="0" y="10233"/>
                  <a:pt x="0" y="14278"/>
                </a:cubicBezTo>
                <a:cubicBezTo>
                  <a:pt x="0" y="18323"/>
                  <a:pt x="1857" y="21600"/>
                  <a:pt x="4150" y="21600"/>
                </a:cubicBezTo>
                <a:cubicBezTo>
                  <a:pt x="4193" y="21600"/>
                  <a:pt x="4237" y="21597"/>
                  <a:pt x="4280" y="21594"/>
                </a:cubicBezTo>
                <a:lnTo>
                  <a:pt x="10532" y="21597"/>
                </a:lnTo>
                <a:cubicBezTo>
                  <a:pt x="10555" y="21598"/>
                  <a:pt x="10579" y="21600"/>
                  <a:pt x="10603" y="21600"/>
                </a:cubicBezTo>
                <a:cubicBezTo>
                  <a:pt x="10626" y="21600"/>
                  <a:pt x="10648" y="21598"/>
                  <a:pt x="10672" y="21597"/>
                </a:cubicBezTo>
                <a:lnTo>
                  <a:pt x="18141" y="21600"/>
                </a:lnTo>
                <a:cubicBezTo>
                  <a:pt x="20051" y="21600"/>
                  <a:pt x="21600" y="18868"/>
                  <a:pt x="21600" y="15496"/>
                </a:cubicBezTo>
                <a:cubicBezTo>
                  <a:pt x="21600" y="12124"/>
                  <a:pt x="20051" y="9389"/>
                  <a:pt x="18141" y="9389"/>
                </a:cubicBezTo>
                <a:cubicBezTo>
                  <a:pt x="17627" y="9389"/>
                  <a:pt x="17139" y="9589"/>
                  <a:pt x="16701" y="9943"/>
                </a:cubicBezTo>
                <a:cubicBezTo>
                  <a:pt x="16453" y="4379"/>
                  <a:pt x="13819" y="0"/>
                  <a:pt x="10603" y="0"/>
                </a:cubicBezTo>
                <a:close/>
              </a:path>
            </a:pathLst>
          </a:custGeom>
          <a:ln w="635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 algn="ctr" defTabSz="825500"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25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96534" y="6687520"/>
            <a:ext cx="832645" cy="821592"/>
          </a:xfrm>
          <a:prstGeom prst="rect">
            <a:avLst/>
          </a:prstGeom>
          <a:ln w="12700">
            <a:miter lim="400000"/>
          </a:ln>
        </p:spPr>
      </p:pic>
      <p:pic>
        <p:nvPicPr>
          <p:cNvPr id="259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131157" y="6681993"/>
            <a:ext cx="832645" cy="83264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l="456" t="224" r="276" b="252"/>
          <a:stretch>
            <a:fillRect/>
          </a:stretch>
        </p:blipFill>
        <p:spPr>
          <a:xfrm>
            <a:off x="10767417" y="10306378"/>
            <a:ext cx="2849166" cy="28186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1521" y="0"/>
                </a:moveTo>
                <a:cubicBezTo>
                  <a:pt x="10835" y="19"/>
                  <a:pt x="10204" y="40"/>
                  <a:pt x="10155" y="67"/>
                </a:cubicBezTo>
                <a:cubicBezTo>
                  <a:pt x="10041" y="130"/>
                  <a:pt x="9629" y="270"/>
                  <a:pt x="9240" y="377"/>
                </a:cubicBezTo>
                <a:cubicBezTo>
                  <a:pt x="7412" y="882"/>
                  <a:pt x="5687" y="2180"/>
                  <a:pt x="4468" y="3969"/>
                </a:cubicBezTo>
                <a:cubicBezTo>
                  <a:pt x="4157" y="4426"/>
                  <a:pt x="3628" y="5427"/>
                  <a:pt x="3475" y="5852"/>
                </a:cubicBezTo>
                <a:cubicBezTo>
                  <a:pt x="3393" y="6079"/>
                  <a:pt x="3139" y="6289"/>
                  <a:pt x="2636" y="6545"/>
                </a:cubicBezTo>
                <a:cubicBezTo>
                  <a:pt x="2162" y="6786"/>
                  <a:pt x="1874" y="7018"/>
                  <a:pt x="1799" y="7217"/>
                </a:cubicBezTo>
                <a:cubicBezTo>
                  <a:pt x="1477" y="8071"/>
                  <a:pt x="1868" y="10575"/>
                  <a:pt x="2380" y="10937"/>
                </a:cubicBezTo>
                <a:cubicBezTo>
                  <a:pt x="2621" y="11107"/>
                  <a:pt x="2615" y="11120"/>
                  <a:pt x="2085" y="11676"/>
                </a:cubicBezTo>
                <a:cubicBezTo>
                  <a:pt x="1788" y="11987"/>
                  <a:pt x="1221" y="12728"/>
                  <a:pt x="827" y="13321"/>
                </a:cubicBezTo>
                <a:cubicBezTo>
                  <a:pt x="434" y="13915"/>
                  <a:pt x="64" y="14419"/>
                  <a:pt x="6" y="14441"/>
                </a:cubicBezTo>
                <a:cubicBezTo>
                  <a:pt x="3" y="14442"/>
                  <a:pt x="3" y="14536"/>
                  <a:pt x="0" y="14544"/>
                </a:cubicBezTo>
                <a:cubicBezTo>
                  <a:pt x="62" y="14513"/>
                  <a:pt x="365" y="14260"/>
                  <a:pt x="749" y="13914"/>
                </a:cubicBezTo>
                <a:cubicBezTo>
                  <a:pt x="1737" y="13025"/>
                  <a:pt x="3237" y="12023"/>
                  <a:pt x="3373" y="12160"/>
                </a:cubicBezTo>
                <a:cubicBezTo>
                  <a:pt x="3432" y="12219"/>
                  <a:pt x="3556" y="12852"/>
                  <a:pt x="3650" y="13568"/>
                </a:cubicBezTo>
                <a:cubicBezTo>
                  <a:pt x="3806" y="14768"/>
                  <a:pt x="3845" y="14891"/>
                  <a:pt x="4164" y="15143"/>
                </a:cubicBezTo>
                <a:cubicBezTo>
                  <a:pt x="4365" y="15301"/>
                  <a:pt x="4541" y="15579"/>
                  <a:pt x="4585" y="15806"/>
                </a:cubicBezTo>
                <a:cubicBezTo>
                  <a:pt x="4627" y="16022"/>
                  <a:pt x="4868" y="16617"/>
                  <a:pt x="5121" y="17129"/>
                </a:cubicBezTo>
                <a:cubicBezTo>
                  <a:pt x="5374" y="17641"/>
                  <a:pt x="5533" y="18088"/>
                  <a:pt x="5476" y="18124"/>
                </a:cubicBezTo>
                <a:cubicBezTo>
                  <a:pt x="5419" y="18159"/>
                  <a:pt x="5119" y="18074"/>
                  <a:pt x="4808" y="17932"/>
                </a:cubicBezTo>
                <a:cubicBezTo>
                  <a:pt x="3400" y="17289"/>
                  <a:pt x="3439" y="17300"/>
                  <a:pt x="3592" y="17588"/>
                </a:cubicBezTo>
                <a:cubicBezTo>
                  <a:pt x="3989" y="18336"/>
                  <a:pt x="5200" y="20010"/>
                  <a:pt x="5623" y="20396"/>
                </a:cubicBezTo>
                <a:cubicBezTo>
                  <a:pt x="6440" y="21140"/>
                  <a:pt x="7360" y="21386"/>
                  <a:pt x="8641" y="21205"/>
                </a:cubicBezTo>
                <a:cubicBezTo>
                  <a:pt x="9182" y="21128"/>
                  <a:pt x="9503" y="21150"/>
                  <a:pt x="9971" y="21293"/>
                </a:cubicBezTo>
                <a:cubicBezTo>
                  <a:pt x="10311" y="21397"/>
                  <a:pt x="10628" y="21522"/>
                  <a:pt x="10675" y="21570"/>
                </a:cubicBezTo>
                <a:cubicBezTo>
                  <a:pt x="10687" y="21581"/>
                  <a:pt x="11214" y="21590"/>
                  <a:pt x="11494" y="21600"/>
                </a:cubicBezTo>
                <a:cubicBezTo>
                  <a:pt x="12098" y="21583"/>
                  <a:pt x="12790" y="21566"/>
                  <a:pt x="12832" y="21542"/>
                </a:cubicBezTo>
                <a:cubicBezTo>
                  <a:pt x="12946" y="21480"/>
                  <a:pt x="13333" y="21337"/>
                  <a:pt x="13693" y="21226"/>
                </a:cubicBezTo>
                <a:cubicBezTo>
                  <a:pt x="14053" y="21114"/>
                  <a:pt x="14587" y="20904"/>
                  <a:pt x="14881" y="20758"/>
                </a:cubicBezTo>
                <a:cubicBezTo>
                  <a:pt x="15176" y="20611"/>
                  <a:pt x="15927" y="20365"/>
                  <a:pt x="16548" y="20213"/>
                </a:cubicBezTo>
                <a:cubicBezTo>
                  <a:pt x="18105" y="19831"/>
                  <a:pt x="18341" y="19653"/>
                  <a:pt x="18997" y="18358"/>
                </a:cubicBezTo>
                <a:cubicBezTo>
                  <a:pt x="19298" y="17764"/>
                  <a:pt x="19651" y="17101"/>
                  <a:pt x="19783" y="16883"/>
                </a:cubicBezTo>
                <a:cubicBezTo>
                  <a:pt x="19914" y="16665"/>
                  <a:pt x="20002" y="16466"/>
                  <a:pt x="19975" y="16439"/>
                </a:cubicBezTo>
                <a:cubicBezTo>
                  <a:pt x="19949" y="16412"/>
                  <a:pt x="19638" y="16524"/>
                  <a:pt x="19286" y="16688"/>
                </a:cubicBezTo>
                <a:cubicBezTo>
                  <a:pt x="18921" y="16859"/>
                  <a:pt x="18602" y="16940"/>
                  <a:pt x="18543" y="16880"/>
                </a:cubicBezTo>
                <a:cubicBezTo>
                  <a:pt x="18420" y="16755"/>
                  <a:pt x="19056" y="14463"/>
                  <a:pt x="19331" y="14039"/>
                </a:cubicBezTo>
                <a:cubicBezTo>
                  <a:pt x="19435" y="13879"/>
                  <a:pt x="19578" y="13330"/>
                  <a:pt x="19647" y="12816"/>
                </a:cubicBezTo>
                <a:cubicBezTo>
                  <a:pt x="19848" y="11326"/>
                  <a:pt x="19834" y="11352"/>
                  <a:pt x="20409" y="11104"/>
                </a:cubicBezTo>
                <a:cubicBezTo>
                  <a:pt x="20971" y="10861"/>
                  <a:pt x="21226" y="10499"/>
                  <a:pt x="21365" y="9748"/>
                </a:cubicBezTo>
                <a:cubicBezTo>
                  <a:pt x="21411" y="9502"/>
                  <a:pt x="21497" y="9273"/>
                  <a:pt x="21555" y="9237"/>
                </a:cubicBezTo>
                <a:cubicBezTo>
                  <a:pt x="21572" y="9226"/>
                  <a:pt x="21586" y="8741"/>
                  <a:pt x="21600" y="8416"/>
                </a:cubicBezTo>
                <a:cubicBezTo>
                  <a:pt x="21504" y="6892"/>
                  <a:pt x="21252" y="6884"/>
                  <a:pt x="20580" y="6542"/>
                </a:cubicBezTo>
                <a:cubicBezTo>
                  <a:pt x="19918" y="6205"/>
                  <a:pt x="19853" y="6131"/>
                  <a:pt x="19443" y="5259"/>
                </a:cubicBezTo>
                <a:cubicBezTo>
                  <a:pt x="18292" y="2813"/>
                  <a:pt x="16323" y="1054"/>
                  <a:pt x="13991" y="383"/>
                </a:cubicBezTo>
                <a:cubicBezTo>
                  <a:pt x="13598" y="270"/>
                  <a:pt x="13184" y="126"/>
                  <a:pt x="13070" y="64"/>
                </a:cubicBezTo>
                <a:cubicBezTo>
                  <a:pt x="13022" y="37"/>
                  <a:pt x="12295" y="18"/>
                  <a:pt x="11521" y="0"/>
                </a:cubicBezTo>
                <a:close/>
                <a:moveTo>
                  <a:pt x="11846" y="849"/>
                </a:moveTo>
                <a:cubicBezTo>
                  <a:pt x="12133" y="858"/>
                  <a:pt x="12427" y="880"/>
                  <a:pt x="12724" y="915"/>
                </a:cubicBezTo>
                <a:cubicBezTo>
                  <a:pt x="14688" y="1152"/>
                  <a:pt x="16094" y="1855"/>
                  <a:pt x="17303" y="3203"/>
                </a:cubicBezTo>
                <a:cubicBezTo>
                  <a:pt x="17979" y="3955"/>
                  <a:pt x="18880" y="5560"/>
                  <a:pt x="18718" y="5724"/>
                </a:cubicBezTo>
                <a:cubicBezTo>
                  <a:pt x="18664" y="5778"/>
                  <a:pt x="17801" y="5685"/>
                  <a:pt x="16801" y="5517"/>
                </a:cubicBezTo>
                <a:cubicBezTo>
                  <a:pt x="15801" y="5349"/>
                  <a:pt x="14919" y="5238"/>
                  <a:pt x="14842" y="5268"/>
                </a:cubicBezTo>
                <a:cubicBezTo>
                  <a:pt x="14570" y="5372"/>
                  <a:pt x="15791" y="5795"/>
                  <a:pt x="16963" y="6004"/>
                </a:cubicBezTo>
                <a:cubicBezTo>
                  <a:pt x="18971" y="6361"/>
                  <a:pt x="20561" y="7044"/>
                  <a:pt x="20845" y="7673"/>
                </a:cubicBezTo>
                <a:cubicBezTo>
                  <a:pt x="20988" y="7990"/>
                  <a:pt x="20805" y="9497"/>
                  <a:pt x="20598" y="9705"/>
                </a:cubicBezTo>
                <a:cubicBezTo>
                  <a:pt x="20519" y="9785"/>
                  <a:pt x="20290" y="9787"/>
                  <a:pt x="19933" y="9714"/>
                </a:cubicBezTo>
                <a:cubicBezTo>
                  <a:pt x="19356" y="9597"/>
                  <a:pt x="19219" y="9404"/>
                  <a:pt x="19641" y="9304"/>
                </a:cubicBezTo>
                <a:cubicBezTo>
                  <a:pt x="19780" y="9270"/>
                  <a:pt x="19262" y="9233"/>
                  <a:pt x="18489" y="9222"/>
                </a:cubicBezTo>
                <a:cubicBezTo>
                  <a:pt x="17716" y="9210"/>
                  <a:pt x="16360" y="9118"/>
                  <a:pt x="15477" y="9015"/>
                </a:cubicBezTo>
                <a:cubicBezTo>
                  <a:pt x="13395" y="8772"/>
                  <a:pt x="9712" y="8772"/>
                  <a:pt x="7630" y="9015"/>
                </a:cubicBezTo>
                <a:cubicBezTo>
                  <a:pt x="6747" y="9118"/>
                  <a:pt x="5399" y="9210"/>
                  <a:pt x="4634" y="9222"/>
                </a:cubicBezTo>
                <a:cubicBezTo>
                  <a:pt x="3751" y="9235"/>
                  <a:pt x="3336" y="9281"/>
                  <a:pt x="3502" y="9343"/>
                </a:cubicBezTo>
                <a:cubicBezTo>
                  <a:pt x="3759" y="9440"/>
                  <a:pt x="3762" y="9443"/>
                  <a:pt x="3535" y="9611"/>
                </a:cubicBezTo>
                <a:cubicBezTo>
                  <a:pt x="3251" y="9822"/>
                  <a:pt x="2682" y="9838"/>
                  <a:pt x="2557" y="9635"/>
                </a:cubicBezTo>
                <a:cubicBezTo>
                  <a:pt x="2406" y="9391"/>
                  <a:pt x="2297" y="7956"/>
                  <a:pt x="2407" y="7664"/>
                </a:cubicBezTo>
                <a:cubicBezTo>
                  <a:pt x="2651" y="7018"/>
                  <a:pt x="4168" y="6444"/>
                  <a:pt x="6321" y="6183"/>
                </a:cubicBezTo>
                <a:cubicBezTo>
                  <a:pt x="7454" y="6046"/>
                  <a:pt x="7919" y="5891"/>
                  <a:pt x="8449" y="5481"/>
                </a:cubicBezTo>
                <a:cubicBezTo>
                  <a:pt x="8725" y="5266"/>
                  <a:pt x="8701" y="5268"/>
                  <a:pt x="7558" y="5471"/>
                </a:cubicBezTo>
                <a:cubicBezTo>
                  <a:pt x="5221" y="5888"/>
                  <a:pt x="4621" y="5957"/>
                  <a:pt x="4495" y="5830"/>
                </a:cubicBezTo>
                <a:cubicBezTo>
                  <a:pt x="4213" y="5546"/>
                  <a:pt x="5623" y="3404"/>
                  <a:pt x="6679" y="2512"/>
                </a:cubicBezTo>
                <a:cubicBezTo>
                  <a:pt x="8059" y="1348"/>
                  <a:pt x="9831" y="781"/>
                  <a:pt x="11846" y="849"/>
                </a:cubicBezTo>
                <a:close/>
                <a:moveTo>
                  <a:pt x="9414" y="2588"/>
                </a:moveTo>
                <a:lnTo>
                  <a:pt x="9414" y="3488"/>
                </a:lnTo>
                <a:lnTo>
                  <a:pt x="9414" y="4389"/>
                </a:lnTo>
                <a:lnTo>
                  <a:pt x="9995" y="4389"/>
                </a:lnTo>
                <a:cubicBezTo>
                  <a:pt x="10485" y="4389"/>
                  <a:pt x="10584" y="4349"/>
                  <a:pt x="10639" y="4136"/>
                </a:cubicBezTo>
                <a:cubicBezTo>
                  <a:pt x="10675" y="3998"/>
                  <a:pt x="10762" y="3919"/>
                  <a:pt x="10832" y="3963"/>
                </a:cubicBezTo>
                <a:cubicBezTo>
                  <a:pt x="10907" y="4010"/>
                  <a:pt x="10958" y="4504"/>
                  <a:pt x="10958" y="5179"/>
                </a:cubicBezTo>
                <a:cubicBezTo>
                  <a:pt x="10958" y="6078"/>
                  <a:pt x="10922" y="6329"/>
                  <a:pt x="10780" y="6384"/>
                </a:cubicBezTo>
                <a:cubicBezTo>
                  <a:pt x="10652" y="6433"/>
                  <a:pt x="10603" y="6634"/>
                  <a:pt x="10603" y="7099"/>
                </a:cubicBezTo>
                <a:lnTo>
                  <a:pt x="10603" y="7746"/>
                </a:lnTo>
                <a:lnTo>
                  <a:pt x="11671" y="7746"/>
                </a:lnTo>
                <a:lnTo>
                  <a:pt x="12742" y="7746"/>
                </a:lnTo>
                <a:lnTo>
                  <a:pt x="12742" y="7099"/>
                </a:lnTo>
                <a:cubicBezTo>
                  <a:pt x="12742" y="6554"/>
                  <a:pt x="12705" y="6446"/>
                  <a:pt x="12504" y="6393"/>
                </a:cubicBezTo>
                <a:cubicBezTo>
                  <a:pt x="12288" y="6336"/>
                  <a:pt x="12267" y="6228"/>
                  <a:pt x="12267" y="5186"/>
                </a:cubicBezTo>
                <a:cubicBezTo>
                  <a:pt x="12267" y="4505"/>
                  <a:pt x="12318" y="4010"/>
                  <a:pt x="12393" y="3963"/>
                </a:cubicBezTo>
                <a:cubicBezTo>
                  <a:pt x="12463" y="3919"/>
                  <a:pt x="12550" y="3998"/>
                  <a:pt x="12586" y="4136"/>
                </a:cubicBezTo>
                <a:cubicBezTo>
                  <a:pt x="12642" y="4353"/>
                  <a:pt x="12742" y="4389"/>
                  <a:pt x="13293" y="4389"/>
                </a:cubicBezTo>
                <a:lnTo>
                  <a:pt x="13931" y="4389"/>
                </a:lnTo>
                <a:lnTo>
                  <a:pt x="13931" y="3488"/>
                </a:lnTo>
                <a:lnTo>
                  <a:pt x="13931" y="2588"/>
                </a:lnTo>
                <a:lnTo>
                  <a:pt x="11671" y="2588"/>
                </a:lnTo>
                <a:lnTo>
                  <a:pt x="9414" y="2588"/>
                </a:lnTo>
                <a:close/>
                <a:moveTo>
                  <a:pt x="11794" y="10882"/>
                </a:moveTo>
                <a:cubicBezTo>
                  <a:pt x="12108" y="10888"/>
                  <a:pt x="12282" y="10910"/>
                  <a:pt x="12306" y="10949"/>
                </a:cubicBezTo>
                <a:cubicBezTo>
                  <a:pt x="12401" y="11104"/>
                  <a:pt x="11265" y="11823"/>
                  <a:pt x="10922" y="11825"/>
                </a:cubicBezTo>
                <a:cubicBezTo>
                  <a:pt x="10470" y="11828"/>
                  <a:pt x="10348" y="12003"/>
                  <a:pt x="10010" y="13154"/>
                </a:cubicBezTo>
                <a:lnTo>
                  <a:pt x="9679" y="14279"/>
                </a:lnTo>
                <a:lnTo>
                  <a:pt x="9219" y="14377"/>
                </a:lnTo>
                <a:cubicBezTo>
                  <a:pt x="8966" y="14430"/>
                  <a:pt x="8303" y="14577"/>
                  <a:pt x="7748" y="14702"/>
                </a:cubicBezTo>
                <a:cubicBezTo>
                  <a:pt x="5992" y="15098"/>
                  <a:pt x="6079" y="15101"/>
                  <a:pt x="5488" y="14647"/>
                </a:cubicBezTo>
                <a:lnTo>
                  <a:pt x="4955" y="14237"/>
                </a:lnTo>
                <a:lnTo>
                  <a:pt x="4766" y="12905"/>
                </a:lnTo>
                <a:cubicBezTo>
                  <a:pt x="4663" y="12171"/>
                  <a:pt x="4612" y="11551"/>
                  <a:pt x="4652" y="11527"/>
                </a:cubicBezTo>
                <a:cubicBezTo>
                  <a:pt x="4808" y="11429"/>
                  <a:pt x="6718" y="11213"/>
                  <a:pt x="6878" y="11274"/>
                </a:cubicBezTo>
                <a:cubicBezTo>
                  <a:pt x="7013" y="11327"/>
                  <a:pt x="6969" y="11456"/>
                  <a:pt x="6673" y="11889"/>
                </a:cubicBezTo>
                <a:lnTo>
                  <a:pt x="6297" y="12439"/>
                </a:lnTo>
                <a:lnTo>
                  <a:pt x="6992" y="11965"/>
                </a:lnTo>
                <a:cubicBezTo>
                  <a:pt x="8329" y="11053"/>
                  <a:pt x="8489" y="11004"/>
                  <a:pt x="10446" y="10913"/>
                </a:cubicBezTo>
                <a:cubicBezTo>
                  <a:pt x="11026" y="10885"/>
                  <a:pt x="11481" y="10876"/>
                  <a:pt x="11794" y="10882"/>
                </a:cubicBezTo>
                <a:close/>
                <a:moveTo>
                  <a:pt x="15077" y="11095"/>
                </a:moveTo>
                <a:cubicBezTo>
                  <a:pt x="15812" y="11099"/>
                  <a:pt x="18485" y="11447"/>
                  <a:pt x="18576" y="11551"/>
                </a:cubicBezTo>
                <a:cubicBezTo>
                  <a:pt x="18620" y="11601"/>
                  <a:pt x="18602" y="12120"/>
                  <a:pt x="18537" y="12701"/>
                </a:cubicBezTo>
                <a:lnTo>
                  <a:pt x="18420" y="13756"/>
                </a:lnTo>
                <a:lnTo>
                  <a:pt x="17800" y="14228"/>
                </a:lnTo>
                <a:cubicBezTo>
                  <a:pt x="17178" y="14702"/>
                  <a:pt x="17103" y="14740"/>
                  <a:pt x="17012" y="14650"/>
                </a:cubicBezTo>
                <a:cubicBezTo>
                  <a:pt x="16984" y="14624"/>
                  <a:pt x="16240" y="14539"/>
                  <a:pt x="15357" y="14462"/>
                </a:cubicBezTo>
                <a:cubicBezTo>
                  <a:pt x="14322" y="14372"/>
                  <a:pt x="13709" y="14268"/>
                  <a:pt x="13633" y="14167"/>
                </a:cubicBezTo>
                <a:cubicBezTo>
                  <a:pt x="13567" y="14081"/>
                  <a:pt x="13383" y="13547"/>
                  <a:pt x="13221" y="12981"/>
                </a:cubicBezTo>
                <a:cubicBezTo>
                  <a:pt x="13002" y="12218"/>
                  <a:pt x="12868" y="11942"/>
                  <a:pt x="12709" y="11916"/>
                </a:cubicBezTo>
                <a:cubicBezTo>
                  <a:pt x="12591" y="11897"/>
                  <a:pt x="12494" y="11827"/>
                  <a:pt x="12495" y="11761"/>
                </a:cubicBezTo>
                <a:cubicBezTo>
                  <a:pt x="12498" y="11598"/>
                  <a:pt x="14465" y="11091"/>
                  <a:pt x="15077" y="11095"/>
                </a:cubicBezTo>
                <a:close/>
                <a:moveTo>
                  <a:pt x="14908" y="11703"/>
                </a:moveTo>
                <a:cubicBezTo>
                  <a:pt x="14840" y="11706"/>
                  <a:pt x="14772" y="11720"/>
                  <a:pt x="14704" y="11746"/>
                </a:cubicBezTo>
                <a:cubicBezTo>
                  <a:pt x="14277" y="11911"/>
                  <a:pt x="14114" y="13382"/>
                  <a:pt x="14496" y="13619"/>
                </a:cubicBezTo>
                <a:cubicBezTo>
                  <a:pt x="14611" y="13690"/>
                  <a:pt x="14940" y="13718"/>
                  <a:pt x="15227" y="13683"/>
                </a:cubicBezTo>
                <a:cubicBezTo>
                  <a:pt x="15514" y="13649"/>
                  <a:pt x="15886" y="13619"/>
                  <a:pt x="16055" y="13619"/>
                </a:cubicBezTo>
                <a:lnTo>
                  <a:pt x="16362" y="13619"/>
                </a:lnTo>
                <a:lnTo>
                  <a:pt x="16097" y="13434"/>
                </a:lnTo>
                <a:cubicBezTo>
                  <a:pt x="15924" y="13312"/>
                  <a:pt x="15835" y="13124"/>
                  <a:pt x="15835" y="12889"/>
                </a:cubicBezTo>
                <a:cubicBezTo>
                  <a:pt x="15835" y="12226"/>
                  <a:pt x="15385" y="11687"/>
                  <a:pt x="14908" y="11703"/>
                </a:cubicBezTo>
                <a:close/>
                <a:moveTo>
                  <a:pt x="8217" y="11834"/>
                </a:moveTo>
                <a:cubicBezTo>
                  <a:pt x="8164" y="11842"/>
                  <a:pt x="8104" y="11860"/>
                  <a:pt x="8030" y="11886"/>
                </a:cubicBezTo>
                <a:cubicBezTo>
                  <a:pt x="7612" y="12034"/>
                  <a:pt x="7395" y="12450"/>
                  <a:pt x="7393" y="13105"/>
                </a:cubicBezTo>
                <a:cubicBezTo>
                  <a:pt x="7391" y="13457"/>
                  <a:pt x="7330" y="13647"/>
                  <a:pt x="7185" y="13732"/>
                </a:cubicBezTo>
                <a:cubicBezTo>
                  <a:pt x="6896" y="13901"/>
                  <a:pt x="8393" y="13907"/>
                  <a:pt x="8707" y="13738"/>
                </a:cubicBezTo>
                <a:cubicBezTo>
                  <a:pt x="9063" y="13546"/>
                  <a:pt x="9030" y="12543"/>
                  <a:pt x="8653" y="12102"/>
                </a:cubicBezTo>
                <a:cubicBezTo>
                  <a:pt x="8466" y="11882"/>
                  <a:pt x="8375" y="11811"/>
                  <a:pt x="8217" y="11834"/>
                </a:cubicBezTo>
                <a:close/>
                <a:moveTo>
                  <a:pt x="14860" y="12096"/>
                </a:moveTo>
                <a:cubicBezTo>
                  <a:pt x="14990" y="12075"/>
                  <a:pt x="15119" y="12189"/>
                  <a:pt x="15119" y="12363"/>
                </a:cubicBezTo>
                <a:cubicBezTo>
                  <a:pt x="15119" y="12620"/>
                  <a:pt x="14926" y="12679"/>
                  <a:pt x="14758" y="12476"/>
                </a:cubicBezTo>
                <a:cubicBezTo>
                  <a:pt x="14651" y="12345"/>
                  <a:pt x="14644" y="12254"/>
                  <a:pt x="14734" y="12163"/>
                </a:cubicBezTo>
                <a:cubicBezTo>
                  <a:pt x="14772" y="12124"/>
                  <a:pt x="14817" y="12102"/>
                  <a:pt x="14860" y="12096"/>
                </a:cubicBezTo>
                <a:close/>
                <a:moveTo>
                  <a:pt x="8232" y="12327"/>
                </a:moveTo>
                <a:cubicBezTo>
                  <a:pt x="8401" y="12308"/>
                  <a:pt x="8600" y="12425"/>
                  <a:pt x="8551" y="12573"/>
                </a:cubicBezTo>
                <a:cubicBezTo>
                  <a:pt x="8485" y="12774"/>
                  <a:pt x="8148" y="12830"/>
                  <a:pt x="8042" y="12658"/>
                </a:cubicBezTo>
                <a:cubicBezTo>
                  <a:pt x="7996" y="12583"/>
                  <a:pt x="8016" y="12466"/>
                  <a:pt x="8085" y="12397"/>
                </a:cubicBezTo>
                <a:cubicBezTo>
                  <a:pt x="8125" y="12356"/>
                  <a:pt x="8176" y="12333"/>
                  <a:pt x="8232" y="12327"/>
                </a:cubicBezTo>
                <a:close/>
                <a:moveTo>
                  <a:pt x="11644" y="12883"/>
                </a:moveTo>
                <a:cubicBezTo>
                  <a:pt x="11862" y="12898"/>
                  <a:pt x="12081" y="13317"/>
                  <a:pt x="12333" y="14146"/>
                </a:cubicBezTo>
                <a:cubicBezTo>
                  <a:pt x="12429" y="14462"/>
                  <a:pt x="12533" y="14749"/>
                  <a:pt x="12622" y="14958"/>
                </a:cubicBezTo>
                <a:cubicBezTo>
                  <a:pt x="12622" y="14958"/>
                  <a:pt x="12622" y="14960"/>
                  <a:pt x="12622" y="14961"/>
                </a:cubicBezTo>
                <a:cubicBezTo>
                  <a:pt x="12710" y="15168"/>
                  <a:pt x="12785" y="15298"/>
                  <a:pt x="12823" y="15298"/>
                </a:cubicBezTo>
                <a:cubicBezTo>
                  <a:pt x="13147" y="15301"/>
                  <a:pt x="13072" y="15535"/>
                  <a:pt x="12667" y="15788"/>
                </a:cubicBezTo>
                <a:cubicBezTo>
                  <a:pt x="12184" y="16089"/>
                  <a:pt x="10944" y="16171"/>
                  <a:pt x="10693" y="15919"/>
                </a:cubicBezTo>
                <a:cubicBezTo>
                  <a:pt x="10602" y="15827"/>
                  <a:pt x="10518" y="15783"/>
                  <a:pt x="10462" y="15785"/>
                </a:cubicBezTo>
                <a:cubicBezTo>
                  <a:pt x="10434" y="15786"/>
                  <a:pt x="10414" y="15799"/>
                  <a:pt x="10401" y="15821"/>
                </a:cubicBezTo>
                <a:cubicBezTo>
                  <a:pt x="10389" y="15845"/>
                  <a:pt x="10386" y="15881"/>
                  <a:pt x="10395" y="15928"/>
                </a:cubicBezTo>
                <a:cubicBezTo>
                  <a:pt x="10415" y="16025"/>
                  <a:pt x="10239" y="16092"/>
                  <a:pt x="9899" y="16116"/>
                </a:cubicBezTo>
                <a:cubicBezTo>
                  <a:pt x="9747" y="16127"/>
                  <a:pt x="9602" y="16157"/>
                  <a:pt x="9460" y="16208"/>
                </a:cubicBezTo>
                <a:cubicBezTo>
                  <a:pt x="9033" y="16359"/>
                  <a:pt x="8645" y="16691"/>
                  <a:pt x="8292" y="17205"/>
                </a:cubicBezTo>
                <a:cubicBezTo>
                  <a:pt x="8023" y="17597"/>
                  <a:pt x="7849" y="17705"/>
                  <a:pt x="7119" y="17923"/>
                </a:cubicBezTo>
                <a:cubicBezTo>
                  <a:pt x="6648" y="18064"/>
                  <a:pt x="6226" y="18179"/>
                  <a:pt x="6183" y="18178"/>
                </a:cubicBezTo>
                <a:cubicBezTo>
                  <a:pt x="6099" y="18178"/>
                  <a:pt x="5678" y="17474"/>
                  <a:pt x="5256" y="16633"/>
                </a:cubicBezTo>
                <a:cubicBezTo>
                  <a:pt x="5178" y="16478"/>
                  <a:pt x="5128" y="16346"/>
                  <a:pt x="5103" y="16241"/>
                </a:cubicBezTo>
                <a:cubicBezTo>
                  <a:pt x="5103" y="16240"/>
                  <a:pt x="5103" y="16239"/>
                  <a:pt x="5103" y="16238"/>
                </a:cubicBezTo>
                <a:cubicBezTo>
                  <a:pt x="5078" y="16134"/>
                  <a:pt x="5079" y="16057"/>
                  <a:pt x="5103" y="16007"/>
                </a:cubicBezTo>
                <a:cubicBezTo>
                  <a:pt x="5152" y="15906"/>
                  <a:pt x="5299" y="15923"/>
                  <a:pt x="5536" y="16080"/>
                </a:cubicBezTo>
                <a:cubicBezTo>
                  <a:pt x="5621" y="16136"/>
                  <a:pt x="5667" y="16181"/>
                  <a:pt x="5738" y="16205"/>
                </a:cubicBezTo>
                <a:cubicBezTo>
                  <a:pt x="5808" y="16229"/>
                  <a:pt x="5901" y="16232"/>
                  <a:pt x="6075" y="16208"/>
                </a:cubicBezTo>
                <a:cubicBezTo>
                  <a:pt x="6419" y="16159"/>
                  <a:pt x="7080" y="16000"/>
                  <a:pt x="8521" y="15663"/>
                </a:cubicBezTo>
                <a:cubicBezTo>
                  <a:pt x="9044" y="15541"/>
                  <a:pt x="9700" y="15404"/>
                  <a:pt x="9977" y="15359"/>
                </a:cubicBezTo>
                <a:cubicBezTo>
                  <a:pt x="10255" y="15314"/>
                  <a:pt x="10523" y="15217"/>
                  <a:pt x="10573" y="15143"/>
                </a:cubicBezTo>
                <a:cubicBezTo>
                  <a:pt x="10622" y="15069"/>
                  <a:pt x="10797" y="14581"/>
                  <a:pt x="10961" y="14057"/>
                </a:cubicBezTo>
                <a:cubicBezTo>
                  <a:pt x="11086" y="13660"/>
                  <a:pt x="11203" y="13362"/>
                  <a:pt x="11316" y="13166"/>
                </a:cubicBezTo>
                <a:cubicBezTo>
                  <a:pt x="11428" y="12970"/>
                  <a:pt x="11535" y="12876"/>
                  <a:pt x="11644" y="12883"/>
                </a:cubicBezTo>
                <a:close/>
                <a:moveTo>
                  <a:pt x="18447" y="15356"/>
                </a:moveTo>
                <a:cubicBezTo>
                  <a:pt x="18563" y="15429"/>
                  <a:pt x="18177" y="16591"/>
                  <a:pt x="17878" y="17068"/>
                </a:cubicBezTo>
                <a:cubicBezTo>
                  <a:pt x="17714" y="17330"/>
                  <a:pt x="17561" y="17360"/>
                  <a:pt x="16903" y="17260"/>
                </a:cubicBezTo>
                <a:cubicBezTo>
                  <a:pt x="16740" y="17235"/>
                  <a:pt x="16383" y="17186"/>
                  <a:pt x="16109" y="17150"/>
                </a:cubicBezTo>
                <a:cubicBezTo>
                  <a:pt x="15747" y="17103"/>
                  <a:pt x="15407" y="16922"/>
                  <a:pt x="14863" y="16484"/>
                </a:cubicBezTo>
                <a:cubicBezTo>
                  <a:pt x="14179" y="15933"/>
                  <a:pt x="14072" y="15886"/>
                  <a:pt x="13579" y="15922"/>
                </a:cubicBezTo>
                <a:cubicBezTo>
                  <a:pt x="13076" y="15958"/>
                  <a:pt x="13040" y="15940"/>
                  <a:pt x="13040" y="15666"/>
                </a:cubicBezTo>
                <a:cubicBezTo>
                  <a:pt x="13040" y="15387"/>
                  <a:pt x="13070" y="15376"/>
                  <a:pt x="13693" y="15405"/>
                </a:cubicBezTo>
                <a:cubicBezTo>
                  <a:pt x="14053" y="15421"/>
                  <a:pt x="15058" y="15531"/>
                  <a:pt x="15925" y="15648"/>
                </a:cubicBezTo>
                <a:lnTo>
                  <a:pt x="17502" y="15858"/>
                </a:lnTo>
                <a:lnTo>
                  <a:pt x="17917" y="15575"/>
                </a:lnTo>
                <a:cubicBezTo>
                  <a:pt x="18146" y="15418"/>
                  <a:pt x="18386" y="15318"/>
                  <a:pt x="18447" y="15356"/>
                </a:cubicBezTo>
                <a:close/>
                <a:moveTo>
                  <a:pt x="12201" y="19565"/>
                </a:moveTo>
                <a:cubicBezTo>
                  <a:pt x="12242" y="19567"/>
                  <a:pt x="12290" y="19584"/>
                  <a:pt x="12336" y="19623"/>
                </a:cubicBezTo>
                <a:cubicBezTo>
                  <a:pt x="12428" y="19700"/>
                  <a:pt x="12474" y="19811"/>
                  <a:pt x="12438" y="19869"/>
                </a:cubicBezTo>
                <a:cubicBezTo>
                  <a:pt x="12352" y="20011"/>
                  <a:pt x="12180" y="20006"/>
                  <a:pt x="12089" y="19857"/>
                </a:cubicBezTo>
                <a:cubicBezTo>
                  <a:pt x="11993" y="19701"/>
                  <a:pt x="12075" y="19560"/>
                  <a:pt x="12201" y="19565"/>
                </a:cubicBezTo>
                <a:close/>
                <a:moveTo>
                  <a:pt x="12363" y="20104"/>
                </a:moveTo>
                <a:cubicBezTo>
                  <a:pt x="12613" y="20109"/>
                  <a:pt x="12886" y="20182"/>
                  <a:pt x="13082" y="20323"/>
                </a:cubicBezTo>
                <a:cubicBezTo>
                  <a:pt x="13256" y="20447"/>
                  <a:pt x="13501" y="20566"/>
                  <a:pt x="13627" y="20590"/>
                </a:cubicBezTo>
                <a:cubicBezTo>
                  <a:pt x="14037" y="20669"/>
                  <a:pt x="13884" y="20873"/>
                  <a:pt x="13308" y="21016"/>
                </a:cubicBezTo>
                <a:cubicBezTo>
                  <a:pt x="12612" y="21189"/>
                  <a:pt x="11338" y="21298"/>
                  <a:pt x="11018" y="21214"/>
                </a:cubicBezTo>
                <a:cubicBezTo>
                  <a:pt x="10560" y="21092"/>
                  <a:pt x="10580" y="20957"/>
                  <a:pt x="11093" y="20727"/>
                </a:cubicBezTo>
                <a:cubicBezTo>
                  <a:pt x="11378" y="20600"/>
                  <a:pt x="11687" y="20405"/>
                  <a:pt x="11776" y="20295"/>
                </a:cubicBezTo>
                <a:cubicBezTo>
                  <a:pt x="11886" y="20161"/>
                  <a:pt x="12114" y="20099"/>
                  <a:pt x="12363" y="20104"/>
                </a:cubicBezTo>
                <a:close/>
              </a:path>
            </a:pathLst>
          </a:custGeom>
          <a:ln w="12700">
            <a:miter lim="400000"/>
          </a:ln>
        </p:spPr>
      </p:pic>
      <p:grpSp>
        <p:nvGrpSpPr>
          <p:cNvPr id="264" name="Group"/>
          <p:cNvGrpSpPr/>
          <p:nvPr/>
        </p:nvGrpSpPr>
        <p:grpSpPr>
          <a:xfrm>
            <a:off x="21231956" y="1033225"/>
            <a:ext cx="1625601" cy="1890484"/>
            <a:chOff x="0" y="0"/>
            <a:chExt cx="1625600" cy="1890482"/>
          </a:xfrm>
        </p:grpSpPr>
        <p:pic>
          <p:nvPicPr>
            <p:cNvPr id="262" name="people.png" descr="people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0" b="0"/>
            <a:stretch>
              <a:fillRect/>
            </a:stretch>
          </p:blipFill>
          <p:spPr>
            <a:xfrm>
              <a:off x="0" y="264882"/>
              <a:ext cx="1625600" cy="16256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63" name="Oval"/>
            <p:cNvSpPr/>
            <p:nvPr/>
          </p:nvSpPr>
          <p:spPr>
            <a:xfrm>
              <a:off x="568987" y="0"/>
              <a:ext cx="487626" cy="404436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825500"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grpSp>
        <p:nvGrpSpPr>
          <p:cNvPr id="272" name="Group"/>
          <p:cNvGrpSpPr/>
          <p:nvPr/>
        </p:nvGrpSpPr>
        <p:grpSpPr>
          <a:xfrm>
            <a:off x="17591651" y="1080104"/>
            <a:ext cx="2235073" cy="1796727"/>
            <a:chOff x="0" y="0"/>
            <a:chExt cx="2235071" cy="1796726"/>
          </a:xfrm>
        </p:grpSpPr>
        <p:sp>
          <p:nvSpPr>
            <p:cNvPr id="265" name="Notebook"/>
            <p:cNvSpPr/>
            <p:nvPr/>
          </p:nvSpPr>
          <p:spPr>
            <a:xfrm>
              <a:off x="0" y="0"/>
              <a:ext cx="2235072" cy="1252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99" fill="norm" stroke="1" extrusionOk="0">
                  <a:moveTo>
                    <a:pt x="1952" y="0"/>
                  </a:moveTo>
                  <a:cubicBezTo>
                    <a:pt x="1421" y="0"/>
                    <a:pt x="1439" y="771"/>
                    <a:pt x="1439" y="1718"/>
                  </a:cubicBezTo>
                  <a:lnTo>
                    <a:pt x="1439" y="19328"/>
                  </a:lnTo>
                  <a:lnTo>
                    <a:pt x="0" y="19328"/>
                  </a:lnTo>
                  <a:cubicBezTo>
                    <a:pt x="0" y="19328"/>
                    <a:pt x="0" y="19890"/>
                    <a:pt x="0" y="20529"/>
                  </a:cubicBezTo>
                  <a:cubicBezTo>
                    <a:pt x="0" y="21600"/>
                    <a:pt x="190" y="21599"/>
                    <a:pt x="896" y="21599"/>
                  </a:cubicBezTo>
                  <a:lnTo>
                    <a:pt x="10332" y="21599"/>
                  </a:lnTo>
                  <a:lnTo>
                    <a:pt x="11268" y="21599"/>
                  </a:lnTo>
                  <a:lnTo>
                    <a:pt x="20704" y="21599"/>
                  </a:lnTo>
                  <a:cubicBezTo>
                    <a:pt x="21367" y="21599"/>
                    <a:pt x="21600" y="21600"/>
                    <a:pt x="21600" y="20529"/>
                  </a:cubicBezTo>
                  <a:cubicBezTo>
                    <a:pt x="21600" y="19890"/>
                    <a:pt x="21600" y="19328"/>
                    <a:pt x="21600" y="19328"/>
                  </a:cubicBezTo>
                  <a:lnTo>
                    <a:pt x="20161" y="19328"/>
                  </a:lnTo>
                  <a:lnTo>
                    <a:pt x="20161" y="1718"/>
                  </a:lnTo>
                  <a:cubicBezTo>
                    <a:pt x="20161" y="771"/>
                    <a:pt x="20196" y="0"/>
                    <a:pt x="19665" y="0"/>
                  </a:cubicBezTo>
                  <a:lnTo>
                    <a:pt x="1952" y="0"/>
                  </a:lnTo>
                  <a:close/>
                  <a:moveTo>
                    <a:pt x="2475" y="1849"/>
                  </a:moveTo>
                  <a:lnTo>
                    <a:pt x="19125" y="1849"/>
                  </a:lnTo>
                  <a:lnTo>
                    <a:pt x="19125" y="19328"/>
                  </a:lnTo>
                  <a:lnTo>
                    <a:pt x="11268" y="19328"/>
                  </a:lnTo>
                  <a:lnTo>
                    <a:pt x="10332" y="19328"/>
                  </a:lnTo>
                  <a:lnTo>
                    <a:pt x="2475" y="19328"/>
                  </a:lnTo>
                  <a:lnTo>
                    <a:pt x="2475" y="1849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825500"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grpSp>
          <p:nvGrpSpPr>
            <p:cNvPr id="270" name="Group"/>
            <p:cNvGrpSpPr/>
            <p:nvPr/>
          </p:nvGrpSpPr>
          <p:grpSpPr>
            <a:xfrm>
              <a:off x="304735" y="171126"/>
              <a:ext cx="1625601" cy="1625601"/>
              <a:chOff x="0" y="0"/>
              <a:chExt cx="1625600" cy="1625600"/>
            </a:xfrm>
          </p:grpSpPr>
          <p:pic>
            <p:nvPicPr>
              <p:cNvPr id="266" name="people.png" descr="people.png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rcRect l="0" t="0" r="0" b="0"/>
              <a:stretch>
                <a:fillRect/>
              </a:stretch>
            </p:blipFill>
            <p:spPr>
              <a:xfrm>
                <a:off x="0" y="0"/>
                <a:ext cx="1625600" cy="162560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267" name="Oval"/>
              <p:cNvSpPr/>
              <p:nvPr/>
            </p:nvSpPr>
            <p:spPr>
              <a:xfrm>
                <a:off x="425662" y="173339"/>
                <a:ext cx="774276" cy="664426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 defTabSz="825500">
                  <a:defRPr sz="3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268" name="Oval"/>
              <p:cNvSpPr/>
              <p:nvPr/>
            </p:nvSpPr>
            <p:spPr>
              <a:xfrm>
                <a:off x="541275" y="396277"/>
                <a:ext cx="543051" cy="497949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 defTabSz="825500">
                  <a:defRPr sz="3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269" name="Oval"/>
              <p:cNvSpPr/>
              <p:nvPr/>
            </p:nvSpPr>
            <p:spPr>
              <a:xfrm>
                <a:off x="541275" y="953856"/>
                <a:ext cx="543051" cy="194360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 defTabSz="825500">
                  <a:defRPr sz="3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</p:grpSp>
        <p:sp>
          <p:nvSpPr>
            <p:cNvPr id="271" name="Oval"/>
            <p:cNvSpPr/>
            <p:nvPr/>
          </p:nvSpPr>
          <p:spPr>
            <a:xfrm>
              <a:off x="873723" y="242879"/>
              <a:ext cx="487626" cy="404437"/>
            </a:xfrm>
            <a:prstGeom prst="ellipse">
              <a:avLst/>
            </a:prstGeom>
            <a:solidFill>
              <a:srgbClr val="000000"/>
            </a:solid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825500"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pic>
        <p:nvPicPr>
          <p:cNvPr id="273" name="people.png" descr="peopl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92886" y="1165667"/>
            <a:ext cx="1625601" cy="16256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80" name="Group"/>
          <p:cNvGrpSpPr/>
          <p:nvPr/>
        </p:nvGrpSpPr>
        <p:grpSpPr>
          <a:xfrm>
            <a:off x="4582934" y="1080104"/>
            <a:ext cx="2235072" cy="1796727"/>
            <a:chOff x="0" y="0"/>
            <a:chExt cx="2235071" cy="1796726"/>
          </a:xfrm>
        </p:grpSpPr>
        <p:sp>
          <p:nvSpPr>
            <p:cNvPr id="274" name="Notebook"/>
            <p:cNvSpPr/>
            <p:nvPr/>
          </p:nvSpPr>
          <p:spPr>
            <a:xfrm>
              <a:off x="0" y="0"/>
              <a:ext cx="2235072" cy="1252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99" fill="norm" stroke="1" extrusionOk="0">
                  <a:moveTo>
                    <a:pt x="1952" y="0"/>
                  </a:moveTo>
                  <a:cubicBezTo>
                    <a:pt x="1421" y="0"/>
                    <a:pt x="1439" y="771"/>
                    <a:pt x="1439" y="1718"/>
                  </a:cubicBezTo>
                  <a:lnTo>
                    <a:pt x="1439" y="19328"/>
                  </a:lnTo>
                  <a:lnTo>
                    <a:pt x="0" y="19328"/>
                  </a:lnTo>
                  <a:cubicBezTo>
                    <a:pt x="0" y="19328"/>
                    <a:pt x="0" y="19890"/>
                    <a:pt x="0" y="20529"/>
                  </a:cubicBezTo>
                  <a:cubicBezTo>
                    <a:pt x="0" y="21600"/>
                    <a:pt x="190" y="21599"/>
                    <a:pt x="896" y="21599"/>
                  </a:cubicBezTo>
                  <a:lnTo>
                    <a:pt x="10332" y="21599"/>
                  </a:lnTo>
                  <a:lnTo>
                    <a:pt x="11268" y="21599"/>
                  </a:lnTo>
                  <a:lnTo>
                    <a:pt x="20704" y="21599"/>
                  </a:lnTo>
                  <a:cubicBezTo>
                    <a:pt x="21367" y="21599"/>
                    <a:pt x="21600" y="21600"/>
                    <a:pt x="21600" y="20529"/>
                  </a:cubicBezTo>
                  <a:cubicBezTo>
                    <a:pt x="21600" y="19890"/>
                    <a:pt x="21600" y="19328"/>
                    <a:pt x="21600" y="19328"/>
                  </a:cubicBezTo>
                  <a:lnTo>
                    <a:pt x="20161" y="19328"/>
                  </a:lnTo>
                  <a:lnTo>
                    <a:pt x="20161" y="1718"/>
                  </a:lnTo>
                  <a:cubicBezTo>
                    <a:pt x="20161" y="771"/>
                    <a:pt x="20196" y="0"/>
                    <a:pt x="19665" y="0"/>
                  </a:cubicBezTo>
                  <a:lnTo>
                    <a:pt x="1952" y="0"/>
                  </a:lnTo>
                  <a:close/>
                  <a:moveTo>
                    <a:pt x="2475" y="1849"/>
                  </a:moveTo>
                  <a:lnTo>
                    <a:pt x="19125" y="1849"/>
                  </a:lnTo>
                  <a:lnTo>
                    <a:pt x="19125" y="19328"/>
                  </a:lnTo>
                  <a:lnTo>
                    <a:pt x="11268" y="19328"/>
                  </a:lnTo>
                  <a:lnTo>
                    <a:pt x="10332" y="19328"/>
                  </a:lnTo>
                  <a:lnTo>
                    <a:pt x="2475" y="19328"/>
                  </a:lnTo>
                  <a:lnTo>
                    <a:pt x="2475" y="1849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825500"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grpSp>
          <p:nvGrpSpPr>
            <p:cNvPr id="279" name="Group"/>
            <p:cNvGrpSpPr/>
            <p:nvPr/>
          </p:nvGrpSpPr>
          <p:grpSpPr>
            <a:xfrm>
              <a:off x="304735" y="171126"/>
              <a:ext cx="1625601" cy="1625601"/>
              <a:chOff x="0" y="0"/>
              <a:chExt cx="1625600" cy="1625600"/>
            </a:xfrm>
          </p:grpSpPr>
          <p:pic>
            <p:nvPicPr>
              <p:cNvPr id="275" name="people.png" descr="people.png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rcRect l="0" t="0" r="0" b="0"/>
              <a:stretch>
                <a:fillRect/>
              </a:stretch>
            </p:blipFill>
            <p:spPr>
              <a:xfrm>
                <a:off x="0" y="0"/>
                <a:ext cx="1625600" cy="162560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276" name="Oval"/>
              <p:cNvSpPr/>
              <p:nvPr/>
            </p:nvSpPr>
            <p:spPr>
              <a:xfrm>
                <a:off x="425662" y="173339"/>
                <a:ext cx="774276" cy="664426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 defTabSz="825500">
                  <a:defRPr sz="3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277" name="Oval"/>
              <p:cNvSpPr/>
              <p:nvPr/>
            </p:nvSpPr>
            <p:spPr>
              <a:xfrm>
                <a:off x="541275" y="396277"/>
                <a:ext cx="543051" cy="497949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 defTabSz="825500">
                  <a:defRPr sz="3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278" name="Oval"/>
              <p:cNvSpPr/>
              <p:nvPr/>
            </p:nvSpPr>
            <p:spPr>
              <a:xfrm>
                <a:off x="541275" y="953856"/>
                <a:ext cx="543051" cy="194360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 defTabSz="825500">
                  <a:defRPr sz="3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</p:grpSp>
      </p:grpSp>
      <p:sp>
        <p:nvSpPr>
          <p:cNvPr id="281" name="Cloud"/>
          <p:cNvSpPr/>
          <p:nvPr/>
        </p:nvSpPr>
        <p:spPr>
          <a:xfrm>
            <a:off x="10471944" y="5644356"/>
            <a:ext cx="3440112" cy="20732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603" y="0"/>
                </a:moveTo>
                <a:cubicBezTo>
                  <a:pt x="7967" y="0"/>
                  <a:pt x="5720" y="2939"/>
                  <a:pt x="4858" y="7062"/>
                </a:cubicBezTo>
                <a:cubicBezTo>
                  <a:pt x="4628" y="6992"/>
                  <a:pt x="4391" y="6953"/>
                  <a:pt x="4150" y="6953"/>
                </a:cubicBezTo>
                <a:cubicBezTo>
                  <a:pt x="1857" y="6953"/>
                  <a:pt x="0" y="10233"/>
                  <a:pt x="0" y="14278"/>
                </a:cubicBezTo>
                <a:cubicBezTo>
                  <a:pt x="0" y="18323"/>
                  <a:pt x="1857" y="21600"/>
                  <a:pt x="4150" y="21600"/>
                </a:cubicBezTo>
                <a:cubicBezTo>
                  <a:pt x="4193" y="21600"/>
                  <a:pt x="4237" y="21597"/>
                  <a:pt x="4279" y="21594"/>
                </a:cubicBezTo>
                <a:lnTo>
                  <a:pt x="10532" y="21597"/>
                </a:lnTo>
                <a:cubicBezTo>
                  <a:pt x="10555" y="21598"/>
                  <a:pt x="10579" y="21600"/>
                  <a:pt x="10603" y="21600"/>
                </a:cubicBezTo>
                <a:cubicBezTo>
                  <a:pt x="10626" y="21600"/>
                  <a:pt x="10648" y="21598"/>
                  <a:pt x="10672" y="21597"/>
                </a:cubicBezTo>
                <a:lnTo>
                  <a:pt x="18141" y="21600"/>
                </a:lnTo>
                <a:cubicBezTo>
                  <a:pt x="20051" y="21600"/>
                  <a:pt x="21600" y="18868"/>
                  <a:pt x="21600" y="15496"/>
                </a:cubicBezTo>
                <a:cubicBezTo>
                  <a:pt x="21600" y="12124"/>
                  <a:pt x="20051" y="9389"/>
                  <a:pt x="18141" y="9389"/>
                </a:cubicBezTo>
                <a:cubicBezTo>
                  <a:pt x="17627" y="9389"/>
                  <a:pt x="17139" y="9589"/>
                  <a:pt x="16701" y="9943"/>
                </a:cubicBezTo>
                <a:cubicBezTo>
                  <a:pt x="16453" y="4379"/>
                  <a:pt x="13819" y="0"/>
                  <a:pt x="10603" y="0"/>
                </a:cubicBezTo>
                <a:close/>
              </a:path>
            </a:pathLst>
          </a:custGeom>
          <a:ln w="635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 algn="ctr" defTabSz="825500"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82" name="Line"/>
          <p:cNvSpPr/>
          <p:nvPr/>
        </p:nvSpPr>
        <p:spPr>
          <a:xfrm>
            <a:off x="6558823" y="2721835"/>
            <a:ext cx="4264596" cy="3373100"/>
          </a:xfrm>
          <a:prstGeom prst="line">
            <a:avLst/>
          </a:prstGeom>
          <a:ln w="63500">
            <a:solidFill>
              <a:srgbClr val="000000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0" tIns="0" rIns="0" bIns="0" anchor="ctr"/>
          <a:lstStyle/>
          <a:p>
            <a:pPr algn="ctr" defTabSz="825500"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83" name="Line"/>
          <p:cNvSpPr/>
          <p:nvPr/>
        </p:nvSpPr>
        <p:spPr>
          <a:xfrm flipH="1">
            <a:off x="13517015" y="2722181"/>
            <a:ext cx="4257945" cy="3372754"/>
          </a:xfrm>
          <a:prstGeom prst="line">
            <a:avLst/>
          </a:prstGeom>
          <a:ln w="63500">
            <a:solidFill>
              <a:srgbClr val="000000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0" tIns="0" rIns="0" bIns="0" anchor="ctr"/>
          <a:lstStyle/>
          <a:p>
            <a:pPr algn="ctr" defTabSz="825500"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284" name="7f64ababa0a18b7a549de081ebfb7084.png" descr="7f64ababa0a18b7a549de081ebfb7084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6766716" y="440228"/>
            <a:ext cx="990799" cy="990799"/>
          </a:xfrm>
          <a:prstGeom prst="rect">
            <a:avLst/>
          </a:prstGeom>
          <a:ln w="12700">
            <a:miter lim="400000"/>
          </a:ln>
        </p:spPr>
      </p:pic>
      <p:pic>
        <p:nvPicPr>
          <p:cNvPr id="285" name="7f64ababa0a18b7a549de081ebfb7084.png" descr="7f64ababa0a18b7a549de081ebfb7084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flipH="1">
            <a:off x="6603444" y="440228"/>
            <a:ext cx="990799" cy="990799"/>
          </a:xfrm>
          <a:prstGeom prst="rect">
            <a:avLst/>
          </a:prstGeom>
          <a:ln w="12700">
            <a:miter lim="400000"/>
          </a:ln>
        </p:spPr>
      </p:pic>
      <p:sp>
        <p:nvSpPr>
          <p:cNvPr id="286" name="Line"/>
          <p:cNvSpPr/>
          <p:nvPr/>
        </p:nvSpPr>
        <p:spPr>
          <a:xfrm>
            <a:off x="12192000" y="7978803"/>
            <a:ext cx="1" cy="1796727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algn="ctr" defTabSz="825500"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8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88" name="Dingbat Check"/>
          <p:cNvSpPr/>
          <p:nvPr/>
        </p:nvSpPr>
        <p:spPr>
          <a:xfrm>
            <a:off x="13053927" y="9631062"/>
            <a:ext cx="1301542" cy="12368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2" h="20404" fill="norm" stroke="1" extrusionOk="0">
                <a:moveTo>
                  <a:pt x="19340" y="6"/>
                </a:moveTo>
                <a:cubicBezTo>
                  <a:pt x="18911" y="-308"/>
                  <a:pt x="8317" y="11620"/>
                  <a:pt x="6423" y="13985"/>
                </a:cubicBezTo>
                <a:cubicBezTo>
                  <a:pt x="6323" y="14108"/>
                  <a:pt x="6215" y="14226"/>
                  <a:pt x="6090" y="14370"/>
                </a:cubicBezTo>
                <a:cubicBezTo>
                  <a:pt x="5960" y="14216"/>
                  <a:pt x="5854" y="14096"/>
                  <a:pt x="5755" y="13971"/>
                </a:cubicBezTo>
                <a:cubicBezTo>
                  <a:pt x="4964" y="12967"/>
                  <a:pt x="4458" y="12167"/>
                  <a:pt x="3657" y="11171"/>
                </a:cubicBezTo>
                <a:cubicBezTo>
                  <a:pt x="3337" y="10773"/>
                  <a:pt x="2972" y="10410"/>
                  <a:pt x="2634" y="10026"/>
                </a:cubicBezTo>
                <a:cubicBezTo>
                  <a:pt x="2472" y="9843"/>
                  <a:pt x="2283" y="9849"/>
                  <a:pt x="2071" y="9915"/>
                </a:cubicBezTo>
                <a:cubicBezTo>
                  <a:pt x="1856" y="9981"/>
                  <a:pt x="1574" y="9982"/>
                  <a:pt x="1303" y="10152"/>
                </a:cubicBezTo>
                <a:cubicBezTo>
                  <a:pt x="1209" y="10262"/>
                  <a:pt x="1332" y="10438"/>
                  <a:pt x="1349" y="10609"/>
                </a:cubicBezTo>
                <a:cubicBezTo>
                  <a:pt x="1369" y="10821"/>
                  <a:pt x="603" y="10792"/>
                  <a:pt x="203" y="11061"/>
                </a:cubicBezTo>
                <a:cubicBezTo>
                  <a:pt x="111" y="11123"/>
                  <a:pt x="286" y="11375"/>
                  <a:pt x="227" y="11440"/>
                </a:cubicBezTo>
                <a:cubicBezTo>
                  <a:pt x="51" y="11634"/>
                  <a:pt x="-61" y="11588"/>
                  <a:pt x="36" y="11826"/>
                </a:cubicBezTo>
                <a:cubicBezTo>
                  <a:pt x="896" y="13941"/>
                  <a:pt x="2182" y="15733"/>
                  <a:pt x="3218" y="17879"/>
                </a:cubicBezTo>
                <a:cubicBezTo>
                  <a:pt x="4865" y="21292"/>
                  <a:pt x="5178" y="19166"/>
                  <a:pt x="5654" y="19575"/>
                </a:cubicBezTo>
                <a:cubicBezTo>
                  <a:pt x="7119" y="20836"/>
                  <a:pt x="6474" y="21179"/>
                  <a:pt x="9921" y="16770"/>
                </a:cubicBezTo>
                <a:cubicBezTo>
                  <a:pt x="11378" y="14721"/>
                  <a:pt x="19009" y="5203"/>
                  <a:pt x="20710" y="3334"/>
                </a:cubicBezTo>
                <a:cubicBezTo>
                  <a:pt x="20919" y="3106"/>
                  <a:pt x="21118" y="2879"/>
                  <a:pt x="21258" y="2594"/>
                </a:cubicBezTo>
                <a:cubicBezTo>
                  <a:pt x="21526" y="2050"/>
                  <a:pt x="21539" y="2066"/>
                  <a:pt x="21150" y="1624"/>
                </a:cubicBezTo>
                <a:cubicBezTo>
                  <a:pt x="21006" y="1461"/>
                  <a:pt x="20856" y="1427"/>
                  <a:pt x="20646" y="1437"/>
                </a:cubicBezTo>
                <a:cubicBezTo>
                  <a:pt x="20244" y="1456"/>
                  <a:pt x="20044" y="1227"/>
                  <a:pt x="20086" y="860"/>
                </a:cubicBezTo>
                <a:cubicBezTo>
                  <a:pt x="20096" y="778"/>
                  <a:pt x="20075" y="672"/>
                  <a:pt x="20023" y="612"/>
                </a:cubicBezTo>
                <a:cubicBezTo>
                  <a:pt x="19903" y="469"/>
                  <a:pt x="19492" y="117"/>
                  <a:pt x="19340" y="6"/>
                </a:cubicBezTo>
                <a:close/>
              </a:path>
            </a:pathLst>
          </a:custGeom>
          <a:solidFill>
            <a:srgbClr val="9AC155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825500"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89" name="Dingbat X"/>
          <p:cNvSpPr/>
          <p:nvPr/>
        </p:nvSpPr>
        <p:spPr>
          <a:xfrm>
            <a:off x="10356632" y="9566326"/>
            <a:ext cx="1156231" cy="13662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4" h="21548" fill="norm" stroke="1" extrusionOk="0">
                <a:moveTo>
                  <a:pt x="18655" y="0"/>
                </a:moveTo>
                <a:cubicBezTo>
                  <a:pt x="18494" y="5"/>
                  <a:pt x="18333" y="109"/>
                  <a:pt x="18066" y="314"/>
                </a:cubicBezTo>
                <a:cubicBezTo>
                  <a:pt x="15478" y="2289"/>
                  <a:pt x="13027" y="4381"/>
                  <a:pt x="10727" y="6600"/>
                </a:cubicBezTo>
                <a:cubicBezTo>
                  <a:pt x="10587" y="6735"/>
                  <a:pt x="10434" y="6862"/>
                  <a:pt x="10258" y="7020"/>
                </a:cubicBezTo>
                <a:cubicBezTo>
                  <a:pt x="10102" y="6832"/>
                  <a:pt x="9974" y="6685"/>
                  <a:pt x="9856" y="6533"/>
                </a:cubicBezTo>
                <a:cubicBezTo>
                  <a:pt x="8908" y="5315"/>
                  <a:pt x="7971" y="4091"/>
                  <a:pt x="7009" y="2882"/>
                </a:cubicBezTo>
                <a:cubicBezTo>
                  <a:pt x="6625" y="2399"/>
                  <a:pt x="6178" y="1951"/>
                  <a:pt x="5769" y="1483"/>
                </a:cubicBezTo>
                <a:cubicBezTo>
                  <a:pt x="5573" y="1260"/>
                  <a:pt x="5327" y="1254"/>
                  <a:pt x="5044" y="1314"/>
                </a:cubicBezTo>
                <a:cubicBezTo>
                  <a:pt x="4759" y="1375"/>
                  <a:pt x="4593" y="1540"/>
                  <a:pt x="4590" y="1770"/>
                </a:cubicBezTo>
                <a:cubicBezTo>
                  <a:pt x="4583" y="2129"/>
                  <a:pt x="4349" y="2291"/>
                  <a:pt x="3989" y="2389"/>
                </a:cubicBezTo>
                <a:cubicBezTo>
                  <a:pt x="3741" y="2232"/>
                  <a:pt x="3498" y="2079"/>
                  <a:pt x="3221" y="1904"/>
                </a:cubicBezTo>
                <a:cubicBezTo>
                  <a:pt x="2922" y="2176"/>
                  <a:pt x="2660" y="2427"/>
                  <a:pt x="2382" y="2665"/>
                </a:cubicBezTo>
                <a:cubicBezTo>
                  <a:pt x="2135" y="2876"/>
                  <a:pt x="2125" y="3090"/>
                  <a:pt x="2231" y="3371"/>
                </a:cubicBezTo>
                <a:cubicBezTo>
                  <a:pt x="3179" y="5877"/>
                  <a:pt x="4394" y="8283"/>
                  <a:pt x="5880" y="10593"/>
                </a:cubicBezTo>
                <a:cubicBezTo>
                  <a:pt x="5956" y="10712"/>
                  <a:pt x="6024" y="10835"/>
                  <a:pt x="6094" y="10951"/>
                </a:cubicBezTo>
                <a:cubicBezTo>
                  <a:pt x="4046" y="12991"/>
                  <a:pt x="2019" y="15012"/>
                  <a:pt x="0" y="17024"/>
                </a:cubicBezTo>
                <a:cubicBezTo>
                  <a:pt x="166" y="17359"/>
                  <a:pt x="297" y="17644"/>
                  <a:pt x="450" y="17921"/>
                </a:cubicBezTo>
                <a:cubicBezTo>
                  <a:pt x="559" y="18117"/>
                  <a:pt x="570" y="18299"/>
                  <a:pt x="443" y="18491"/>
                </a:cubicBezTo>
                <a:cubicBezTo>
                  <a:pt x="355" y="18625"/>
                  <a:pt x="277" y="18763"/>
                  <a:pt x="214" y="18906"/>
                </a:cubicBezTo>
                <a:cubicBezTo>
                  <a:pt x="179" y="18986"/>
                  <a:pt x="139" y="19096"/>
                  <a:pt x="175" y="19164"/>
                </a:cubicBezTo>
                <a:cubicBezTo>
                  <a:pt x="462" y="19717"/>
                  <a:pt x="876" y="20186"/>
                  <a:pt x="1406" y="20550"/>
                </a:cubicBezTo>
                <a:cubicBezTo>
                  <a:pt x="1668" y="20457"/>
                  <a:pt x="1862" y="20370"/>
                  <a:pt x="2068" y="20319"/>
                </a:cubicBezTo>
                <a:cubicBezTo>
                  <a:pt x="2305" y="20259"/>
                  <a:pt x="2506" y="20384"/>
                  <a:pt x="2432" y="20567"/>
                </a:cubicBezTo>
                <a:cubicBezTo>
                  <a:pt x="2271" y="20967"/>
                  <a:pt x="2606" y="21165"/>
                  <a:pt x="2838" y="21403"/>
                </a:cubicBezTo>
                <a:cubicBezTo>
                  <a:pt x="3027" y="21596"/>
                  <a:pt x="3335" y="21593"/>
                  <a:pt x="3548" y="21414"/>
                </a:cubicBezTo>
                <a:cubicBezTo>
                  <a:pt x="3624" y="21350"/>
                  <a:pt x="3679" y="21268"/>
                  <a:pt x="3745" y="21195"/>
                </a:cubicBezTo>
                <a:cubicBezTo>
                  <a:pt x="5406" y="19353"/>
                  <a:pt x="7068" y="17510"/>
                  <a:pt x="8732" y="15669"/>
                </a:cubicBezTo>
                <a:cubicBezTo>
                  <a:pt x="8850" y="15538"/>
                  <a:pt x="8982" y="15417"/>
                  <a:pt x="9151" y="15248"/>
                </a:cubicBezTo>
                <a:cubicBezTo>
                  <a:pt x="9312" y="15457"/>
                  <a:pt x="9442" y="15618"/>
                  <a:pt x="9566" y="15782"/>
                </a:cubicBezTo>
                <a:cubicBezTo>
                  <a:pt x="10552" y="17091"/>
                  <a:pt x="11622" y="18348"/>
                  <a:pt x="12799" y="19538"/>
                </a:cubicBezTo>
                <a:cubicBezTo>
                  <a:pt x="13137" y="19880"/>
                  <a:pt x="13363" y="19913"/>
                  <a:pt x="13764" y="19639"/>
                </a:cubicBezTo>
                <a:cubicBezTo>
                  <a:pt x="14071" y="19429"/>
                  <a:pt x="14340" y="19181"/>
                  <a:pt x="14638" y="18942"/>
                </a:cubicBezTo>
                <a:cubicBezTo>
                  <a:pt x="14977" y="19118"/>
                  <a:pt x="15325" y="19299"/>
                  <a:pt x="15670" y="19479"/>
                </a:cubicBezTo>
                <a:cubicBezTo>
                  <a:pt x="15874" y="19336"/>
                  <a:pt x="16024" y="19228"/>
                  <a:pt x="16179" y="19123"/>
                </a:cubicBezTo>
                <a:cubicBezTo>
                  <a:pt x="16407" y="18969"/>
                  <a:pt x="16586" y="18817"/>
                  <a:pt x="16625" y="18532"/>
                </a:cubicBezTo>
                <a:cubicBezTo>
                  <a:pt x="16663" y="18245"/>
                  <a:pt x="16848" y="17980"/>
                  <a:pt x="17238" y="17893"/>
                </a:cubicBezTo>
                <a:cubicBezTo>
                  <a:pt x="17537" y="17826"/>
                  <a:pt x="17736" y="17646"/>
                  <a:pt x="17893" y="17435"/>
                </a:cubicBezTo>
                <a:cubicBezTo>
                  <a:pt x="18144" y="17098"/>
                  <a:pt x="18337" y="16737"/>
                  <a:pt x="18424" y="16377"/>
                </a:cubicBezTo>
                <a:cubicBezTo>
                  <a:pt x="16705" y="14528"/>
                  <a:pt x="15014" y="12708"/>
                  <a:pt x="13308" y="10873"/>
                </a:cubicBezTo>
                <a:cubicBezTo>
                  <a:pt x="13494" y="10665"/>
                  <a:pt x="13612" y="10530"/>
                  <a:pt x="13734" y="10397"/>
                </a:cubicBezTo>
                <a:cubicBezTo>
                  <a:pt x="15805" y="8137"/>
                  <a:pt x="18039" y="6000"/>
                  <a:pt x="20413" y="3968"/>
                </a:cubicBezTo>
                <a:cubicBezTo>
                  <a:pt x="20703" y="3719"/>
                  <a:pt x="20983" y="3471"/>
                  <a:pt x="21190" y="3153"/>
                </a:cubicBezTo>
                <a:cubicBezTo>
                  <a:pt x="21585" y="2544"/>
                  <a:pt x="21600" y="2565"/>
                  <a:pt x="21129" y="2026"/>
                </a:cubicBezTo>
                <a:cubicBezTo>
                  <a:pt x="20955" y="1827"/>
                  <a:pt x="20762" y="1776"/>
                  <a:pt x="20487" y="1772"/>
                </a:cubicBezTo>
                <a:cubicBezTo>
                  <a:pt x="19961" y="1764"/>
                  <a:pt x="19720" y="1486"/>
                  <a:pt x="19806" y="1064"/>
                </a:cubicBezTo>
                <a:cubicBezTo>
                  <a:pt x="19825" y="971"/>
                  <a:pt x="19804" y="847"/>
                  <a:pt x="19743" y="773"/>
                </a:cubicBezTo>
                <a:cubicBezTo>
                  <a:pt x="19597" y="599"/>
                  <a:pt x="19434" y="429"/>
                  <a:pt x="19245" y="289"/>
                </a:cubicBezTo>
                <a:cubicBezTo>
                  <a:pt x="18978" y="92"/>
                  <a:pt x="18816" y="-4"/>
                  <a:pt x="18655" y="0"/>
                </a:cubicBezTo>
                <a:close/>
              </a:path>
            </a:pathLst>
          </a:custGeom>
          <a:solidFill>
            <a:srgbClr val="BE3549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825500"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290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1602045" y="6268045"/>
            <a:ext cx="1179910" cy="117991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mph" nodeType="afterEffect" presetSubtype="0" presetID="8" grpId="5" accel="50000" decel="50000" fill="hold">
                                  <p:stCondLst>
                                    <p:cond delay="500"/>
                                  </p:stCondLst>
                                  <p:childTnLst>
                                    <p:animRot by="21540000">
                                      <p:cBhvr>
                                        <p:cTn id="18" dur="100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mph" nodeType="withEffect" presetSubtype="0" presetID="8" grpId="6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Rot by="-21540000">
                                      <p:cBhvr>
                                        <p:cTn id="21" dur="10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after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afterEffect" presetSubtype="0" presetID="1" grpId="9" fill="hold">
                                  <p:stCondLst>
                                    <p:cond delay="10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path" nodeType="afterEffect" presetSubtype="0" presetID="-1" grpId="10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24765 0.033603" origin="layout" pathEditMode="relative">
                                      <p:cBhvr>
                                        <p:cTn id="34" dur="1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Class="exit" nodeType="after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Class="entr" nodeType="after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Class="path" nodeType="afterEffect" presetSubtype="0" presetID="-1" grpId="13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025354 0.035935" origin="layout" pathEditMode="relative">
                                      <p:cBhvr>
                                        <p:cTn id="43" dur="10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Class="exit" nodeType="after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Class="entr" nodeType="afterEffect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Class="entr" nodeType="clickEffect" presetSubtype="0" presetID="1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Class="exit" nodeType="clickEffect" presetSubtype="0" presetID="1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Class="entr" nodeType="afterEffect" presetSubtype="0" presetID="1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83" grpId="12"/>
      <p:bldP build="whole" bldLvl="1" animBg="1" rev="0" advAuto="0" spid="290" grpId="8"/>
      <p:bldP build="whole" bldLvl="1" animBg="1" rev="0" advAuto="0" spid="283" grpId="14"/>
      <p:bldP build="whole" bldLvl="1" animBg="1" rev="0" advAuto="0" spid="286" grpId="15"/>
      <p:bldP build="whole" bldLvl="1" animBg="1" rev="0" advAuto="0" spid="280" grpId="2"/>
      <p:bldP build="whole" bldLvl="1" animBg="1" rev="0" advAuto="0" spid="281" grpId="7"/>
      <p:bldP build="whole" bldLvl="1" animBg="1" rev="0" advAuto="0" spid="282" grpId="9"/>
      <p:bldP build="whole" bldLvl="1" animBg="1" rev="0" advAuto="0" spid="289" grpId="17"/>
      <p:bldP build="whole" bldLvl="1" animBg="1" rev="0" advAuto="0" spid="282" grpId="11"/>
      <p:bldP build="whole" bldLvl="1" animBg="1" rev="0" advAuto="0" spid="284" grpId="3"/>
      <p:bldP build="whole" bldLvl="1" animBg="1" rev="0" advAuto="0" spid="285" grpId="4"/>
      <p:bldP build="whole" bldLvl="1" animBg="1" rev="0" advAuto="0" spid="284" grpId="5"/>
      <p:bldP build="whole" bldLvl="1" animBg="1" rev="0" advAuto="0" spid="272" grpId="1"/>
      <p:bldP build="whole" bldLvl="1" animBg="1" rev="0" advAuto="0" spid="285" grpId="6"/>
      <p:bldP build="whole" bldLvl="1" animBg="1" rev="0" advAuto="0" spid="289" grpId="18"/>
      <p:bldP build="whole" bldLvl="1" animBg="1" rev="0" advAuto="0" spid="261" grpId="16"/>
      <p:bldP build="whole" bldLvl="1" animBg="1" rev="0" advAuto="0" spid="288" grpId="19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l="456" t="224" r="276" b="252"/>
          <a:stretch>
            <a:fillRect/>
          </a:stretch>
        </p:blipFill>
        <p:spPr>
          <a:xfrm>
            <a:off x="10767417" y="2195936"/>
            <a:ext cx="2849166" cy="28186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1521" y="0"/>
                </a:moveTo>
                <a:cubicBezTo>
                  <a:pt x="10835" y="19"/>
                  <a:pt x="10204" y="40"/>
                  <a:pt x="10155" y="67"/>
                </a:cubicBezTo>
                <a:cubicBezTo>
                  <a:pt x="10041" y="130"/>
                  <a:pt x="9629" y="270"/>
                  <a:pt x="9240" y="377"/>
                </a:cubicBezTo>
                <a:cubicBezTo>
                  <a:pt x="7412" y="882"/>
                  <a:pt x="5687" y="2180"/>
                  <a:pt x="4468" y="3969"/>
                </a:cubicBezTo>
                <a:cubicBezTo>
                  <a:pt x="4157" y="4426"/>
                  <a:pt x="3628" y="5427"/>
                  <a:pt x="3475" y="5852"/>
                </a:cubicBezTo>
                <a:cubicBezTo>
                  <a:pt x="3393" y="6079"/>
                  <a:pt x="3139" y="6289"/>
                  <a:pt x="2636" y="6545"/>
                </a:cubicBezTo>
                <a:cubicBezTo>
                  <a:pt x="2162" y="6786"/>
                  <a:pt x="1874" y="7018"/>
                  <a:pt x="1799" y="7217"/>
                </a:cubicBezTo>
                <a:cubicBezTo>
                  <a:pt x="1477" y="8071"/>
                  <a:pt x="1868" y="10575"/>
                  <a:pt x="2380" y="10937"/>
                </a:cubicBezTo>
                <a:cubicBezTo>
                  <a:pt x="2621" y="11107"/>
                  <a:pt x="2615" y="11120"/>
                  <a:pt x="2085" y="11676"/>
                </a:cubicBezTo>
                <a:cubicBezTo>
                  <a:pt x="1788" y="11987"/>
                  <a:pt x="1221" y="12728"/>
                  <a:pt x="827" y="13321"/>
                </a:cubicBezTo>
                <a:cubicBezTo>
                  <a:pt x="434" y="13915"/>
                  <a:pt x="64" y="14419"/>
                  <a:pt x="6" y="14441"/>
                </a:cubicBezTo>
                <a:cubicBezTo>
                  <a:pt x="3" y="14442"/>
                  <a:pt x="3" y="14536"/>
                  <a:pt x="0" y="14544"/>
                </a:cubicBezTo>
                <a:cubicBezTo>
                  <a:pt x="62" y="14513"/>
                  <a:pt x="365" y="14260"/>
                  <a:pt x="749" y="13914"/>
                </a:cubicBezTo>
                <a:cubicBezTo>
                  <a:pt x="1737" y="13025"/>
                  <a:pt x="3237" y="12023"/>
                  <a:pt x="3373" y="12160"/>
                </a:cubicBezTo>
                <a:cubicBezTo>
                  <a:pt x="3432" y="12219"/>
                  <a:pt x="3556" y="12852"/>
                  <a:pt x="3650" y="13568"/>
                </a:cubicBezTo>
                <a:cubicBezTo>
                  <a:pt x="3806" y="14768"/>
                  <a:pt x="3845" y="14891"/>
                  <a:pt x="4164" y="15143"/>
                </a:cubicBezTo>
                <a:cubicBezTo>
                  <a:pt x="4365" y="15301"/>
                  <a:pt x="4541" y="15579"/>
                  <a:pt x="4585" y="15806"/>
                </a:cubicBezTo>
                <a:cubicBezTo>
                  <a:pt x="4627" y="16022"/>
                  <a:pt x="4868" y="16617"/>
                  <a:pt x="5121" y="17129"/>
                </a:cubicBezTo>
                <a:cubicBezTo>
                  <a:pt x="5374" y="17641"/>
                  <a:pt x="5533" y="18088"/>
                  <a:pt x="5476" y="18124"/>
                </a:cubicBezTo>
                <a:cubicBezTo>
                  <a:pt x="5419" y="18159"/>
                  <a:pt x="5119" y="18074"/>
                  <a:pt x="4808" y="17932"/>
                </a:cubicBezTo>
                <a:cubicBezTo>
                  <a:pt x="3400" y="17289"/>
                  <a:pt x="3439" y="17300"/>
                  <a:pt x="3592" y="17588"/>
                </a:cubicBezTo>
                <a:cubicBezTo>
                  <a:pt x="3989" y="18336"/>
                  <a:pt x="5200" y="20010"/>
                  <a:pt x="5623" y="20396"/>
                </a:cubicBezTo>
                <a:cubicBezTo>
                  <a:pt x="6440" y="21140"/>
                  <a:pt x="7360" y="21386"/>
                  <a:pt x="8641" y="21205"/>
                </a:cubicBezTo>
                <a:cubicBezTo>
                  <a:pt x="9182" y="21128"/>
                  <a:pt x="9503" y="21150"/>
                  <a:pt x="9971" y="21293"/>
                </a:cubicBezTo>
                <a:cubicBezTo>
                  <a:pt x="10311" y="21397"/>
                  <a:pt x="10628" y="21522"/>
                  <a:pt x="10675" y="21570"/>
                </a:cubicBezTo>
                <a:cubicBezTo>
                  <a:pt x="10687" y="21581"/>
                  <a:pt x="11214" y="21590"/>
                  <a:pt x="11494" y="21600"/>
                </a:cubicBezTo>
                <a:cubicBezTo>
                  <a:pt x="12098" y="21583"/>
                  <a:pt x="12790" y="21566"/>
                  <a:pt x="12832" y="21542"/>
                </a:cubicBezTo>
                <a:cubicBezTo>
                  <a:pt x="12946" y="21480"/>
                  <a:pt x="13333" y="21337"/>
                  <a:pt x="13693" y="21226"/>
                </a:cubicBezTo>
                <a:cubicBezTo>
                  <a:pt x="14053" y="21114"/>
                  <a:pt x="14587" y="20904"/>
                  <a:pt x="14881" y="20758"/>
                </a:cubicBezTo>
                <a:cubicBezTo>
                  <a:pt x="15176" y="20611"/>
                  <a:pt x="15927" y="20365"/>
                  <a:pt x="16548" y="20213"/>
                </a:cubicBezTo>
                <a:cubicBezTo>
                  <a:pt x="18105" y="19831"/>
                  <a:pt x="18341" y="19653"/>
                  <a:pt x="18997" y="18358"/>
                </a:cubicBezTo>
                <a:cubicBezTo>
                  <a:pt x="19298" y="17764"/>
                  <a:pt x="19651" y="17101"/>
                  <a:pt x="19783" y="16883"/>
                </a:cubicBezTo>
                <a:cubicBezTo>
                  <a:pt x="19914" y="16665"/>
                  <a:pt x="20002" y="16466"/>
                  <a:pt x="19975" y="16439"/>
                </a:cubicBezTo>
                <a:cubicBezTo>
                  <a:pt x="19949" y="16412"/>
                  <a:pt x="19638" y="16524"/>
                  <a:pt x="19286" y="16688"/>
                </a:cubicBezTo>
                <a:cubicBezTo>
                  <a:pt x="18921" y="16859"/>
                  <a:pt x="18602" y="16940"/>
                  <a:pt x="18543" y="16880"/>
                </a:cubicBezTo>
                <a:cubicBezTo>
                  <a:pt x="18420" y="16755"/>
                  <a:pt x="19056" y="14463"/>
                  <a:pt x="19331" y="14039"/>
                </a:cubicBezTo>
                <a:cubicBezTo>
                  <a:pt x="19435" y="13879"/>
                  <a:pt x="19578" y="13330"/>
                  <a:pt x="19647" y="12816"/>
                </a:cubicBezTo>
                <a:cubicBezTo>
                  <a:pt x="19848" y="11326"/>
                  <a:pt x="19834" y="11352"/>
                  <a:pt x="20409" y="11104"/>
                </a:cubicBezTo>
                <a:cubicBezTo>
                  <a:pt x="20971" y="10861"/>
                  <a:pt x="21226" y="10499"/>
                  <a:pt x="21365" y="9748"/>
                </a:cubicBezTo>
                <a:cubicBezTo>
                  <a:pt x="21411" y="9502"/>
                  <a:pt x="21497" y="9273"/>
                  <a:pt x="21555" y="9237"/>
                </a:cubicBezTo>
                <a:cubicBezTo>
                  <a:pt x="21572" y="9226"/>
                  <a:pt x="21586" y="8741"/>
                  <a:pt x="21600" y="8416"/>
                </a:cubicBezTo>
                <a:cubicBezTo>
                  <a:pt x="21504" y="6892"/>
                  <a:pt x="21252" y="6884"/>
                  <a:pt x="20580" y="6542"/>
                </a:cubicBezTo>
                <a:cubicBezTo>
                  <a:pt x="19918" y="6205"/>
                  <a:pt x="19853" y="6131"/>
                  <a:pt x="19443" y="5259"/>
                </a:cubicBezTo>
                <a:cubicBezTo>
                  <a:pt x="18292" y="2813"/>
                  <a:pt x="16323" y="1054"/>
                  <a:pt x="13991" y="383"/>
                </a:cubicBezTo>
                <a:cubicBezTo>
                  <a:pt x="13598" y="270"/>
                  <a:pt x="13184" y="126"/>
                  <a:pt x="13070" y="64"/>
                </a:cubicBezTo>
                <a:cubicBezTo>
                  <a:pt x="13022" y="37"/>
                  <a:pt x="12295" y="18"/>
                  <a:pt x="11521" y="0"/>
                </a:cubicBezTo>
                <a:close/>
                <a:moveTo>
                  <a:pt x="11846" y="849"/>
                </a:moveTo>
                <a:cubicBezTo>
                  <a:pt x="12133" y="858"/>
                  <a:pt x="12427" y="880"/>
                  <a:pt x="12724" y="915"/>
                </a:cubicBezTo>
                <a:cubicBezTo>
                  <a:pt x="14688" y="1152"/>
                  <a:pt x="16094" y="1855"/>
                  <a:pt x="17303" y="3203"/>
                </a:cubicBezTo>
                <a:cubicBezTo>
                  <a:pt x="17979" y="3955"/>
                  <a:pt x="18880" y="5560"/>
                  <a:pt x="18718" y="5724"/>
                </a:cubicBezTo>
                <a:cubicBezTo>
                  <a:pt x="18664" y="5778"/>
                  <a:pt x="17801" y="5685"/>
                  <a:pt x="16801" y="5517"/>
                </a:cubicBezTo>
                <a:cubicBezTo>
                  <a:pt x="15801" y="5349"/>
                  <a:pt x="14919" y="5238"/>
                  <a:pt x="14842" y="5268"/>
                </a:cubicBezTo>
                <a:cubicBezTo>
                  <a:pt x="14570" y="5372"/>
                  <a:pt x="15791" y="5795"/>
                  <a:pt x="16963" y="6004"/>
                </a:cubicBezTo>
                <a:cubicBezTo>
                  <a:pt x="18971" y="6361"/>
                  <a:pt x="20561" y="7044"/>
                  <a:pt x="20845" y="7673"/>
                </a:cubicBezTo>
                <a:cubicBezTo>
                  <a:pt x="20988" y="7990"/>
                  <a:pt x="20805" y="9497"/>
                  <a:pt x="20598" y="9705"/>
                </a:cubicBezTo>
                <a:cubicBezTo>
                  <a:pt x="20519" y="9785"/>
                  <a:pt x="20290" y="9787"/>
                  <a:pt x="19933" y="9714"/>
                </a:cubicBezTo>
                <a:cubicBezTo>
                  <a:pt x="19356" y="9597"/>
                  <a:pt x="19219" y="9404"/>
                  <a:pt x="19641" y="9304"/>
                </a:cubicBezTo>
                <a:cubicBezTo>
                  <a:pt x="19780" y="9270"/>
                  <a:pt x="19262" y="9233"/>
                  <a:pt x="18489" y="9222"/>
                </a:cubicBezTo>
                <a:cubicBezTo>
                  <a:pt x="17716" y="9210"/>
                  <a:pt x="16360" y="9118"/>
                  <a:pt x="15477" y="9015"/>
                </a:cubicBezTo>
                <a:cubicBezTo>
                  <a:pt x="13395" y="8772"/>
                  <a:pt x="9712" y="8772"/>
                  <a:pt x="7630" y="9015"/>
                </a:cubicBezTo>
                <a:cubicBezTo>
                  <a:pt x="6747" y="9118"/>
                  <a:pt x="5399" y="9210"/>
                  <a:pt x="4634" y="9222"/>
                </a:cubicBezTo>
                <a:cubicBezTo>
                  <a:pt x="3751" y="9235"/>
                  <a:pt x="3336" y="9281"/>
                  <a:pt x="3502" y="9343"/>
                </a:cubicBezTo>
                <a:cubicBezTo>
                  <a:pt x="3759" y="9440"/>
                  <a:pt x="3762" y="9443"/>
                  <a:pt x="3535" y="9611"/>
                </a:cubicBezTo>
                <a:cubicBezTo>
                  <a:pt x="3251" y="9822"/>
                  <a:pt x="2682" y="9838"/>
                  <a:pt x="2557" y="9635"/>
                </a:cubicBezTo>
                <a:cubicBezTo>
                  <a:pt x="2406" y="9391"/>
                  <a:pt x="2297" y="7956"/>
                  <a:pt x="2407" y="7664"/>
                </a:cubicBezTo>
                <a:cubicBezTo>
                  <a:pt x="2651" y="7018"/>
                  <a:pt x="4168" y="6444"/>
                  <a:pt x="6321" y="6183"/>
                </a:cubicBezTo>
                <a:cubicBezTo>
                  <a:pt x="7454" y="6046"/>
                  <a:pt x="7919" y="5891"/>
                  <a:pt x="8449" y="5481"/>
                </a:cubicBezTo>
                <a:cubicBezTo>
                  <a:pt x="8725" y="5266"/>
                  <a:pt x="8701" y="5268"/>
                  <a:pt x="7558" y="5471"/>
                </a:cubicBezTo>
                <a:cubicBezTo>
                  <a:pt x="5221" y="5888"/>
                  <a:pt x="4621" y="5957"/>
                  <a:pt x="4495" y="5830"/>
                </a:cubicBezTo>
                <a:cubicBezTo>
                  <a:pt x="4213" y="5546"/>
                  <a:pt x="5623" y="3404"/>
                  <a:pt x="6679" y="2512"/>
                </a:cubicBezTo>
                <a:cubicBezTo>
                  <a:pt x="8059" y="1348"/>
                  <a:pt x="9831" y="781"/>
                  <a:pt x="11846" y="849"/>
                </a:cubicBezTo>
                <a:close/>
                <a:moveTo>
                  <a:pt x="9414" y="2588"/>
                </a:moveTo>
                <a:lnTo>
                  <a:pt x="9414" y="3488"/>
                </a:lnTo>
                <a:lnTo>
                  <a:pt x="9414" y="4389"/>
                </a:lnTo>
                <a:lnTo>
                  <a:pt x="9995" y="4389"/>
                </a:lnTo>
                <a:cubicBezTo>
                  <a:pt x="10485" y="4389"/>
                  <a:pt x="10584" y="4349"/>
                  <a:pt x="10639" y="4136"/>
                </a:cubicBezTo>
                <a:cubicBezTo>
                  <a:pt x="10675" y="3998"/>
                  <a:pt x="10762" y="3919"/>
                  <a:pt x="10832" y="3963"/>
                </a:cubicBezTo>
                <a:cubicBezTo>
                  <a:pt x="10907" y="4010"/>
                  <a:pt x="10958" y="4504"/>
                  <a:pt x="10958" y="5179"/>
                </a:cubicBezTo>
                <a:cubicBezTo>
                  <a:pt x="10958" y="6078"/>
                  <a:pt x="10922" y="6329"/>
                  <a:pt x="10780" y="6384"/>
                </a:cubicBezTo>
                <a:cubicBezTo>
                  <a:pt x="10652" y="6433"/>
                  <a:pt x="10603" y="6634"/>
                  <a:pt x="10603" y="7099"/>
                </a:cubicBezTo>
                <a:lnTo>
                  <a:pt x="10603" y="7746"/>
                </a:lnTo>
                <a:lnTo>
                  <a:pt x="11671" y="7746"/>
                </a:lnTo>
                <a:lnTo>
                  <a:pt x="12742" y="7746"/>
                </a:lnTo>
                <a:lnTo>
                  <a:pt x="12742" y="7099"/>
                </a:lnTo>
                <a:cubicBezTo>
                  <a:pt x="12742" y="6554"/>
                  <a:pt x="12705" y="6446"/>
                  <a:pt x="12504" y="6393"/>
                </a:cubicBezTo>
                <a:cubicBezTo>
                  <a:pt x="12288" y="6336"/>
                  <a:pt x="12267" y="6228"/>
                  <a:pt x="12267" y="5186"/>
                </a:cubicBezTo>
                <a:cubicBezTo>
                  <a:pt x="12267" y="4505"/>
                  <a:pt x="12318" y="4010"/>
                  <a:pt x="12393" y="3963"/>
                </a:cubicBezTo>
                <a:cubicBezTo>
                  <a:pt x="12463" y="3919"/>
                  <a:pt x="12550" y="3998"/>
                  <a:pt x="12586" y="4136"/>
                </a:cubicBezTo>
                <a:cubicBezTo>
                  <a:pt x="12642" y="4353"/>
                  <a:pt x="12742" y="4389"/>
                  <a:pt x="13293" y="4389"/>
                </a:cubicBezTo>
                <a:lnTo>
                  <a:pt x="13931" y="4389"/>
                </a:lnTo>
                <a:lnTo>
                  <a:pt x="13931" y="3488"/>
                </a:lnTo>
                <a:lnTo>
                  <a:pt x="13931" y="2588"/>
                </a:lnTo>
                <a:lnTo>
                  <a:pt x="11671" y="2588"/>
                </a:lnTo>
                <a:lnTo>
                  <a:pt x="9414" y="2588"/>
                </a:lnTo>
                <a:close/>
                <a:moveTo>
                  <a:pt x="11794" y="10882"/>
                </a:moveTo>
                <a:cubicBezTo>
                  <a:pt x="12108" y="10888"/>
                  <a:pt x="12282" y="10910"/>
                  <a:pt x="12306" y="10949"/>
                </a:cubicBezTo>
                <a:cubicBezTo>
                  <a:pt x="12401" y="11104"/>
                  <a:pt x="11265" y="11823"/>
                  <a:pt x="10922" y="11825"/>
                </a:cubicBezTo>
                <a:cubicBezTo>
                  <a:pt x="10470" y="11828"/>
                  <a:pt x="10348" y="12003"/>
                  <a:pt x="10010" y="13154"/>
                </a:cubicBezTo>
                <a:lnTo>
                  <a:pt x="9679" y="14279"/>
                </a:lnTo>
                <a:lnTo>
                  <a:pt x="9219" y="14377"/>
                </a:lnTo>
                <a:cubicBezTo>
                  <a:pt x="8966" y="14430"/>
                  <a:pt x="8303" y="14577"/>
                  <a:pt x="7748" y="14702"/>
                </a:cubicBezTo>
                <a:cubicBezTo>
                  <a:pt x="5992" y="15098"/>
                  <a:pt x="6079" y="15101"/>
                  <a:pt x="5488" y="14647"/>
                </a:cubicBezTo>
                <a:lnTo>
                  <a:pt x="4955" y="14237"/>
                </a:lnTo>
                <a:lnTo>
                  <a:pt x="4766" y="12905"/>
                </a:lnTo>
                <a:cubicBezTo>
                  <a:pt x="4663" y="12171"/>
                  <a:pt x="4612" y="11551"/>
                  <a:pt x="4652" y="11527"/>
                </a:cubicBezTo>
                <a:cubicBezTo>
                  <a:pt x="4808" y="11429"/>
                  <a:pt x="6718" y="11213"/>
                  <a:pt x="6878" y="11274"/>
                </a:cubicBezTo>
                <a:cubicBezTo>
                  <a:pt x="7013" y="11327"/>
                  <a:pt x="6969" y="11456"/>
                  <a:pt x="6673" y="11889"/>
                </a:cubicBezTo>
                <a:lnTo>
                  <a:pt x="6297" y="12439"/>
                </a:lnTo>
                <a:lnTo>
                  <a:pt x="6992" y="11965"/>
                </a:lnTo>
                <a:cubicBezTo>
                  <a:pt x="8329" y="11053"/>
                  <a:pt x="8489" y="11004"/>
                  <a:pt x="10446" y="10913"/>
                </a:cubicBezTo>
                <a:cubicBezTo>
                  <a:pt x="11026" y="10885"/>
                  <a:pt x="11481" y="10876"/>
                  <a:pt x="11794" y="10882"/>
                </a:cubicBezTo>
                <a:close/>
                <a:moveTo>
                  <a:pt x="15077" y="11095"/>
                </a:moveTo>
                <a:cubicBezTo>
                  <a:pt x="15812" y="11099"/>
                  <a:pt x="18485" y="11447"/>
                  <a:pt x="18576" y="11551"/>
                </a:cubicBezTo>
                <a:cubicBezTo>
                  <a:pt x="18620" y="11601"/>
                  <a:pt x="18602" y="12120"/>
                  <a:pt x="18537" y="12701"/>
                </a:cubicBezTo>
                <a:lnTo>
                  <a:pt x="18420" y="13756"/>
                </a:lnTo>
                <a:lnTo>
                  <a:pt x="17800" y="14228"/>
                </a:lnTo>
                <a:cubicBezTo>
                  <a:pt x="17178" y="14702"/>
                  <a:pt x="17103" y="14740"/>
                  <a:pt x="17012" y="14650"/>
                </a:cubicBezTo>
                <a:cubicBezTo>
                  <a:pt x="16984" y="14624"/>
                  <a:pt x="16240" y="14539"/>
                  <a:pt x="15357" y="14462"/>
                </a:cubicBezTo>
                <a:cubicBezTo>
                  <a:pt x="14322" y="14372"/>
                  <a:pt x="13709" y="14268"/>
                  <a:pt x="13633" y="14167"/>
                </a:cubicBezTo>
                <a:cubicBezTo>
                  <a:pt x="13567" y="14081"/>
                  <a:pt x="13383" y="13547"/>
                  <a:pt x="13221" y="12981"/>
                </a:cubicBezTo>
                <a:cubicBezTo>
                  <a:pt x="13002" y="12218"/>
                  <a:pt x="12868" y="11942"/>
                  <a:pt x="12709" y="11916"/>
                </a:cubicBezTo>
                <a:cubicBezTo>
                  <a:pt x="12591" y="11897"/>
                  <a:pt x="12494" y="11827"/>
                  <a:pt x="12495" y="11761"/>
                </a:cubicBezTo>
                <a:cubicBezTo>
                  <a:pt x="12498" y="11598"/>
                  <a:pt x="14465" y="11091"/>
                  <a:pt x="15077" y="11095"/>
                </a:cubicBezTo>
                <a:close/>
                <a:moveTo>
                  <a:pt x="14908" y="11703"/>
                </a:moveTo>
                <a:cubicBezTo>
                  <a:pt x="14840" y="11706"/>
                  <a:pt x="14772" y="11720"/>
                  <a:pt x="14704" y="11746"/>
                </a:cubicBezTo>
                <a:cubicBezTo>
                  <a:pt x="14277" y="11911"/>
                  <a:pt x="14114" y="13382"/>
                  <a:pt x="14496" y="13619"/>
                </a:cubicBezTo>
                <a:cubicBezTo>
                  <a:pt x="14611" y="13690"/>
                  <a:pt x="14940" y="13718"/>
                  <a:pt x="15227" y="13683"/>
                </a:cubicBezTo>
                <a:cubicBezTo>
                  <a:pt x="15514" y="13649"/>
                  <a:pt x="15886" y="13619"/>
                  <a:pt x="16055" y="13619"/>
                </a:cubicBezTo>
                <a:lnTo>
                  <a:pt x="16362" y="13619"/>
                </a:lnTo>
                <a:lnTo>
                  <a:pt x="16097" y="13434"/>
                </a:lnTo>
                <a:cubicBezTo>
                  <a:pt x="15924" y="13312"/>
                  <a:pt x="15835" y="13124"/>
                  <a:pt x="15835" y="12889"/>
                </a:cubicBezTo>
                <a:cubicBezTo>
                  <a:pt x="15835" y="12226"/>
                  <a:pt x="15385" y="11687"/>
                  <a:pt x="14908" y="11703"/>
                </a:cubicBezTo>
                <a:close/>
                <a:moveTo>
                  <a:pt x="8217" y="11834"/>
                </a:moveTo>
                <a:cubicBezTo>
                  <a:pt x="8164" y="11842"/>
                  <a:pt x="8104" y="11860"/>
                  <a:pt x="8030" y="11886"/>
                </a:cubicBezTo>
                <a:cubicBezTo>
                  <a:pt x="7612" y="12034"/>
                  <a:pt x="7395" y="12450"/>
                  <a:pt x="7393" y="13105"/>
                </a:cubicBezTo>
                <a:cubicBezTo>
                  <a:pt x="7391" y="13457"/>
                  <a:pt x="7330" y="13647"/>
                  <a:pt x="7185" y="13732"/>
                </a:cubicBezTo>
                <a:cubicBezTo>
                  <a:pt x="6896" y="13901"/>
                  <a:pt x="8393" y="13907"/>
                  <a:pt x="8707" y="13738"/>
                </a:cubicBezTo>
                <a:cubicBezTo>
                  <a:pt x="9063" y="13546"/>
                  <a:pt x="9030" y="12543"/>
                  <a:pt x="8653" y="12102"/>
                </a:cubicBezTo>
                <a:cubicBezTo>
                  <a:pt x="8466" y="11882"/>
                  <a:pt x="8375" y="11811"/>
                  <a:pt x="8217" y="11834"/>
                </a:cubicBezTo>
                <a:close/>
                <a:moveTo>
                  <a:pt x="14860" y="12096"/>
                </a:moveTo>
                <a:cubicBezTo>
                  <a:pt x="14990" y="12075"/>
                  <a:pt x="15119" y="12189"/>
                  <a:pt x="15119" y="12363"/>
                </a:cubicBezTo>
                <a:cubicBezTo>
                  <a:pt x="15119" y="12620"/>
                  <a:pt x="14926" y="12679"/>
                  <a:pt x="14758" y="12476"/>
                </a:cubicBezTo>
                <a:cubicBezTo>
                  <a:pt x="14651" y="12345"/>
                  <a:pt x="14644" y="12254"/>
                  <a:pt x="14734" y="12163"/>
                </a:cubicBezTo>
                <a:cubicBezTo>
                  <a:pt x="14772" y="12124"/>
                  <a:pt x="14817" y="12102"/>
                  <a:pt x="14860" y="12096"/>
                </a:cubicBezTo>
                <a:close/>
                <a:moveTo>
                  <a:pt x="8232" y="12327"/>
                </a:moveTo>
                <a:cubicBezTo>
                  <a:pt x="8401" y="12308"/>
                  <a:pt x="8600" y="12425"/>
                  <a:pt x="8551" y="12573"/>
                </a:cubicBezTo>
                <a:cubicBezTo>
                  <a:pt x="8485" y="12774"/>
                  <a:pt x="8148" y="12830"/>
                  <a:pt x="8042" y="12658"/>
                </a:cubicBezTo>
                <a:cubicBezTo>
                  <a:pt x="7996" y="12583"/>
                  <a:pt x="8016" y="12466"/>
                  <a:pt x="8085" y="12397"/>
                </a:cubicBezTo>
                <a:cubicBezTo>
                  <a:pt x="8125" y="12356"/>
                  <a:pt x="8176" y="12333"/>
                  <a:pt x="8232" y="12327"/>
                </a:cubicBezTo>
                <a:close/>
                <a:moveTo>
                  <a:pt x="11644" y="12883"/>
                </a:moveTo>
                <a:cubicBezTo>
                  <a:pt x="11862" y="12898"/>
                  <a:pt x="12081" y="13317"/>
                  <a:pt x="12333" y="14146"/>
                </a:cubicBezTo>
                <a:cubicBezTo>
                  <a:pt x="12429" y="14462"/>
                  <a:pt x="12533" y="14749"/>
                  <a:pt x="12622" y="14958"/>
                </a:cubicBezTo>
                <a:cubicBezTo>
                  <a:pt x="12622" y="14958"/>
                  <a:pt x="12622" y="14960"/>
                  <a:pt x="12622" y="14961"/>
                </a:cubicBezTo>
                <a:cubicBezTo>
                  <a:pt x="12710" y="15168"/>
                  <a:pt x="12785" y="15298"/>
                  <a:pt x="12823" y="15298"/>
                </a:cubicBezTo>
                <a:cubicBezTo>
                  <a:pt x="13147" y="15301"/>
                  <a:pt x="13072" y="15535"/>
                  <a:pt x="12667" y="15788"/>
                </a:cubicBezTo>
                <a:cubicBezTo>
                  <a:pt x="12184" y="16089"/>
                  <a:pt x="10944" y="16171"/>
                  <a:pt x="10693" y="15919"/>
                </a:cubicBezTo>
                <a:cubicBezTo>
                  <a:pt x="10602" y="15827"/>
                  <a:pt x="10518" y="15783"/>
                  <a:pt x="10462" y="15785"/>
                </a:cubicBezTo>
                <a:cubicBezTo>
                  <a:pt x="10434" y="15786"/>
                  <a:pt x="10414" y="15799"/>
                  <a:pt x="10401" y="15821"/>
                </a:cubicBezTo>
                <a:cubicBezTo>
                  <a:pt x="10389" y="15845"/>
                  <a:pt x="10386" y="15881"/>
                  <a:pt x="10395" y="15928"/>
                </a:cubicBezTo>
                <a:cubicBezTo>
                  <a:pt x="10415" y="16025"/>
                  <a:pt x="10239" y="16092"/>
                  <a:pt x="9899" y="16116"/>
                </a:cubicBezTo>
                <a:cubicBezTo>
                  <a:pt x="9747" y="16127"/>
                  <a:pt x="9602" y="16157"/>
                  <a:pt x="9460" y="16208"/>
                </a:cubicBezTo>
                <a:cubicBezTo>
                  <a:pt x="9033" y="16359"/>
                  <a:pt x="8645" y="16691"/>
                  <a:pt x="8292" y="17205"/>
                </a:cubicBezTo>
                <a:cubicBezTo>
                  <a:pt x="8023" y="17597"/>
                  <a:pt x="7849" y="17705"/>
                  <a:pt x="7119" y="17923"/>
                </a:cubicBezTo>
                <a:cubicBezTo>
                  <a:pt x="6648" y="18064"/>
                  <a:pt x="6226" y="18179"/>
                  <a:pt x="6183" y="18178"/>
                </a:cubicBezTo>
                <a:cubicBezTo>
                  <a:pt x="6099" y="18178"/>
                  <a:pt x="5678" y="17474"/>
                  <a:pt x="5256" y="16633"/>
                </a:cubicBezTo>
                <a:cubicBezTo>
                  <a:pt x="5178" y="16478"/>
                  <a:pt x="5128" y="16346"/>
                  <a:pt x="5103" y="16241"/>
                </a:cubicBezTo>
                <a:cubicBezTo>
                  <a:pt x="5103" y="16240"/>
                  <a:pt x="5103" y="16239"/>
                  <a:pt x="5103" y="16238"/>
                </a:cubicBezTo>
                <a:cubicBezTo>
                  <a:pt x="5078" y="16134"/>
                  <a:pt x="5079" y="16057"/>
                  <a:pt x="5103" y="16007"/>
                </a:cubicBezTo>
                <a:cubicBezTo>
                  <a:pt x="5152" y="15906"/>
                  <a:pt x="5299" y="15923"/>
                  <a:pt x="5536" y="16080"/>
                </a:cubicBezTo>
                <a:cubicBezTo>
                  <a:pt x="5621" y="16136"/>
                  <a:pt x="5667" y="16181"/>
                  <a:pt x="5738" y="16205"/>
                </a:cubicBezTo>
                <a:cubicBezTo>
                  <a:pt x="5808" y="16229"/>
                  <a:pt x="5901" y="16232"/>
                  <a:pt x="6075" y="16208"/>
                </a:cubicBezTo>
                <a:cubicBezTo>
                  <a:pt x="6419" y="16159"/>
                  <a:pt x="7080" y="16000"/>
                  <a:pt x="8521" y="15663"/>
                </a:cubicBezTo>
                <a:cubicBezTo>
                  <a:pt x="9044" y="15541"/>
                  <a:pt x="9700" y="15404"/>
                  <a:pt x="9977" y="15359"/>
                </a:cubicBezTo>
                <a:cubicBezTo>
                  <a:pt x="10255" y="15314"/>
                  <a:pt x="10523" y="15217"/>
                  <a:pt x="10573" y="15143"/>
                </a:cubicBezTo>
                <a:cubicBezTo>
                  <a:pt x="10622" y="15069"/>
                  <a:pt x="10797" y="14581"/>
                  <a:pt x="10961" y="14057"/>
                </a:cubicBezTo>
                <a:cubicBezTo>
                  <a:pt x="11086" y="13660"/>
                  <a:pt x="11203" y="13362"/>
                  <a:pt x="11316" y="13166"/>
                </a:cubicBezTo>
                <a:cubicBezTo>
                  <a:pt x="11428" y="12970"/>
                  <a:pt x="11535" y="12876"/>
                  <a:pt x="11644" y="12883"/>
                </a:cubicBezTo>
                <a:close/>
                <a:moveTo>
                  <a:pt x="18447" y="15356"/>
                </a:moveTo>
                <a:cubicBezTo>
                  <a:pt x="18563" y="15429"/>
                  <a:pt x="18177" y="16591"/>
                  <a:pt x="17878" y="17068"/>
                </a:cubicBezTo>
                <a:cubicBezTo>
                  <a:pt x="17714" y="17330"/>
                  <a:pt x="17561" y="17360"/>
                  <a:pt x="16903" y="17260"/>
                </a:cubicBezTo>
                <a:cubicBezTo>
                  <a:pt x="16740" y="17235"/>
                  <a:pt x="16383" y="17186"/>
                  <a:pt x="16109" y="17150"/>
                </a:cubicBezTo>
                <a:cubicBezTo>
                  <a:pt x="15747" y="17103"/>
                  <a:pt x="15407" y="16922"/>
                  <a:pt x="14863" y="16484"/>
                </a:cubicBezTo>
                <a:cubicBezTo>
                  <a:pt x="14179" y="15933"/>
                  <a:pt x="14072" y="15886"/>
                  <a:pt x="13579" y="15922"/>
                </a:cubicBezTo>
                <a:cubicBezTo>
                  <a:pt x="13076" y="15958"/>
                  <a:pt x="13040" y="15940"/>
                  <a:pt x="13040" y="15666"/>
                </a:cubicBezTo>
                <a:cubicBezTo>
                  <a:pt x="13040" y="15387"/>
                  <a:pt x="13070" y="15376"/>
                  <a:pt x="13693" y="15405"/>
                </a:cubicBezTo>
                <a:cubicBezTo>
                  <a:pt x="14053" y="15421"/>
                  <a:pt x="15058" y="15531"/>
                  <a:pt x="15925" y="15648"/>
                </a:cubicBezTo>
                <a:lnTo>
                  <a:pt x="17502" y="15858"/>
                </a:lnTo>
                <a:lnTo>
                  <a:pt x="17917" y="15575"/>
                </a:lnTo>
                <a:cubicBezTo>
                  <a:pt x="18146" y="15418"/>
                  <a:pt x="18386" y="15318"/>
                  <a:pt x="18447" y="15356"/>
                </a:cubicBezTo>
                <a:close/>
                <a:moveTo>
                  <a:pt x="12201" y="19565"/>
                </a:moveTo>
                <a:cubicBezTo>
                  <a:pt x="12242" y="19567"/>
                  <a:pt x="12290" y="19584"/>
                  <a:pt x="12336" y="19623"/>
                </a:cubicBezTo>
                <a:cubicBezTo>
                  <a:pt x="12428" y="19700"/>
                  <a:pt x="12474" y="19811"/>
                  <a:pt x="12438" y="19869"/>
                </a:cubicBezTo>
                <a:cubicBezTo>
                  <a:pt x="12352" y="20011"/>
                  <a:pt x="12180" y="20006"/>
                  <a:pt x="12089" y="19857"/>
                </a:cubicBezTo>
                <a:cubicBezTo>
                  <a:pt x="11993" y="19701"/>
                  <a:pt x="12075" y="19560"/>
                  <a:pt x="12201" y="19565"/>
                </a:cubicBezTo>
                <a:close/>
                <a:moveTo>
                  <a:pt x="12363" y="20104"/>
                </a:moveTo>
                <a:cubicBezTo>
                  <a:pt x="12613" y="20109"/>
                  <a:pt x="12886" y="20182"/>
                  <a:pt x="13082" y="20323"/>
                </a:cubicBezTo>
                <a:cubicBezTo>
                  <a:pt x="13256" y="20447"/>
                  <a:pt x="13501" y="20566"/>
                  <a:pt x="13627" y="20590"/>
                </a:cubicBezTo>
                <a:cubicBezTo>
                  <a:pt x="14037" y="20669"/>
                  <a:pt x="13884" y="20873"/>
                  <a:pt x="13308" y="21016"/>
                </a:cubicBezTo>
                <a:cubicBezTo>
                  <a:pt x="12612" y="21189"/>
                  <a:pt x="11338" y="21298"/>
                  <a:pt x="11018" y="21214"/>
                </a:cubicBezTo>
                <a:cubicBezTo>
                  <a:pt x="10560" y="21092"/>
                  <a:pt x="10580" y="20957"/>
                  <a:pt x="11093" y="20727"/>
                </a:cubicBezTo>
                <a:cubicBezTo>
                  <a:pt x="11378" y="20600"/>
                  <a:pt x="11687" y="20405"/>
                  <a:pt x="11776" y="20295"/>
                </a:cubicBezTo>
                <a:cubicBezTo>
                  <a:pt x="11886" y="20161"/>
                  <a:pt x="12114" y="20099"/>
                  <a:pt x="12363" y="20104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29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297" name="Group"/>
          <p:cNvGrpSpPr/>
          <p:nvPr/>
        </p:nvGrpSpPr>
        <p:grpSpPr>
          <a:xfrm>
            <a:off x="6939867" y="8130663"/>
            <a:ext cx="10504266" cy="546359"/>
            <a:chOff x="0" y="0"/>
            <a:chExt cx="10504265" cy="546357"/>
          </a:xfrm>
        </p:grpSpPr>
        <p:sp>
          <p:nvSpPr>
            <p:cNvPr id="294" name="Line"/>
            <p:cNvSpPr/>
            <p:nvPr/>
          </p:nvSpPr>
          <p:spPr>
            <a:xfrm>
              <a:off x="322179" y="273178"/>
              <a:ext cx="9862603" cy="1"/>
            </a:xfrm>
            <a:prstGeom prst="line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825500"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95" name="Circle"/>
            <p:cNvSpPr/>
            <p:nvPr/>
          </p:nvSpPr>
          <p:spPr>
            <a:xfrm>
              <a:off x="0" y="0"/>
              <a:ext cx="550167" cy="546358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825500"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96" name="Circle"/>
            <p:cNvSpPr/>
            <p:nvPr/>
          </p:nvSpPr>
          <p:spPr>
            <a:xfrm>
              <a:off x="9954098" y="0"/>
              <a:ext cx="550168" cy="546358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825500"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grpSp>
        <p:nvGrpSpPr>
          <p:cNvPr id="300" name="Group"/>
          <p:cNvGrpSpPr/>
          <p:nvPr/>
        </p:nvGrpSpPr>
        <p:grpSpPr>
          <a:xfrm>
            <a:off x="9220006" y="8023742"/>
            <a:ext cx="828912" cy="823700"/>
            <a:chOff x="0" y="0"/>
            <a:chExt cx="828910" cy="823699"/>
          </a:xfrm>
        </p:grpSpPr>
        <p:sp>
          <p:nvSpPr>
            <p:cNvPr id="298" name="Circle"/>
            <p:cNvSpPr/>
            <p:nvPr/>
          </p:nvSpPr>
          <p:spPr>
            <a:xfrm>
              <a:off x="0" y="0"/>
              <a:ext cx="828911" cy="823700"/>
            </a:xfrm>
            <a:prstGeom prst="ellipse">
              <a:avLst/>
            </a:prstGeom>
            <a:solidFill>
              <a:srgbClr val="9AC155"/>
            </a:solidFill>
            <a:ln w="635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825500"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99" name="Dingbat Check"/>
            <p:cNvSpPr/>
            <p:nvPr/>
          </p:nvSpPr>
          <p:spPr>
            <a:xfrm>
              <a:off x="215979" y="223244"/>
              <a:ext cx="396953" cy="3772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2" h="20404" fill="norm" stroke="1" extrusionOk="0">
                  <a:moveTo>
                    <a:pt x="19340" y="6"/>
                  </a:moveTo>
                  <a:cubicBezTo>
                    <a:pt x="18911" y="-308"/>
                    <a:pt x="8317" y="11620"/>
                    <a:pt x="6423" y="13985"/>
                  </a:cubicBezTo>
                  <a:cubicBezTo>
                    <a:pt x="6323" y="14108"/>
                    <a:pt x="6215" y="14226"/>
                    <a:pt x="6090" y="14370"/>
                  </a:cubicBezTo>
                  <a:cubicBezTo>
                    <a:pt x="5960" y="14216"/>
                    <a:pt x="5854" y="14096"/>
                    <a:pt x="5755" y="13971"/>
                  </a:cubicBezTo>
                  <a:cubicBezTo>
                    <a:pt x="4964" y="12967"/>
                    <a:pt x="4458" y="12167"/>
                    <a:pt x="3657" y="11171"/>
                  </a:cubicBezTo>
                  <a:cubicBezTo>
                    <a:pt x="3337" y="10773"/>
                    <a:pt x="2972" y="10410"/>
                    <a:pt x="2634" y="10026"/>
                  </a:cubicBezTo>
                  <a:cubicBezTo>
                    <a:pt x="2472" y="9843"/>
                    <a:pt x="2283" y="9849"/>
                    <a:pt x="2071" y="9915"/>
                  </a:cubicBezTo>
                  <a:cubicBezTo>
                    <a:pt x="1856" y="9981"/>
                    <a:pt x="1574" y="9982"/>
                    <a:pt x="1303" y="10152"/>
                  </a:cubicBezTo>
                  <a:cubicBezTo>
                    <a:pt x="1209" y="10262"/>
                    <a:pt x="1332" y="10438"/>
                    <a:pt x="1349" y="10609"/>
                  </a:cubicBezTo>
                  <a:cubicBezTo>
                    <a:pt x="1369" y="10821"/>
                    <a:pt x="603" y="10792"/>
                    <a:pt x="203" y="11061"/>
                  </a:cubicBezTo>
                  <a:cubicBezTo>
                    <a:pt x="111" y="11123"/>
                    <a:pt x="286" y="11375"/>
                    <a:pt x="227" y="11440"/>
                  </a:cubicBezTo>
                  <a:cubicBezTo>
                    <a:pt x="51" y="11634"/>
                    <a:pt x="-61" y="11588"/>
                    <a:pt x="36" y="11826"/>
                  </a:cubicBezTo>
                  <a:cubicBezTo>
                    <a:pt x="896" y="13941"/>
                    <a:pt x="2182" y="15733"/>
                    <a:pt x="3218" y="17879"/>
                  </a:cubicBezTo>
                  <a:cubicBezTo>
                    <a:pt x="4865" y="21292"/>
                    <a:pt x="5178" y="19166"/>
                    <a:pt x="5654" y="19575"/>
                  </a:cubicBezTo>
                  <a:cubicBezTo>
                    <a:pt x="7119" y="20836"/>
                    <a:pt x="6474" y="21179"/>
                    <a:pt x="9921" y="16770"/>
                  </a:cubicBezTo>
                  <a:cubicBezTo>
                    <a:pt x="11378" y="14721"/>
                    <a:pt x="19009" y="5203"/>
                    <a:pt x="20710" y="3334"/>
                  </a:cubicBezTo>
                  <a:cubicBezTo>
                    <a:pt x="20919" y="3106"/>
                    <a:pt x="21118" y="2879"/>
                    <a:pt x="21258" y="2594"/>
                  </a:cubicBezTo>
                  <a:cubicBezTo>
                    <a:pt x="21526" y="2050"/>
                    <a:pt x="21539" y="2066"/>
                    <a:pt x="21150" y="1624"/>
                  </a:cubicBezTo>
                  <a:cubicBezTo>
                    <a:pt x="21006" y="1461"/>
                    <a:pt x="20856" y="1427"/>
                    <a:pt x="20646" y="1437"/>
                  </a:cubicBezTo>
                  <a:cubicBezTo>
                    <a:pt x="20244" y="1456"/>
                    <a:pt x="20044" y="1227"/>
                    <a:pt x="20086" y="860"/>
                  </a:cubicBezTo>
                  <a:cubicBezTo>
                    <a:pt x="20096" y="778"/>
                    <a:pt x="20075" y="672"/>
                    <a:pt x="20023" y="612"/>
                  </a:cubicBezTo>
                  <a:cubicBezTo>
                    <a:pt x="19903" y="469"/>
                    <a:pt x="19492" y="117"/>
                    <a:pt x="19340" y="6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825500"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grpSp>
        <p:nvGrpSpPr>
          <p:cNvPr id="303" name="Group"/>
          <p:cNvGrpSpPr/>
          <p:nvPr/>
        </p:nvGrpSpPr>
        <p:grpSpPr>
          <a:xfrm>
            <a:off x="11778891" y="8023742"/>
            <a:ext cx="828912" cy="823700"/>
            <a:chOff x="0" y="0"/>
            <a:chExt cx="828910" cy="823699"/>
          </a:xfrm>
        </p:grpSpPr>
        <p:sp>
          <p:nvSpPr>
            <p:cNvPr id="301" name="Circle"/>
            <p:cNvSpPr/>
            <p:nvPr/>
          </p:nvSpPr>
          <p:spPr>
            <a:xfrm>
              <a:off x="0" y="0"/>
              <a:ext cx="828911" cy="823700"/>
            </a:xfrm>
            <a:prstGeom prst="ellipse">
              <a:avLst/>
            </a:prstGeom>
            <a:solidFill>
              <a:srgbClr val="9AC155"/>
            </a:solidFill>
            <a:ln w="635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825500"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02" name="Dingbat Check"/>
            <p:cNvSpPr/>
            <p:nvPr/>
          </p:nvSpPr>
          <p:spPr>
            <a:xfrm>
              <a:off x="215979" y="223244"/>
              <a:ext cx="396953" cy="3772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2" h="20404" fill="norm" stroke="1" extrusionOk="0">
                  <a:moveTo>
                    <a:pt x="19340" y="6"/>
                  </a:moveTo>
                  <a:cubicBezTo>
                    <a:pt x="18911" y="-308"/>
                    <a:pt x="8317" y="11620"/>
                    <a:pt x="6423" y="13985"/>
                  </a:cubicBezTo>
                  <a:cubicBezTo>
                    <a:pt x="6323" y="14108"/>
                    <a:pt x="6215" y="14226"/>
                    <a:pt x="6090" y="14370"/>
                  </a:cubicBezTo>
                  <a:cubicBezTo>
                    <a:pt x="5960" y="14216"/>
                    <a:pt x="5854" y="14096"/>
                    <a:pt x="5755" y="13971"/>
                  </a:cubicBezTo>
                  <a:cubicBezTo>
                    <a:pt x="4964" y="12967"/>
                    <a:pt x="4458" y="12167"/>
                    <a:pt x="3657" y="11171"/>
                  </a:cubicBezTo>
                  <a:cubicBezTo>
                    <a:pt x="3337" y="10773"/>
                    <a:pt x="2972" y="10410"/>
                    <a:pt x="2634" y="10026"/>
                  </a:cubicBezTo>
                  <a:cubicBezTo>
                    <a:pt x="2472" y="9843"/>
                    <a:pt x="2283" y="9849"/>
                    <a:pt x="2071" y="9915"/>
                  </a:cubicBezTo>
                  <a:cubicBezTo>
                    <a:pt x="1856" y="9981"/>
                    <a:pt x="1574" y="9982"/>
                    <a:pt x="1303" y="10152"/>
                  </a:cubicBezTo>
                  <a:cubicBezTo>
                    <a:pt x="1209" y="10262"/>
                    <a:pt x="1332" y="10438"/>
                    <a:pt x="1349" y="10609"/>
                  </a:cubicBezTo>
                  <a:cubicBezTo>
                    <a:pt x="1369" y="10821"/>
                    <a:pt x="603" y="10792"/>
                    <a:pt x="203" y="11061"/>
                  </a:cubicBezTo>
                  <a:cubicBezTo>
                    <a:pt x="111" y="11123"/>
                    <a:pt x="286" y="11375"/>
                    <a:pt x="227" y="11440"/>
                  </a:cubicBezTo>
                  <a:cubicBezTo>
                    <a:pt x="51" y="11634"/>
                    <a:pt x="-61" y="11588"/>
                    <a:pt x="36" y="11826"/>
                  </a:cubicBezTo>
                  <a:cubicBezTo>
                    <a:pt x="896" y="13941"/>
                    <a:pt x="2182" y="15733"/>
                    <a:pt x="3218" y="17879"/>
                  </a:cubicBezTo>
                  <a:cubicBezTo>
                    <a:pt x="4865" y="21292"/>
                    <a:pt x="5178" y="19166"/>
                    <a:pt x="5654" y="19575"/>
                  </a:cubicBezTo>
                  <a:cubicBezTo>
                    <a:pt x="7119" y="20836"/>
                    <a:pt x="6474" y="21179"/>
                    <a:pt x="9921" y="16770"/>
                  </a:cubicBezTo>
                  <a:cubicBezTo>
                    <a:pt x="11378" y="14721"/>
                    <a:pt x="19009" y="5203"/>
                    <a:pt x="20710" y="3334"/>
                  </a:cubicBezTo>
                  <a:cubicBezTo>
                    <a:pt x="20919" y="3106"/>
                    <a:pt x="21118" y="2879"/>
                    <a:pt x="21258" y="2594"/>
                  </a:cubicBezTo>
                  <a:cubicBezTo>
                    <a:pt x="21526" y="2050"/>
                    <a:pt x="21539" y="2066"/>
                    <a:pt x="21150" y="1624"/>
                  </a:cubicBezTo>
                  <a:cubicBezTo>
                    <a:pt x="21006" y="1461"/>
                    <a:pt x="20856" y="1427"/>
                    <a:pt x="20646" y="1437"/>
                  </a:cubicBezTo>
                  <a:cubicBezTo>
                    <a:pt x="20244" y="1456"/>
                    <a:pt x="20044" y="1227"/>
                    <a:pt x="20086" y="860"/>
                  </a:cubicBezTo>
                  <a:cubicBezTo>
                    <a:pt x="20096" y="778"/>
                    <a:pt x="20075" y="672"/>
                    <a:pt x="20023" y="612"/>
                  </a:cubicBezTo>
                  <a:cubicBezTo>
                    <a:pt x="19903" y="469"/>
                    <a:pt x="19492" y="117"/>
                    <a:pt x="19340" y="6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825500"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grpSp>
        <p:nvGrpSpPr>
          <p:cNvPr id="306" name="Group"/>
          <p:cNvGrpSpPr/>
          <p:nvPr/>
        </p:nvGrpSpPr>
        <p:grpSpPr>
          <a:xfrm>
            <a:off x="14336428" y="8023742"/>
            <a:ext cx="828912" cy="823700"/>
            <a:chOff x="0" y="0"/>
            <a:chExt cx="828910" cy="823699"/>
          </a:xfrm>
        </p:grpSpPr>
        <p:sp>
          <p:nvSpPr>
            <p:cNvPr id="304" name="Circle"/>
            <p:cNvSpPr/>
            <p:nvPr/>
          </p:nvSpPr>
          <p:spPr>
            <a:xfrm>
              <a:off x="0" y="0"/>
              <a:ext cx="828911" cy="823700"/>
            </a:xfrm>
            <a:prstGeom prst="ellipse">
              <a:avLst/>
            </a:prstGeom>
            <a:solidFill>
              <a:srgbClr val="9AC155"/>
            </a:solidFill>
            <a:ln w="635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825500"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05" name="Dingbat Check"/>
            <p:cNvSpPr/>
            <p:nvPr/>
          </p:nvSpPr>
          <p:spPr>
            <a:xfrm>
              <a:off x="215979" y="223244"/>
              <a:ext cx="396953" cy="3772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2" h="20404" fill="norm" stroke="1" extrusionOk="0">
                  <a:moveTo>
                    <a:pt x="19340" y="6"/>
                  </a:moveTo>
                  <a:cubicBezTo>
                    <a:pt x="18911" y="-308"/>
                    <a:pt x="8317" y="11620"/>
                    <a:pt x="6423" y="13985"/>
                  </a:cubicBezTo>
                  <a:cubicBezTo>
                    <a:pt x="6323" y="14108"/>
                    <a:pt x="6215" y="14226"/>
                    <a:pt x="6090" y="14370"/>
                  </a:cubicBezTo>
                  <a:cubicBezTo>
                    <a:pt x="5960" y="14216"/>
                    <a:pt x="5854" y="14096"/>
                    <a:pt x="5755" y="13971"/>
                  </a:cubicBezTo>
                  <a:cubicBezTo>
                    <a:pt x="4964" y="12967"/>
                    <a:pt x="4458" y="12167"/>
                    <a:pt x="3657" y="11171"/>
                  </a:cubicBezTo>
                  <a:cubicBezTo>
                    <a:pt x="3337" y="10773"/>
                    <a:pt x="2972" y="10410"/>
                    <a:pt x="2634" y="10026"/>
                  </a:cubicBezTo>
                  <a:cubicBezTo>
                    <a:pt x="2472" y="9843"/>
                    <a:pt x="2283" y="9849"/>
                    <a:pt x="2071" y="9915"/>
                  </a:cubicBezTo>
                  <a:cubicBezTo>
                    <a:pt x="1856" y="9981"/>
                    <a:pt x="1574" y="9982"/>
                    <a:pt x="1303" y="10152"/>
                  </a:cubicBezTo>
                  <a:cubicBezTo>
                    <a:pt x="1209" y="10262"/>
                    <a:pt x="1332" y="10438"/>
                    <a:pt x="1349" y="10609"/>
                  </a:cubicBezTo>
                  <a:cubicBezTo>
                    <a:pt x="1369" y="10821"/>
                    <a:pt x="603" y="10792"/>
                    <a:pt x="203" y="11061"/>
                  </a:cubicBezTo>
                  <a:cubicBezTo>
                    <a:pt x="111" y="11123"/>
                    <a:pt x="286" y="11375"/>
                    <a:pt x="227" y="11440"/>
                  </a:cubicBezTo>
                  <a:cubicBezTo>
                    <a:pt x="51" y="11634"/>
                    <a:pt x="-61" y="11588"/>
                    <a:pt x="36" y="11826"/>
                  </a:cubicBezTo>
                  <a:cubicBezTo>
                    <a:pt x="896" y="13941"/>
                    <a:pt x="2182" y="15733"/>
                    <a:pt x="3218" y="17879"/>
                  </a:cubicBezTo>
                  <a:cubicBezTo>
                    <a:pt x="4865" y="21292"/>
                    <a:pt x="5178" y="19166"/>
                    <a:pt x="5654" y="19575"/>
                  </a:cubicBezTo>
                  <a:cubicBezTo>
                    <a:pt x="7119" y="20836"/>
                    <a:pt x="6474" y="21179"/>
                    <a:pt x="9921" y="16770"/>
                  </a:cubicBezTo>
                  <a:cubicBezTo>
                    <a:pt x="11378" y="14721"/>
                    <a:pt x="19009" y="5203"/>
                    <a:pt x="20710" y="3334"/>
                  </a:cubicBezTo>
                  <a:cubicBezTo>
                    <a:pt x="20919" y="3106"/>
                    <a:pt x="21118" y="2879"/>
                    <a:pt x="21258" y="2594"/>
                  </a:cubicBezTo>
                  <a:cubicBezTo>
                    <a:pt x="21526" y="2050"/>
                    <a:pt x="21539" y="2066"/>
                    <a:pt x="21150" y="1624"/>
                  </a:cubicBezTo>
                  <a:cubicBezTo>
                    <a:pt x="21006" y="1461"/>
                    <a:pt x="20856" y="1427"/>
                    <a:pt x="20646" y="1437"/>
                  </a:cubicBezTo>
                  <a:cubicBezTo>
                    <a:pt x="20244" y="1456"/>
                    <a:pt x="20044" y="1227"/>
                    <a:pt x="20086" y="860"/>
                  </a:cubicBezTo>
                  <a:cubicBezTo>
                    <a:pt x="20096" y="778"/>
                    <a:pt x="20075" y="672"/>
                    <a:pt x="20023" y="612"/>
                  </a:cubicBezTo>
                  <a:cubicBezTo>
                    <a:pt x="19903" y="469"/>
                    <a:pt x="19492" y="117"/>
                    <a:pt x="19340" y="6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825500"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307" name="Build"/>
          <p:cNvSpPr txBox="1"/>
          <p:nvPr/>
        </p:nvSpPr>
        <p:spPr>
          <a:xfrm>
            <a:off x="9143353" y="7245607"/>
            <a:ext cx="982219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Build</a:t>
            </a:r>
          </a:p>
        </p:txBody>
      </p:sp>
      <p:sp>
        <p:nvSpPr>
          <p:cNvPr id="308" name="Test"/>
          <p:cNvSpPr txBox="1"/>
          <p:nvPr/>
        </p:nvSpPr>
        <p:spPr>
          <a:xfrm>
            <a:off x="11795950" y="7245607"/>
            <a:ext cx="792100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Test</a:t>
            </a:r>
          </a:p>
        </p:txBody>
      </p:sp>
      <p:sp>
        <p:nvSpPr>
          <p:cNvPr id="309" name="Publish"/>
          <p:cNvSpPr txBox="1"/>
          <p:nvPr/>
        </p:nvSpPr>
        <p:spPr>
          <a:xfrm>
            <a:off x="14069274" y="7245607"/>
            <a:ext cx="1363219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Publish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nodeType="after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08" grpId="3"/>
      <p:bldP build="whole" bldLvl="1" animBg="1" rev="0" advAuto="0" spid="309" grpId="5"/>
      <p:bldP build="whole" bldLvl="1" animBg="1" rev="0" advAuto="0" spid="306" grpId="6"/>
      <p:bldP build="whole" bldLvl="1" animBg="1" rev="0" advAuto="0" spid="307" grpId="1"/>
      <p:bldP build="whole" bldLvl="1" animBg="1" rev="0" advAuto="0" spid="300" grpId="2"/>
      <p:bldP build="whole" bldLvl="1" animBg="1" rev="0" advAuto="0" spid="303" grpId="4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Line"/>
          <p:cNvSpPr/>
          <p:nvPr/>
        </p:nvSpPr>
        <p:spPr>
          <a:xfrm flipV="1">
            <a:off x="6105486" y="9138873"/>
            <a:ext cx="949905" cy="1132052"/>
          </a:xfrm>
          <a:prstGeom prst="line">
            <a:avLst/>
          </a:prstGeom>
          <a:ln w="635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 algn="ctr" defTabSz="825500"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12" name="Line"/>
          <p:cNvSpPr/>
          <p:nvPr/>
        </p:nvSpPr>
        <p:spPr>
          <a:xfrm flipV="1">
            <a:off x="7318707" y="6286896"/>
            <a:ext cx="1" cy="1142208"/>
          </a:xfrm>
          <a:prstGeom prst="line">
            <a:avLst/>
          </a:prstGeom>
          <a:ln w="635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 algn="ctr" defTabSz="825500"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13" name="Line"/>
          <p:cNvSpPr/>
          <p:nvPr/>
        </p:nvSpPr>
        <p:spPr>
          <a:xfrm>
            <a:off x="4793592" y="2872102"/>
            <a:ext cx="1031767" cy="1229612"/>
          </a:xfrm>
          <a:prstGeom prst="line">
            <a:avLst/>
          </a:prstGeom>
          <a:ln w="635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 algn="ctr" defTabSz="825500"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14" name="Line"/>
          <p:cNvSpPr/>
          <p:nvPr/>
        </p:nvSpPr>
        <p:spPr>
          <a:xfrm>
            <a:off x="6376919" y="4640302"/>
            <a:ext cx="1031767" cy="1229613"/>
          </a:xfrm>
          <a:prstGeom prst="line">
            <a:avLst/>
          </a:prstGeom>
          <a:ln w="635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 algn="ctr" defTabSz="825500"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15" name="Line"/>
          <p:cNvSpPr/>
          <p:nvPr/>
        </p:nvSpPr>
        <p:spPr>
          <a:xfrm flipV="1">
            <a:off x="5158825" y="1665379"/>
            <a:ext cx="765683" cy="912504"/>
          </a:xfrm>
          <a:prstGeom prst="line">
            <a:avLst/>
          </a:prstGeom>
          <a:ln w="635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 algn="ctr" defTabSz="825500"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16" name="Line"/>
          <p:cNvSpPr/>
          <p:nvPr/>
        </p:nvSpPr>
        <p:spPr>
          <a:xfrm flipV="1">
            <a:off x="7318707" y="7750953"/>
            <a:ext cx="1" cy="892412"/>
          </a:xfrm>
          <a:prstGeom prst="line">
            <a:avLst/>
          </a:prstGeom>
          <a:ln w="635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 algn="ctr" defTabSz="825500"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17" name="Line"/>
          <p:cNvSpPr/>
          <p:nvPr/>
        </p:nvSpPr>
        <p:spPr>
          <a:xfrm flipV="1">
            <a:off x="6059685" y="13455"/>
            <a:ext cx="1" cy="13231936"/>
          </a:xfrm>
          <a:prstGeom prst="line">
            <a:avLst/>
          </a:prstGeom>
          <a:ln w="635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 algn="ctr" defTabSz="825500"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18" name="Group"/>
          <p:cNvSpPr/>
          <p:nvPr/>
        </p:nvSpPr>
        <p:spPr>
          <a:xfrm rot="16200000">
            <a:off x="5634620" y="11403565"/>
            <a:ext cx="828912" cy="823700"/>
          </a:xfrm>
          <a:prstGeom prst="ellipse">
            <a:avLst/>
          </a:prstGeom>
          <a:solidFill>
            <a:srgbClr val="9AC155"/>
          </a:solidFill>
          <a:ln w="635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 algn="ctr" defTabSz="825500"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19" name="Group"/>
          <p:cNvSpPr/>
          <p:nvPr/>
        </p:nvSpPr>
        <p:spPr>
          <a:xfrm rot="16200000">
            <a:off x="5634620" y="9891965"/>
            <a:ext cx="828912" cy="823700"/>
          </a:xfrm>
          <a:prstGeom prst="ellipse">
            <a:avLst/>
          </a:prstGeom>
          <a:solidFill>
            <a:srgbClr val="9AC155"/>
          </a:solidFill>
          <a:ln w="635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 algn="ctr" defTabSz="825500"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20" name="Circle"/>
          <p:cNvSpPr/>
          <p:nvPr/>
        </p:nvSpPr>
        <p:spPr>
          <a:xfrm rot="16200000">
            <a:off x="6904252" y="8428457"/>
            <a:ext cx="828912" cy="823700"/>
          </a:xfrm>
          <a:prstGeom prst="ellipse">
            <a:avLst/>
          </a:prstGeom>
          <a:solidFill>
            <a:srgbClr val="F4E157"/>
          </a:solidFill>
          <a:ln w="635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 algn="ctr" defTabSz="825500"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21" name="Circle"/>
          <p:cNvSpPr/>
          <p:nvPr/>
        </p:nvSpPr>
        <p:spPr>
          <a:xfrm rot="16200000">
            <a:off x="6904252" y="6918642"/>
            <a:ext cx="828912" cy="823700"/>
          </a:xfrm>
          <a:prstGeom prst="ellipse">
            <a:avLst/>
          </a:prstGeom>
          <a:solidFill>
            <a:srgbClr val="F4E157"/>
          </a:solidFill>
          <a:ln w="635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 algn="ctr" defTabSz="825500"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22" name="Circle"/>
          <p:cNvSpPr/>
          <p:nvPr/>
        </p:nvSpPr>
        <p:spPr>
          <a:xfrm rot="16200000">
            <a:off x="6903602" y="5473205"/>
            <a:ext cx="828912" cy="823700"/>
          </a:xfrm>
          <a:prstGeom prst="ellipse">
            <a:avLst/>
          </a:prstGeom>
          <a:solidFill>
            <a:srgbClr val="F4E157"/>
          </a:solidFill>
          <a:ln w="635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 algn="ctr" defTabSz="825500"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23" name="Circle"/>
          <p:cNvSpPr/>
          <p:nvPr/>
        </p:nvSpPr>
        <p:spPr>
          <a:xfrm rot="16200000">
            <a:off x="4485623" y="2491351"/>
            <a:ext cx="828912" cy="823700"/>
          </a:xfrm>
          <a:prstGeom prst="ellipse">
            <a:avLst/>
          </a:prstGeom>
          <a:solidFill>
            <a:srgbClr val="F4E157"/>
          </a:solidFill>
          <a:ln w="635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 algn="ctr" defTabSz="825500"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324" name="people.png" descr="peopl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24059" y="2491244"/>
            <a:ext cx="823824" cy="82382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27" name="Group"/>
          <p:cNvGrpSpPr/>
          <p:nvPr/>
        </p:nvGrpSpPr>
        <p:grpSpPr>
          <a:xfrm>
            <a:off x="7970815" y="8425851"/>
            <a:ext cx="712770" cy="828912"/>
            <a:chOff x="0" y="0"/>
            <a:chExt cx="712769" cy="828910"/>
          </a:xfrm>
        </p:grpSpPr>
        <p:pic>
          <p:nvPicPr>
            <p:cNvPr id="325" name="people.png" descr="people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0" b="0"/>
            <a:stretch>
              <a:fillRect/>
            </a:stretch>
          </p:blipFill>
          <p:spPr>
            <a:xfrm>
              <a:off x="0" y="116141"/>
              <a:ext cx="712770" cy="71277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26" name="Oval"/>
            <p:cNvSpPr/>
            <p:nvPr/>
          </p:nvSpPr>
          <p:spPr>
            <a:xfrm>
              <a:off x="249481" y="0"/>
              <a:ext cx="213807" cy="177332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825500"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grpSp>
        <p:nvGrpSpPr>
          <p:cNvPr id="330" name="Group"/>
          <p:cNvGrpSpPr/>
          <p:nvPr/>
        </p:nvGrpSpPr>
        <p:grpSpPr>
          <a:xfrm>
            <a:off x="7970815" y="6916036"/>
            <a:ext cx="712770" cy="828911"/>
            <a:chOff x="0" y="0"/>
            <a:chExt cx="712769" cy="828910"/>
          </a:xfrm>
        </p:grpSpPr>
        <p:pic>
          <p:nvPicPr>
            <p:cNvPr id="328" name="people.png" descr="people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0" b="0"/>
            <a:stretch>
              <a:fillRect/>
            </a:stretch>
          </p:blipFill>
          <p:spPr>
            <a:xfrm>
              <a:off x="0" y="116141"/>
              <a:ext cx="712770" cy="71277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29" name="Oval"/>
            <p:cNvSpPr/>
            <p:nvPr/>
          </p:nvSpPr>
          <p:spPr>
            <a:xfrm>
              <a:off x="249481" y="0"/>
              <a:ext cx="213807" cy="177332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825500"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grpSp>
        <p:nvGrpSpPr>
          <p:cNvPr id="333" name="Group"/>
          <p:cNvGrpSpPr/>
          <p:nvPr/>
        </p:nvGrpSpPr>
        <p:grpSpPr>
          <a:xfrm>
            <a:off x="7970165" y="5470599"/>
            <a:ext cx="712770" cy="828912"/>
            <a:chOff x="0" y="0"/>
            <a:chExt cx="712769" cy="828910"/>
          </a:xfrm>
        </p:grpSpPr>
        <p:pic>
          <p:nvPicPr>
            <p:cNvPr id="331" name="people.png" descr="people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0" b="0"/>
            <a:stretch>
              <a:fillRect/>
            </a:stretch>
          </p:blipFill>
          <p:spPr>
            <a:xfrm>
              <a:off x="0" y="116141"/>
              <a:ext cx="712770" cy="71277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32" name="Oval"/>
            <p:cNvSpPr/>
            <p:nvPr/>
          </p:nvSpPr>
          <p:spPr>
            <a:xfrm>
              <a:off x="249481" y="0"/>
              <a:ext cx="213807" cy="177332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825500"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grpSp>
        <p:nvGrpSpPr>
          <p:cNvPr id="336" name="Group"/>
          <p:cNvGrpSpPr/>
          <p:nvPr/>
        </p:nvGrpSpPr>
        <p:grpSpPr>
          <a:xfrm>
            <a:off x="5669963" y="3939144"/>
            <a:ext cx="823700" cy="828911"/>
            <a:chOff x="0" y="0"/>
            <a:chExt cx="823699" cy="828910"/>
          </a:xfrm>
        </p:grpSpPr>
        <p:sp>
          <p:nvSpPr>
            <p:cNvPr id="334" name="Group"/>
            <p:cNvSpPr/>
            <p:nvPr/>
          </p:nvSpPr>
          <p:spPr>
            <a:xfrm rot="16200000">
              <a:off x="-2606" y="2605"/>
              <a:ext cx="828912" cy="823701"/>
            </a:xfrm>
            <a:prstGeom prst="ellipse">
              <a:avLst/>
            </a:prstGeom>
            <a:solidFill>
              <a:srgbClr val="9AC155"/>
            </a:solidFill>
            <a:ln w="635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825500"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35" name="Dingbat Check"/>
            <p:cNvSpPr/>
            <p:nvPr/>
          </p:nvSpPr>
          <p:spPr>
            <a:xfrm>
              <a:off x="213373" y="225851"/>
              <a:ext cx="396953" cy="3772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2" h="20404" fill="norm" stroke="1" extrusionOk="0">
                  <a:moveTo>
                    <a:pt x="19340" y="6"/>
                  </a:moveTo>
                  <a:cubicBezTo>
                    <a:pt x="18911" y="-308"/>
                    <a:pt x="8317" y="11620"/>
                    <a:pt x="6423" y="13985"/>
                  </a:cubicBezTo>
                  <a:cubicBezTo>
                    <a:pt x="6323" y="14108"/>
                    <a:pt x="6215" y="14226"/>
                    <a:pt x="6090" y="14370"/>
                  </a:cubicBezTo>
                  <a:cubicBezTo>
                    <a:pt x="5960" y="14216"/>
                    <a:pt x="5854" y="14096"/>
                    <a:pt x="5755" y="13971"/>
                  </a:cubicBezTo>
                  <a:cubicBezTo>
                    <a:pt x="4964" y="12967"/>
                    <a:pt x="4458" y="12167"/>
                    <a:pt x="3657" y="11171"/>
                  </a:cubicBezTo>
                  <a:cubicBezTo>
                    <a:pt x="3337" y="10773"/>
                    <a:pt x="2972" y="10410"/>
                    <a:pt x="2634" y="10026"/>
                  </a:cubicBezTo>
                  <a:cubicBezTo>
                    <a:pt x="2472" y="9843"/>
                    <a:pt x="2283" y="9849"/>
                    <a:pt x="2071" y="9915"/>
                  </a:cubicBezTo>
                  <a:cubicBezTo>
                    <a:pt x="1856" y="9981"/>
                    <a:pt x="1574" y="9982"/>
                    <a:pt x="1303" y="10152"/>
                  </a:cubicBezTo>
                  <a:cubicBezTo>
                    <a:pt x="1209" y="10262"/>
                    <a:pt x="1332" y="10438"/>
                    <a:pt x="1349" y="10609"/>
                  </a:cubicBezTo>
                  <a:cubicBezTo>
                    <a:pt x="1369" y="10821"/>
                    <a:pt x="603" y="10792"/>
                    <a:pt x="203" y="11061"/>
                  </a:cubicBezTo>
                  <a:cubicBezTo>
                    <a:pt x="111" y="11123"/>
                    <a:pt x="286" y="11375"/>
                    <a:pt x="227" y="11440"/>
                  </a:cubicBezTo>
                  <a:cubicBezTo>
                    <a:pt x="51" y="11634"/>
                    <a:pt x="-61" y="11588"/>
                    <a:pt x="36" y="11826"/>
                  </a:cubicBezTo>
                  <a:cubicBezTo>
                    <a:pt x="896" y="13941"/>
                    <a:pt x="2182" y="15733"/>
                    <a:pt x="3218" y="17879"/>
                  </a:cubicBezTo>
                  <a:cubicBezTo>
                    <a:pt x="4865" y="21292"/>
                    <a:pt x="5178" y="19166"/>
                    <a:pt x="5654" y="19575"/>
                  </a:cubicBezTo>
                  <a:cubicBezTo>
                    <a:pt x="7119" y="20836"/>
                    <a:pt x="6474" y="21179"/>
                    <a:pt x="9921" y="16770"/>
                  </a:cubicBezTo>
                  <a:cubicBezTo>
                    <a:pt x="11378" y="14721"/>
                    <a:pt x="19009" y="5203"/>
                    <a:pt x="20710" y="3334"/>
                  </a:cubicBezTo>
                  <a:cubicBezTo>
                    <a:pt x="20919" y="3106"/>
                    <a:pt x="21118" y="2879"/>
                    <a:pt x="21258" y="2594"/>
                  </a:cubicBezTo>
                  <a:cubicBezTo>
                    <a:pt x="21526" y="2050"/>
                    <a:pt x="21539" y="2066"/>
                    <a:pt x="21150" y="1624"/>
                  </a:cubicBezTo>
                  <a:cubicBezTo>
                    <a:pt x="21006" y="1461"/>
                    <a:pt x="20856" y="1427"/>
                    <a:pt x="20646" y="1437"/>
                  </a:cubicBezTo>
                  <a:cubicBezTo>
                    <a:pt x="20244" y="1456"/>
                    <a:pt x="20044" y="1227"/>
                    <a:pt x="20086" y="860"/>
                  </a:cubicBezTo>
                  <a:cubicBezTo>
                    <a:pt x="20096" y="778"/>
                    <a:pt x="20075" y="672"/>
                    <a:pt x="20023" y="612"/>
                  </a:cubicBezTo>
                  <a:cubicBezTo>
                    <a:pt x="19903" y="469"/>
                    <a:pt x="19492" y="117"/>
                    <a:pt x="19340" y="6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825500"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grpSp>
        <p:nvGrpSpPr>
          <p:cNvPr id="339" name="Group"/>
          <p:cNvGrpSpPr/>
          <p:nvPr/>
        </p:nvGrpSpPr>
        <p:grpSpPr>
          <a:xfrm>
            <a:off x="5669963" y="983892"/>
            <a:ext cx="823700" cy="828912"/>
            <a:chOff x="0" y="0"/>
            <a:chExt cx="823699" cy="828910"/>
          </a:xfrm>
        </p:grpSpPr>
        <p:sp>
          <p:nvSpPr>
            <p:cNvPr id="337" name="Group"/>
            <p:cNvSpPr/>
            <p:nvPr/>
          </p:nvSpPr>
          <p:spPr>
            <a:xfrm rot="16200000">
              <a:off x="-2606" y="2605"/>
              <a:ext cx="828912" cy="823701"/>
            </a:xfrm>
            <a:prstGeom prst="ellipse">
              <a:avLst/>
            </a:prstGeom>
            <a:solidFill>
              <a:srgbClr val="9AC155"/>
            </a:solidFill>
            <a:ln w="635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825500"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38" name="Dingbat Check"/>
            <p:cNvSpPr/>
            <p:nvPr/>
          </p:nvSpPr>
          <p:spPr>
            <a:xfrm>
              <a:off x="213373" y="225851"/>
              <a:ext cx="396954" cy="3772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2" h="20404" fill="norm" stroke="1" extrusionOk="0">
                  <a:moveTo>
                    <a:pt x="19340" y="6"/>
                  </a:moveTo>
                  <a:cubicBezTo>
                    <a:pt x="18911" y="-308"/>
                    <a:pt x="8317" y="11620"/>
                    <a:pt x="6423" y="13985"/>
                  </a:cubicBezTo>
                  <a:cubicBezTo>
                    <a:pt x="6323" y="14108"/>
                    <a:pt x="6215" y="14226"/>
                    <a:pt x="6090" y="14370"/>
                  </a:cubicBezTo>
                  <a:cubicBezTo>
                    <a:pt x="5960" y="14216"/>
                    <a:pt x="5854" y="14096"/>
                    <a:pt x="5755" y="13971"/>
                  </a:cubicBezTo>
                  <a:cubicBezTo>
                    <a:pt x="4964" y="12967"/>
                    <a:pt x="4458" y="12167"/>
                    <a:pt x="3657" y="11171"/>
                  </a:cubicBezTo>
                  <a:cubicBezTo>
                    <a:pt x="3337" y="10773"/>
                    <a:pt x="2972" y="10410"/>
                    <a:pt x="2634" y="10026"/>
                  </a:cubicBezTo>
                  <a:cubicBezTo>
                    <a:pt x="2472" y="9843"/>
                    <a:pt x="2283" y="9849"/>
                    <a:pt x="2071" y="9915"/>
                  </a:cubicBezTo>
                  <a:cubicBezTo>
                    <a:pt x="1856" y="9981"/>
                    <a:pt x="1574" y="9982"/>
                    <a:pt x="1303" y="10152"/>
                  </a:cubicBezTo>
                  <a:cubicBezTo>
                    <a:pt x="1209" y="10262"/>
                    <a:pt x="1332" y="10438"/>
                    <a:pt x="1349" y="10609"/>
                  </a:cubicBezTo>
                  <a:cubicBezTo>
                    <a:pt x="1369" y="10821"/>
                    <a:pt x="603" y="10792"/>
                    <a:pt x="203" y="11061"/>
                  </a:cubicBezTo>
                  <a:cubicBezTo>
                    <a:pt x="111" y="11123"/>
                    <a:pt x="286" y="11375"/>
                    <a:pt x="227" y="11440"/>
                  </a:cubicBezTo>
                  <a:cubicBezTo>
                    <a:pt x="51" y="11634"/>
                    <a:pt x="-61" y="11588"/>
                    <a:pt x="36" y="11826"/>
                  </a:cubicBezTo>
                  <a:cubicBezTo>
                    <a:pt x="896" y="13941"/>
                    <a:pt x="2182" y="15733"/>
                    <a:pt x="3218" y="17879"/>
                  </a:cubicBezTo>
                  <a:cubicBezTo>
                    <a:pt x="4865" y="21292"/>
                    <a:pt x="5178" y="19166"/>
                    <a:pt x="5654" y="19575"/>
                  </a:cubicBezTo>
                  <a:cubicBezTo>
                    <a:pt x="7119" y="20836"/>
                    <a:pt x="6474" y="21179"/>
                    <a:pt x="9921" y="16770"/>
                  </a:cubicBezTo>
                  <a:cubicBezTo>
                    <a:pt x="11378" y="14721"/>
                    <a:pt x="19009" y="5203"/>
                    <a:pt x="20710" y="3334"/>
                  </a:cubicBezTo>
                  <a:cubicBezTo>
                    <a:pt x="20919" y="3106"/>
                    <a:pt x="21118" y="2879"/>
                    <a:pt x="21258" y="2594"/>
                  </a:cubicBezTo>
                  <a:cubicBezTo>
                    <a:pt x="21526" y="2050"/>
                    <a:pt x="21539" y="2066"/>
                    <a:pt x="21150" y="1624"/>
                  </a:cubicBezTo>
                  <a:cubicBezTo>
                    <a:pt x="21006" y="1461"/>
                    <a:pt x="20856" y="1427"/>
                    <a:pt x="20646" y="1437"/>
                  </a:cubicBezTo>
                  <a:cubicBezTo>
                    <a:pt x="20244" y="1456"/>
                    <a:pt x="20044" y="1227"/>
                    <a:pt x="20086" y="860"/>
                  </a:cubicBezTo>
                  <a:cubicBezTo>
                    <a:pt x="20096" y="778"/>
                    <a:pt x="20075" y="672"/>
                    <a:pt x="20023" y="612"/>
                  </a:cubicBezTo>
                  <a:cubicBezTo>
                    <a:pt x="19903" y="469"/>
                    <a:pt x="19492" y="117"/>
                    <a:pt x="19340" y="6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825500"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340" name="Dingbat X"/>
          <p:cNvSpPr/>
          <p:nvPr/>
        </p:nvSpPr>
        <p:spPr>
          <a:xfrm>
            <a:off x="8896448" y="8565223"/>
            <a:ext cx="465585" cy="5501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4" h="21548" fill="norm" stroke="1" extrusionOk="0">
                <a:moveTo>
                  <a:pt x="18655" y="0"/>
                </a:moveTo>
                <a:cubicBezTo>
                  <a:pt x="18494" y="5"/>
                  <a:pt x="18333" y="109"/>
                  <a:pt x="18066" y="314"/>
                </a:cubicBezTo>
                <a:cubicBezTo>
                  <a:pt x="15478" y="2289"/>
                  <a:pt x="13027" y="4381"/>
                  <a:pt x="10727" y="6600"/>
                </a:cubicBezTo>
                <a:cubicBezTo>
                  <a:pt x="10587" y="6735"/>
                  <a:pt x="10434" y="6862"/>
                  <a:pt x="10258" y="7020"/>
                </a:cubicBezTo>
                <a:cubicBezTo>
                  <a:pt x="10102" y="6832"/>
                  <a:pt x="9974" y="6685"/>
                  <a:pt x="9856" y="6533"/>
                </a:cubicBezTo>
                <a:cubicBezTo>
                  <a:pt x="8908" y="5315"/>
                  <a:pt x="7971" y="4091"/>
                  <a:pt x="7009" y="2882"/>
                </a:cubicBezTo>
                <a:cubicBezTo>
                  <a:pt x="6625" y="2399"/>
                  <a:pt x="6178" y="1951"/>
                  <a:pt x="5769" y="1483"/>
                </a:cubicBezTo>
                <a:cubicBezTo>
                  <a:pt x="5573" y="1260"/>
                  <a:pt x="5327" y="1254"/>
                  <a:pt x="5044" y="1314"/>
                </a:cubicBezTo>
                <a:cubicBezTo>
                  <a:pt x="4759" y="1375"/>
                  <a:pt x="4593" y="1540"/>
                  <a:pt x="4590" y="1770"/>
                </a:cubicBezTo>
                <a:cubicBezTo>
                  <a:pt x="4583" y="2129"/>
                  <a:pt x="4349" y="2291"/>
                  <a:pt x="3989" y="2389"/>
                </a:cubicBezTo>
                <a:cubicBezTo>
                  <a:pt x="3741" y="2232"/>
                  <a:pt x="3498" y="2079"/>
                  <a:pt x="3221" y="1904"/>
                </a:cubicBezTo>
                <a:cubicBezTo>
                  <a:pt x="2922" y="2176"/>
                  <a:pt x="2660" y="2427"/>
                  <a:pt x="2382" y="2665"/>
                </a:cubicBezTo>
                <a:cubicBezTo>
                  <a:pt x="2135" y="2876"/>
                  <a:pt x="2125" y="3090"/>
                  <a:pt x="2231" y="3371"/>
                </a:cubicBezTo>
                <a:cubicBezTo>
                  <a:pt x="3179" y="5877"/>
                  <a:pt x="4394" y="8283"/>
                  <a:pt x="5880" y="10593"/>
                </a:cubicBezTo>
                <a:cubicBezTo>
                  <a:pt x="5956" y="10712"/>
                  <a:pt x="6024" y="10835"/>
                  <a:pt x="6094" y="10951"/>
                </a:cubicBezTo>
                <a:cubicBezTo>
                  <a:pt x="4046" y="12991"/>
                  <a:pt x="2019" y="15012"/>
                  <a:pt x="0" y="17024"/>
                </a:cubicBezTo>
                <a:cubicBezTo>
                  <a:pt x="166" y="17359"/>
                  <a:pt x="297" y="17644"/>
                  <a:pt x="450" y="17921"/>
                </a:cubicBezTo>
                <a:cubicBezTo>
                  <a:pt x="559" y="18117"/>
                  <a:pt x="570" y="18299"/>
                  <a:pt x="443" y="18491"/>
                </a:cubicBezTo>
                <a:cubicBezTo>
                  <a:pt x="355" y="18625"/>
                  <a:pt x="277" y="18763"/>
                  <a:pt x="214" y="18906"/>
                </a:cubicBezTo>
                <a:cubicBezTo>
                  <a:pt x="179" y="18986"/>
                  <a:pt x="139" y="19096"/>
                  <a:pt x="175" y="19164"/>
                </a:cubicBezTo>
                <a:cubicBezTo>
                  <a:pt x="462" y="19717"/>
                  <a:pt x="876" y="20186"/>
                  <a:pt x="1406" y="20550"/>
                </a:cubicBezTo>
                <a:cubicBezTo>
                  <a:pt x="1668" y="20457"/>
                  <a:pt x="1862" y="20370"/>
                  <a:pt x="2068" y="20319"/>
                </a:cubicBezTo>
                <a:cubicBezTo>
                  <a:pt x="2305" y="20259"/>
                  <a:pt x="2506" y="20384"/>
                  <a:pt x="2432" y="20567"/>
                </a:cubicBezTo>
                <a:cubicBezTo>
                  <a:pt x="2271" y="20967"/>
                  <a:pt x="2606" y="21165"/>
                  <a:pt x="2838" y="21403"/>
                </a:cubicBezTo>
                <a:cubicBezTo>
                  <a:pt x="3027" y="21596"/>
                  <a:pt x="3335" y="21593"/>
                  <a:pt x="3548" y="21414"/>
                </a:cubicBezTo>
                <a:cubicBezTo>
                  <a:pt x="3624" y="21350"/>
                  <a:pt x="3679" y="21268"/>
                  <a:pt x="3745" y="21195"/>
                </a:cubicBezTo>
                <a:cubicBezTo>
                  <a:pt x="5406" y="19353"/>
                  <a:pt x="7068" y="17510"/>
                  <a:pt x="8732" y="15669"/>
                </a:cubicBezTo>
                <a:cubicBezTo>
                  <a:pt x="8850" y="15538"/>
                  <a:pt x="8982" y="15417"/>
                  <a:pt x="9151" y="15248"/>
                </a:cubicBezTo>
                <a:cubicBezTo>
                  <a:pt x="9312" y="15457"/>
                  <a:pt x="9442" y="15618"/>
                  <a:pt x="9566" y="15782"/>
                </a:cubicBezTo>
                <a:cubicBezTo>
                  <a:pt x="10552" y="17091"/>
                  <a:pt x="11622" y="18348"/>
                  <a:pt x="12799" y="19538"/>
                </a:cubicBezTo>
                <a:cubicBezTo>
                  <a:pt x="13137" y="19880"/>
                  <a:pt x="13363" y="19913"/>
                  <a:pt x="13764" y="19639"/>
                </a:cubicBezTo>
                <a:cubicBezTo>
                  <a:pt x="14071" y="19429"/>
                  <a:pt x="14340" y="19181"/>
                  <a:pt x="14638" y="18942"/>
                </a:cubicBezTo>
                <a:cubicBezTo>
                  <a:pt x="14977" y="19118"/>
                  <a:pt x="15325" y="19299"/>
                  <a:pt x="15670" y="19479"/>
                </a:cubicBezTo>
                <a:cubicBezTo>
                  <a:pt x="15874" y="19336"/>
                  <a:pt x="16024" y="19228"/>
                  <a:pt x="16179" y="19123"/>
                </a:cubicBezTo>
                <a:cubicBezTo>
                  <a:pt x="16407" y="18969"/>
                  <a:pt x="16586" y="18817"/>
                  <a:pt x="16625" y="18532"/>
                </a:cubicBezTo>
                <a:cubicBezTo>
                  <a:pt x="16663" y="18245"/>
                  <a:pt x="16848" y="17980"/>
                  <a:pt x="17238" y="17893"/>
                </a:cubicBezTo>
                <a:cubicBezTo>
                  <a:pt x="17537" y="17826"/>
                  <a:pt x="17736" y="17646"/>
                  <a:pt x="17893" y="17435"/>
                </a:cubicBezTo>
                <a:cubicBezTo>
                  <a:pt x="18144" y="17098"/>
                  <a:pt x="18337" y="16737"/>
                  <a:pt x="18424" y="16377"/>
                </a:cubicBezTo>
                <a:cubicBezTo>
                  <a:pt x="16705" y="14528"/>
                  <a:pt x="15014" y="12708"/>
                  <a:pt x="13308" y="10873"/>
                </a:cubicBezTo>
                <a:cubicBezTo>
                  <a:pt x="13494" y="10665"/>
                  <a:pt x="13612" y="10530"/>
                  <a:pt x="13734" y="10397"/>
                </a:cubicBezTo>
                <a:cubicBezTo>
                  <a:pt x="15805" y="8137"/>
                  <a:pt x="18039" y="6000"/>
                  <a:pt x="20413" y="3968"/>
                </a:cubicBezTo>
                <a:cubicBezTo>
                  <a:pt x="20703" y="3719"/>
                  <a:pt x="20983" y="3471"/>
                  <a:pt x="21190" y="3153"/>
                </a:cubicBezTo>
                <a:cubicBezTo>
                  <a:pt x="21585" y="2544"/>
                  <a:pt x="21600" y="2565"/>
                  <a:pt x="21129" y="2026"/>
                </a:cubicBezTo>
                <a:cubicBezTo>
                  <a:pt x="20955" y="1827"/>
                  <a:pt x="20762" y="1776"/>
                  <a:pt x="20487" y="1772"/>
                </a:cubicBezTo>
                <a:cubicBezTo>
                  <a:pt x="19961" y="1764"/>
                  <a:pt x="19720" y="1486"/>
                  <a:pt x="19806" y="1064"/>
                </a:cubicBezTo>
                <a:cubicBezTo>
                  <a:pt x="19825" y="971"/>
                  <a:pt x="19804" y="847"/>
                  <a:pt x="19743" y="773"/>
                </a:cubicBezTo>
                <a:cubicBezTo>
                  <a:pt x="19597" y="599"/>
                  <a:pt x="19434" y="429"/>
                  <a:pt x="19245" y="289"/>
                </a:cubicBezTo>
                <a:cubicBezTo>
                  <a:pt x="18978" y="92"/>
                  <a:pt x="18816" y="-4"/>
                  <a:pt x="18655" y="0"/>
                </a:cubicBezTo>
                <a:close/>
              </a:path>
            </a:pathLst>
          </a:custGeom>
          <a:solidFill>
            <a:srgbClr val="BE3549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825500"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41" name="Dingbat X"/>
          <p:cNvSpPr/>
          <p:nvPr/>
        </p:nvSpPr>
        <p:spPr>
          <a:xfrm>
            <a:off x="8896448" y="7055408"/>
            <a:ext cx="465585" cy="5501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4" h="21548" fill="norm" stroke="1" extrusionOk="0">
                <a:moveTo>
                  <a:pt x="18655" y="0"/>
                </a:moveTo>
                <a:cubicBezTo>
                  <a:pt x="18494" y="5"/>
                  <a:pt x="18333" y="109"/>
                  <a:pt x="18066" y="314"/>
                </a:cubicBezTo>
                <a:cubicBezTo>
                  <a:pt x="15478" y="2289"/>
                  <a:pt x="13027" y="4381"/>
                  <a:pt x="10727" y="6600"/>
                </a:cubicBezTo>
                <a:cubicBezTo>
                  <a:pt x="10587" y="6735"/>
                  <a:pt x="10434" y="6862"/>
                  <a:pt x="10258" y="7020"/>
                </a:cubicBezTo>
                <a:cubicBezTo>
                  <a:pt x="10102" y="6832"/>
                  <a:pt x="9974" y="6685"/>
                  <a:pt x="9856" y="6533"/>
                </a:cubicBezTo>
                <a:cubicBezTo>
                  <a:pt x="8908" y="5315"/>
                  <a:pt x="7971" y="4091"/>
                  <a:pt x="7009" y="2882"/>
                </a:cubicBezTo>
                <a:cubicBezTo>
                  <a:pt x="6625" y="2399"/>
                  <a:pt x="6178" y="1951"/>
                  <a:pt x="5769" y="1483"/>
                </a:cubicBezTo>
                <a:cubicBezTo>
                  <a:pt x="5573" y="1260"/>
                  <a:pt x="5327" y="1254"/>
                  <a:pt x="5044" y="1314"/>
                </a:cubicBezTo>
                <a:cubicBezTo>
                  <a:pt x="4759" y="1375"/>
                  <a:pt x="4593" y="1540"/>
                  <a:pt x="4590" y="1770"/>
                </a:cubicBezTo>
                <a:cubicBezTo>
                  <a:pt x="4583" y="2129"/>
                  <a:pt x="4349" y="2291"/>
                  <a:pt x="3989" y="2389"/>
                </a:cubicBezTo>
                <a:cubicBezTo>
                  <a:pt x="3741" y="2232"/>
                  <a:pt x="3498" y="2079"/>
                  <a:pt x="3221" y="1904"/>
                </a:cubicBezTo>
                <a:cubicBezTo>
                  <a:pt x="2922" y="2176"/>
                  <a:pt x="2660" y="2427"/>
                  <a:pt x="2382" y="2665"/>
                </a:cubicBezTo>
                <a:cubicBezTo>
                  <a:pt x="2135" y="2876"/>
                  <a:pt x="2125" y="3090"/>
                  <a:pt x="2231" y="3371"/>
                </a:cubicBezTo>
                <a:cubicBezTo>
                  <a:pt x="3179" y="5877"/>
                  <a:pt x="4394" y="8283"/>
                  <a:pt x="5880" y="10593"/>
                </a:cubicBezTo>
                <a:cubicBezTo>
                  <a:pt x="5956" y="10712"/>
                  <a:pt x="6024" y="10835"/>
                  <a:pt x="6094" y="10951"/>
                </a:cubicBezTo>
                <a:cubicBezTo>
                  <a:pt x="4046" y="12991"/>
                  <a:pt x="2019" y="15012"/>
                  <a:pt x="0" y="17024"/>
                </a:cubicBezTo>
                <a:cubicBezTo>
                  <a:pt x="166" y="17359"/>
                  <a:pt x="297" y="17644"/>
                  <a:pt x="450" y="17921"/>
                </a:cubicBezTo>
                <a:cubicBezTo>
                  <a:pt x="559" y="18117"/>
                  <a:pt x="570" y="18299"/>
                  <a:pt x="443" y="18491"/>
                </a:cubicBezTo>
                <a:cubicBezTo>
                  <a:pt x="355" y="18625"/>
                  <a:pt x="277" y="18763"/>
                  <a:pt x="214" y="18906"/>
                </a:cubicBezTo>
                <a:cubicBezTo>
                  <a:pt x="179" y="18986"/>
                  <a:pt x="139" y="19096"/>
                  <a:pt x="175" y="19164"/>
                </a:cubicBezTo>
                <a:cubicBezTo>
                  <a:pt x="462" y="19717"/>
                  <a:pt x="876" y="20186"/>
                  <a:pt x="1406" y="20550"/>
                </a:cubicBezTo>
                <a:cubicBezTo>
                  <a:pt x="1668" y="20457"/>
                  <a:pt x="1862" y="20370"/>
                  <a:pt x="2068" y="20319"/>
                </a:cubicBezTo>
                <a:cubicBezTo>
                  <a:pt x="2305" y="20259"/>
                  <a:pt x="2506" y="20384"/>
                  <a:pt x="2432" y="20567"/>
                </a:cubicBezTo>
                <a:cubicBezTo>
                  <a:pt x="2271" y="20967"/>
                  <a:pt x="2606" y="21165"/>
                  <a:pt x="2838" y="21403"/>
                </a:cubicBezTo>
                <a:cubicBezTo>
                  <a:pt x="3027" y="21596"/>
                  <a:pt x="3335" y="21593"/>
                  <a:pt x="3548" y="21414"/>
                </a:cubicBezTo>
                <a:cubicBezTo>
                  <a:pt x="3624" y="21350"/>
                  <a:pt x="3679" y="21268"/>
                  <a:pt x="3745" y="21195"/>
                </a:cubicBezTo>
                <a:cubicBezTo>
                  <a:pt x="5406" y="19353"/>
                  <a:pt x="7068" y="17510"/>
                  <a:pt x="8732" y="15669"/>
                </a:cubicBezTo>
                <a:cubicBezTo>
                  <a:pt x="8850" y="15538"/>
                  <a:pt x="8982" y="15417"/>
                  <a:pt x="9151" y="15248"/>
                </a:cubicBezTo>
                <a:cubicBezTo>
                  <a:pt x="9312" y="15457"/>
                  <a:pt x="9442" y="15618"/>
                  <a:pt x="9566" y="15782"/>
                </a:cubicBezTo>
                <a:cubicBezTo>
                  <a:pt x="10552" y="17091"/>
                  <a:pt x="11622" y="18348"/>
                  <a:pt x="12799" y="19538"/>
                </a:cubicBezTo>
                <a:cubicBezTo>
                  <a:pt x="13137" y="19880"/>
                  <a:pt x="13363" y="19913"/>
                  <a:pt x="13764" y="19639"/>
                </a:cubicBezTo>
                <a:cubicBezTo>
                  <a:pt x="14071" y="19429"/>
                  <a:pt x="14340" y="19181"/>
                  <a:pt x="14638" y="18942"/>
                </a:cubicBezTo>
                <a:cubicBezTo>
                  <a:pt x="14977" y="19118"/>
                  <a:pt x="15325" y="19299"/>
                  <a:pt x="15670" y="19479"/>
                </a:cubicBezTo>
                <a:cubicBezTo>
                  <a:pt x="15874" y="19336"/>
                  <a:pt x="16024" y="19228"/>
                  <a:pt x="16179" y="19123"/>
                </a:cubicBezTo>
                <a:cubicBezTo>
                  <a:pt x="16407" y="18969"/>
                  <a:pt x="16586" y="18817"/>
                  <a:pt x="16625" y="18532"/>
                </a:cubicBezTo>
                <a:cubicBezTo>
                  <a:pt x="16663" y="18245"/>
                  <a:pt x="16848" y="17980"/>
                  <a:pt x="17238" y="17893"/>
                </a:cubicBezTo>
                <a:cubicBezTo>
                  <a:pt x="17537" y="17826"/>
                  <a:pt x="17736" y="17646"/>
                  <a:pt x="17893" y="17435"/>
                </a:cubicBezTo>
                <a:cubicBezTo>
                  <a:pt x="18144" y="17098"/>
                  <a:pt x="18337" y="16737"/>
                  <a:pt x="18424" y="16377"/>
                </a:cubicBezTo>
                <a:cubicBezTo>
                  <a:pt x="16705" y="14528"/>
                  <a:pt x="15014" y="12708"/>
                  <a:pt x="13308" y="10873"/>
                </a:cubicBezTo>
                <a:cubicBezTo>
                  <a:pt x="13494" y="10665"/>
                  <a:pt x="13612" y="10530"/>
                  <a:pt x="13734" y="10397"/>
                </a:cubicBezTo>
                <a:cubicBezTo>
                  <a:pt x="15805" y="8137"/>
                  <a:pt x="18039" y="6000"/>
                  <a:pt x="20413" y="3968"/>
                </a:cubicBezTo>
                <a:cubicBezTo>
                  <a:pt x="20703" y="3719"/>
                  <a:pt x="20983" y="3471"/>
                  <a:pt x="21190" y="3153"/>
                </a:cubicBezTo>
                <a:cubicBezTo>
                  <a:pt x="21585" y="2544"/>
                  <a:pt x="21600" y="2565"/>
                  <a:pt x="21129" y="2026"/>
                </a:cubicBezTo>
                <a:cubicBezTo>
                  <a:pt x="20955" y="1827"/>
                  <a:pt x="20762" y="1776"/>
                  <a:pt x="20487" y="1772"/>
                </a:cubicBezTo>
                <a:cubicBezTo>
                  <a:pt x="19961" y="1764"/>
                  <a:pt x="19720" y="1486"/>
                  <a:pt x="19806" y="1064"/>
                </a:cubicBezTo>
                <a:cubicBezTo>
                  <a:pt x="19825" y="971"/>
                  <a:pt x="19804" y="847"/>
                  <a:pt x="19743" y="773"/>
                </a:cubicBezTo>
                <a:cubicBezTo>
                  <a:pt x="19597" y="599"/>
                  <a:pt x="19434" y="429"/>
                  <a:pt x="19245" y="289"/>
                </a:cubicBezTo>
                <a:cubicBezTo>
                  <a:pt x="18978" y="92"/>
                  <a:pt x="18816" y="-4"/>
                  <a:pt x="18655" y="0"/>
                </a:cubicBezTo>
                <a:close/>
              </a:path>
            </a:pathLst>
          </a:custGeom>
          <a:solidFill>
            <a:srgbClr val="BE3549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825500"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42" name="Dingbat Check"/>
          <p:cNvSpPr/>
          <p:nvPr/>
        </p:nvSpPr>
        <p:spPr>
          <a:xfrm>
            <a:off x="8895798" y="5609971"/>
            <a:ext cx="465586" cy="4424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2" h="20404" fill="norm" stroke="1" extrusionOk="0">
                <a:moveTo>
                  <a:pt x="19340" y="6"/>
                </a:moveTo>
                <a:cubicBezTo>
                  <a:pt x="18911" y="-308"/>
                  <a:pt x="8317" y="11620"/>
                  <a:pt x="6423" y="13985"/>
                </a:cubicBezTo>
                <a:cubicBezTo>
                  <a:pt x="6323" y="14108"/>
                  <a:pt x="6215" y="14226"/>
                  <a:pt x="6090" y="14370"/>
                </a:cubicBezTo>
                <a:cubicBezTo>
                  <a:pt x="5960" y="14216"/>
                  <a:pt x="5854" y="14096"/>
                  <a:pt x="5755" y="13971"/>
                </a:cubicBezTo>
                <a:cubicBezTo>
                  <a:pt x="4964" y="12967"/>
                  <a:pt x="4458" y="12167"/>
                  <a:pt x="3657" y="11171"/>
                </a:cubicBezTo>
                <a:cubicBezTo>
                  <a:pt x="3337" y="10773"/>
                  <a:pt x="2972" y="10410"/>
                  <a:pt x="2634" y="10026"/>
                </a:cubicBezTo>
                <a:cubicBezTo>
                  <a:pt x="2472" y="9843"/>
                  <a:pt x="2283" y="9849"/>
                  <a:pt x="2071" y="9915"/>
                </a:cubicBezTo>
                <a:cubicBezTo>
                  <a:pt x="1856" y="9981"/>
                  <a:pt x="1574" y="9982"/>
                  <a:pt x="1303" y="10152"/>
                </a:cubicBezTo>
                <a:cubicBezTo>
                  <a:pt x="1209" y="10262"/>
                  <a:pt x="1332" y="10438"/>
                  <a:pt x="1349" y="10609"/>
                </a:cubicBezTo>
                <a:cubicBezTo>
                  <a:pt x="1369" y="10821"/>
                  <a:pt x="603" y="10792"/>
                  <a:pt x="203" y="11061"/>
                </a:cubicBezTo>
                <a:cubicBezTo>
                  <a:pt x="111" y="11123"/>
                  <a:pt x="286" y="11375"/>
                  <a:pt x="227" y="11440"/>
                </a:cubicBezTo>
                <a:cubicBezTo>
                  <a:pt x="51" y="11634"/>
                  <a:pt x="-61" y="11588"/>
                  <a:pt x="36" y="11826"/>
                </a:cubicBezTo>
                <a:cubicBezTo>
                  <a:pt x="896" y="13941"/>
                  <a:pt x="2182" y="15733"/>
                  <a:pt x="3218" y="17879"/>
                </a:cubicBezTo>
                <a:cubicBezTo>
                  <a:pt x="4865" y="21292"/>
                  <a:pt x="5178" y="19166"/>
                  <a:pt x="5654" y="19575"/>
                </a:cubicBezTo>
                <a:cubicBezTo>
                  <a:pt x="7119" y="20836"/>
                  <a:pt x="6474" y="21179"/>
                  <a:pt x="9921" y="16770"/>
                </a:cubicBezTo>
                <a:cubicBezTo>
                  <a:pt x="11378" y="14721"/>
                  <a:pt x="19009" y="5203"/>
                  <a:pt x="20710" y="3334"/>
                </a:cubicBezTo>
                <a:cubicBezTo>
                  <a:pt x="20919" y="3106"/>
                  <a:pt x="21118" y="2879"/>
                  <a:pt x="21258" y="2594"/>
                </a:cubicBezTo>
                <a:cubicBezTo>
                  <a:pt x="21526" y="2050"/>
                  <a:pt x="21539" y="2066"/>
                  <a:pt x="21150" y="1624"/>
                </a:cubicBezTo>
                <a:cubicBezTo>
                  <a:pt x="21006" y="1461"/>
                  <a:pt x="20856" y="1427"/>
                  <a:pt x="20646" y="1437"/>
                </a:cubicBezTo>
                <a:cubicBezTo>
                  <a:pt x="20244" y="1456"/>
                  <a:pt x="20044" y="1227"/>
                  <a:pt x="20086" y="860"/>
                </a:cubicBezTo>
                <a:cubicBezTo>
                  <a:pt x="20096" y="778"/>
                  <a:pt x="20075" y="672"/>
                  <a:pt x="20023" y="612"/>
                </a:cubicBezTo>
                <a:cubicBezTo>
                  <a:pt x="19903" y="469"/>
                  <a:pt x="19492" y="117"/>
                  <a:pt x="19340" y="6"/>
                </a:cubicBezTo>
                <a:close/>
              </a:path>
            </a:pathLst>
          </a:custGeom>
          <a:solidFill>
            <a:srgbClr val="9AC155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825500"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43" name="Dingbat Check"/>
          <p:cNvSpPr/>
          <p:nvPr/>
        </p:nvSpPr>
        <p:spPr>
          <a:xfrm>
            <a:off x="2749967" y="2681986"/>
            <a:ext cx="465585" cy="4424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2" h="20404" fill="norm" stroke="1" extrusionOk="0">
                <a:moveTo>
                  <a:pt x="19340" y="6"/>
                </a:moveTo>
                <a:cubicBezTo>
                  <a:pt x="18911" y="-308"/>
                  <a:pt x="8317" y="11620"/>
                  <a:pt x="6423" y="13985"/>
                </a:cubicBezTo>
                <a:cubicBezTo>
                  <a:pt x="6323" y="14108"/>
                  <a:pt x="6215" y="14226"/>
                  <a:pt x="6090" y="14370"/>
                </a:cubicBezTo>
                <a:cubicBezTo>
                  <a:pt x="5960" y="14216"/>
                  <a:pt x="5854" y="14096"/>
                  <a:pt x="5755" y="13971"/>
                </a:cubicBezTo>
                <a:cubicBezTo>
                  <a:pt x="4964" y="12967"/>
                  <a:pt x="4458" y="12167"/>
                  <a:pt x="3657" y="11171"/>
                </a:cubicBezTo>
                <a:cubicBezTo>
                  <a:pt x="3337" y="10773"/>
                  <a:pt x="2972" y="10410"/>
                  <a:pt x="2634" y="10026"/>
                </a:cubicBezTo>
                <a:cubicBezTo>
                  <a:pt x="2472" y="9843"/>
                  <a:pt x="2283" y="9849"/>
                  <a:pt x="2071" y="9915"/>
                </a:cubicBezTo>
                <a:cubicBezTo>
                  <a:pt x="1856" y="9981"/>
                  <a:pt x="1574" y="9982"/>
                  <a:pt x="1303" y="10152"/>
                </a:cubicBezTo>
                <a:cubicBezTo>
                  <a:pt x="1209" y="10262"/>
                  <a:pt x="1332" y="10438"/>
                  <a:pt x="1349" y="10609"/>
                </a:cubicBezTo>
                <a:cubicBezTo>
                  <a:pt x="1369" y="10821"/>
                  <a:pt x="603" y="10792"/>
                  <a:pt x="203" y="11061"/>
                </a:cubicBezTo>
                <a:cubicBezTo>
                  <a:pt x="111" y="11123"/>
                  <a:pt x="286" y="11375"/>
                  <a:pt x="227" y="11440"/>
                </a:cubicBezTo>
                <a:cubicBezTo>
                  <a:pt x="51" y="11634"/>
                  <a:pt x="-61" y="11588"/>
                  <a:pt x="36" y="11826"/>
                </a:cubicBezTo>
                <a:cubicBezTo>
                  <a:pt x="896" y="13941"/>
                  <a:pt x="2182" y="15733"/>
                  <a:pt x="3218" y="17879"/>
                </a:cubicBezTo>
                <a:cubicBezTo>
                  <a:pt x="4865" y="21292"/>
                  <a:pt x="5178" y="19166"/>
                  <a:pt x="5654" y="19575"/>
                </a:cubicBezTo>
                <a:cubicBezTo>
                  <a:pt x="7119" y="20836"/>
                  <a:pt x="6474" y="21179"/>
                  <a:pt x="9921" y="16770"/>
                </a:cubicBezTo>
                <a:cubicBezTo>
                  <a:pt x="11378" y="14721"/>
                  <a:pt x="19009" y="5203"/>
                  <a:pt x="20710" y="3334"/>
                </a:cubicBezTo>
                <a:cubicBezTo>
                  <a:pt x="20919" y="3106"/>
                  <a:pt x="21118" y="2879"/>
                  <a:pt x="21258" y="2594"/>
                </a:cubicBezTo>
                <a:cubicBezTo>
                  <a:pt x="21526" y="2050"/>
                  <a:pt x="21539" y="2066"/>
                  <a:pt x="21150" y="1624"/>
                </a:cubicBezTo>
                <a:cubicBezTo>
                  <a:pt x="21006" y="1461"/>
                  <a:pt x="20856" y="1427"/>
                  <a:pt x="20646" y="1437"/>
                </a:cubicBezTo>
                <a:cubicBezTo>
                  <a:pt x="20244" y="1456"/>
                  <a:pt x="20044" y="1227"/>
                  <a:pt x="20086" y="860"/>
                </a:cubicBezTo>
                <a:cubicBezTo>
                  <a:pt x="20096" y="778"/>
                  <a:pt x="20075" y="672"/>
                  <a:pt x="20023" y="612"/>
                </a:cubicBezTo>
                <a:cubicBezTo>
                  <a:pt x="19903" y="469"/>
                  <a:pt x="19492" y="117"/>
                  <a:pt x="19340" y="6"/>
                </a:cubicBezTo>
                <a:close/>
              </a:path>
            </a:pathLst>
          </a:custGeom>
          <a:solidFill>
            <a:srgbClr val="9AC155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825500"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44" name="Dingbat Check"/>
          <p:cNvSpPr/>
          <p:nvPr/>
        </p:nvSpPr>
        <p:spPr>
          <a:xfrm>
            <a:off x="6814791" y="11594200"/>
            <a:ext cx="465586" cy="4424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2" h="20404" fill="norm" stroke="1" extrusionOk="0">
                <a:moveTo>
                  <a:pt x="19340" y="6"/>
                </a:moveTo>
                <a:cubicBezTo>
                  <a:pt x="18911" y="-308"/>
                  <a:pt x="8317" y="11620"/>
                  <a:pt x="6423" y="13985"/>
                </a:cubicBezTo>
                <a:cubicBezTo>
                  <a:pt x="6323" y="14108"/>
                  <a:pt x="6215" y="14226"/>
                  <a:pt x="6090" y="14370"/>
                </a:cubicBezTo>
                <a:cubicBezTo>
                  <a:pt x="5960" y="14216"/>
                  <a:pt x="5854" y="14096"/>
                  <a:pt x="5755" y="13971"/>
                </a:cubicBezTo>
                <a:cubicBezTo>
                  <a:pt x="4964" y="12967"/>
                  <a:pt x="4458" y="12167"/>
                  <a:pt x="3657" y="11171"/>
                </a:cubicBezTo>
                <a:cubicBezTo>
                  <a:pt x="3337" y="10773"/>
                  <a:pt x="2972" y="10410"/>
                  <a:pt x="2634" y="10026"/>
                </a:cubicBezTo>
                <a:cubicBezTo>
                  <a:pt x="2472" y="9843"/>
                  <a:pt x="2283" y="9849"/>
                  <a:pt x="2071" y="9915"/>
                </a:cubicBezTo>
                <a:cubicBezTo>
                  <a:pt x="1856" y="9981"/>
                  <a:pt x="1574" y="9982"/>
                  <a:pt x="1303" y="10152"/>
                </a:cubicBezTo>
                <a:cubicBezTo>
                  <a:pt x="1209" y="10262"/>
                  <a:pt x="1332" y="10438"/>
                  <a:pt x="1349" y="10609"/>
                </a:cubicBezTo>
                <a:cubicBezTo>
                  <a:pt x="1369" y="10821"/>
                  <a:pt x="603" y="10792"/>
                  <a:pt x="203" y="11061"/>
                </a:cubicBezTo>
                <a:cubicBezTo>
                  <a:pt x="111" y="11123"/>
                  <a:pt x="286" y="11375"/>
                  <a:pt x="227" y="11440"/>
                </a:cubicBezTo>
                <a:cubicBezTo>
                  <a:pt x="51" y="11634"/>
                  <a:pt x="-61" y="11588"/>
                  <a:pt x="36" y="11826"/>
                </a:cubicBezTo>
                <a:cubicBezTo>
                  <a:pt x="896" y="13941"/>
                  <a:pt x="2182" y="15733"/>
                  <a:pt x="3218" y="17879"/>
                </a:cubicBezTo>
                <a:cubicBezTo>
                  <a:pt x="4865" y="21292"/>
                  <a:pt x="5178" y="19166"/>
                  <a:pt x="5654" y="19575"/>
                </a:cubicBezTo>
                <a:cubicBezTo>
                  <a:pt x="7119" y="20836"/>
                  <a:pt x="6474" y="21179"/>
                  <a:pt x="9921" y="16770"/>
                </a:cubicBezTo>
                <a:cubicBezTo>
                  <a:pt x="11378" y="14721"/>
                  <a:pt x="19009" y="5203"/>
                  <a:pt x="20710" y="3334"/>
                </a:cubicBezTo>
                <a:cubicBezTo>
                  <a:pt x="20919" y="3106"/>
                  <a:pt x="21118" y="2879"/>
                  <a:pt x="21258" y="2594"/>
                </a:cubicBezTo>
                <a:cubicBezTo>
                  <a:pt x="21526" y="2050"/>
                  <a:pt x="21539" y="2066"/>
                  <a:pt x="21150" y="1624"/>
                </a:cubicBezTo>
                <a:cubicBezTo>
                  <a:pt x="21006" y="1461"/>
                  <a:pt x="20856" y="1427"/>
                  <a:pt x="20646" y="1437"/>
                </a:cubicBezTo>
                <a:cubicBezTo>
                  <a:pt x="20244" y="1456"/>
                  <a:pt x="20044" y="1227"/>
                  <a:pt x="20086" y="860"/>
                </a:cubicBezTo>
                <a:cubicBezTo>
                  <a:pt x="20096" y="778"/>
                  <a:pt x="20075" y="672"/>
                  <a:pt x="20023" y="612"/>
                </a:cubicBezTo>
                <a:cubicBezTo>
                  <a:pt x="19903" y="469"/>
                  <a:pt x="19492" y="117"/>
                  <a:pt x="19340" y="6"/>
                </a:cubicBezTo>
                <a:close/>
              </a:path>
            </a:pathLst>
          </a:custGeom>
          <a:solidFill>
            <a:srgbClr val="9AC155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825500"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45" name="Dingbat Check"/>
          <p:cNvSpPr/>
          <p:nvPr/>
        </p:nvSpPr>
        <p:spPr>
          <a:xfrm>
            <a:off x="6814791" y="10101108"/>
            <a:ext cx="465586" cy="4424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2" h="20404" fill="norm" stroke="1" extrusionOk="0">
                <a:moveTo>
                  <a:pt x="19340" y="6"/>
                </a:moveTo>
                <a:cubicBezTo>
                  <a:pt x="18911" y="-308"/>
                  <a:pt x="8317" y="11620"/>
                  <a:pt x="6423" y="13985"/>
                </a:cubicBezTo>
                <a:cubicBezTo>
                  <a:pt x="6323" y="14108"/>
                  <a:pt x="6215" y="14226"/>
                  <a:pt x="6090" y="14370"/>
                </a:cubicBezTo>
                <a:cubicBezTo>
                  <a:pt x="5960" y="14216"/>
                  <a:pt x="5854" y="14096"/>
                  <a:pt x="5755" y="13971"/>
                </a:cubicBezTo>
                <a:cubicBezTo>
                  <a:pt x="4964" y="12967"/>
                  <a:pt x="4458" y="12167"/>
                  <a:pt x="3657" y="11171"/>
                </a:cubicBezTo>
                <a:cubicBezTo>
                  <a:pt x="3337" y="10773"/>
                  <a:pt x="2972" y="10410"/>
                  <a:pt x="2634" y="10026"/>
                </a:cubicBezTo>
                <a:cubicBezTo>
                  <a:pt x="2472" y="9843"/>
                  <a:pt x="2283" y="9849"/>
                  <a:pt x="2071" y="9915"/>
                </a:cubicBezTo>
                <a:cubicBezTo>
                  <a:pt x="1856" y="9981"/>
                  <a:pt x="1574" y="9982"/>
                  <a:pt x="1303" y="10152"/>
                </a:cubicBezTo>
                <a:cubicBezTo>
                  <a:pt x="1209" y="10262"/>
                  <a:pt x="1332" y="10438"/>
                  <a:pt x="1349" y="10609"/>
                </a:cubicBezTo>
                <a:cubicBezTo>
                  <a:pt x="1369" y="10821"/>
                  <a:pt x="603" y="10792"/>
                  <a:pt x="203" y="11061"/>
                </a:cubicBezTo>
                <a:cubicBezTo>
                  <a:pt x="111" y="11123"/>
                  <a:pt x="286" y="11375"/>
                  <a:pt x="227" y="11440"/>
                </a:cubicBezTo>
                <a:cubicBezTo>
                  <a:pt x="51" y="11634"/>
                  <a:pt x="-61" y="11588"/>
                  <a:pt x="36" y="11826"/>
                </a:cubicBezTo>
                <a:cubicBezTo>
                  <a:pt x="896" y="13941"/>
                  <a:pt x="2182" y="15733"/>
                  <a:pt x="3218" y="17879"/>
                </a:cubicBezTo>
                <a:cubicBezTo>
                  <a:pt x="4865" y="21292"/>
                  <a:pt x="5178" y="19166"/>
                  <a:pt x="5654" y="19575"/>
                </a:cubicBezTo>
                <a:cubicBezTo>
                  <a:pt x="7119" y="20836"/>
                  <a:pt x="6474" y="21179"/>
                  <a:pt x="9921" y="16770"/>
                </a:cubicBezTo>
                <a:cubicBezTo>
                  <a:pt x="11378" y="14721"/>
                  <a:pt x="19009" y="5203"/>
                  <a:pt x="20710" y="3334"/>
                </a:cubicBezTo>
                <a:cubicBezTo>
                  <a:pt x="20919" y="3106"/>
                  <a:pt x="21118" y="2879"/>
                  <a:pt x="21258" y="2594"/>
                </a:cubicBezTo>
                <a:cubicBezTo>
                  <a:pt x="21526" y="2050"/>
                  <a:pt x="21539" y="2066"/>
                  <a:pt x="21150" y="1624"/>
                </a:cubicBezTo>
                <a:cubicBezTo>
                  <a:pt x="21006" y="1461"/>
                  <a:pt x="20856" y="1427"/>
                  <a:pt x="20646" y="1437"/>
                </a:cubicBezTo>
                <a:cubicBezTo>
                  <a:pt x="20244" y="1456"/>
                  <a:pt x="20044" y="1227"/>
                  <a:pt x="20086" y="860"/>
                </a:cubicBezTo>
                <a:cubicBezTo>
                  <a:pt x="20096" y="778"/>
                  <a:pt x="20075" y="672"/>
                  <a:pt x="20023" y="612"/>
                </a:cubicBezTo>
                <a:cubicBezTo>
                  <a:pt x="19903" y="469"/>
                  <a:pt x="19492" y="117"/>
                  <a:pt x="19340" y="6"/>
                </a:cubicBezTo>
                <a:close/>
              </a:path>
            </a:pathLst>
          </a:custGeom>
          <a:solidFill>
            <a:srgbClr val="9AC155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825500"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grpSp>
        <p:nvGrpSpPr>
          <p:cNvPr id="355" name="Group"/>
          <p:cNvGrpSpPr/>
          <p:nvPr/>
        </p:nvGrpSpPr>
        <p:grpSpPr>
          <a:xfrm>
            <a:off x="8676302" y="3982337"/>
            <a:ext cx="2327336" cy="1256708"/>
            <a:chOff x="0" y="0"/>
            <a:chExt cx="2327334" cy="1256707"/>
          </a:xfrm>
        </p:grpSpPr>
        <p:pic>
          <p:nvPicPr>
            <p:cNvPr id="346" name="people.png" descr="people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0" b="0"/>
            <a:stretch>
              <a:fillRect/>
            </a:stretch>
          </p:blipFill>
          <p:spPr>
            <a:xfrm>
              <a:off x="1189231" y="216397"/>
              <a:ext cx="823824" cy="82382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54" name="Group"/>
            <p:cNvGrpSpPr/>
            <p:nvPr/>
          </p:nvGrpSpPr>
          <p:grpSpPr>
            <a:xfrm>
              <a:off x="0" y="0"/>
              <a:ext cx="2327335" cy="1256708"/>
              <a:chOff x="-76974" y="-769746"/>
              <a:chExt cx="2327334" cy="1256707"/>
            </a:xfrm>
          </p:grpSpPr>
          <p:sp>
            <p:nvSpPr>
              <p:cNvPr id="347" name="Quote Bubble"/>
              <p:cNvSpPr/>
              <p:nvPr/>
            </p:nvSpPr>
            <p:spPr>
              <a:xfrm>
                <a:off x="-76975" y="-769747"/>
                <a:ext cx="2327336" cy="1256708"/>
              </a:xfrm>
              <a:prstGeom prst="wedgeEllipseCallout">
                <a:avLst>
                  <a:gd name="adj1" fmla="val -48708"/>
                  <a:gd name="adj2" fmla="val 60432"/>
                </a:avLst>
              </a:prstGeom>
              <a:noFill/>
              <a:ln w="635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 defTabSz="825500">
                  <a:defRPr sz="3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grpSp>
            <p:nvGrpSpPr>
              <p:cNvPr id="353" name="Group"/>
              <p:cNvGrpSpPr/>
              <p:nvPr/>
            </p:nvGrpSpPr>
            <p:grpSpPr>
              <a:xfrm>
                <a:off x="473696" y="-582315"/>
                <a:ext cx="614046" cy="745322"/>
                <a:chOff x="0" y="0"/>
                <a:chExt cx="614045" cy="745321"/>
              </a:xfrm>
            </p:grpSpPr>
            <p:sp>
              <p:nvSpPr>
                <p:cNvPr id="348" name="Oval"/>
                <p:cNvSpPr/>
                <p:nvPr/>
              </p:nvSpPr>
              <p:spPr>
                <a:xfrm rot="16200000">
                  <a:off x="-18130" y="18129"/>
                  <a:ext cx="271267" cy="235008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algn="ctr" defTabSz="825500">
                    <a:defRPr sz="3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  <p:sp>
              <p:nvSpPr>
                <p:cNvPr id="349" name="Oval"/>
                <p:cNvSpPr/>
                <p:nvPr/>
              </p:nvSpPr>
              <p:spPr>
                <a:xfrm rot="16200000">
                  <a:off x="-18130" y="492184"/>
                  <a:ext cx="271267" cy="235008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algn="ctr" defTabSz="825500">
                    <a:defRPr sz="3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  <p:sp>
              <p:nvSpPr>
                <p:cNvPr id="350" name="Oval"/>
                <p:cNvSpPr/>
                <p:nvPr/>
              </p:nvSpPr>
              <p:spPr>
                <a:xfrm rot="16200000">
                  <a:off x="360908" y="492184"/>
                  <a:ext cx="271267" cy="235008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algn="ctr" defTabSz="825500">
                    <a:defRPr sz="3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  <p:sp>
              <p:nvSpPr>
                <p:cNvPr id="351" name="Line"/>
                <p:cNvSpPr/>
                <p:nvPr/>
              </p:nvSpPr>
              <p:spPr>
                <a:xfrm flipV="1">
                  <a:off x="117504" y="138519"/>
                  <a:ext cx="1" cy="391711"/>
                </a:xfrm>
                <a:prstGeom prst="line">
                  <a:avLst/>
                </a:prstGeom>
                <a:noFill/>
                <a:ln w="635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algn="ctr" defTabSz="825500">
                    <a:defRPr sz="3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  <p:cxnSp>
              <p:nvCxnSpPr>
                <p:cNvPr id="352" name="Connection Line"/>
                <p:cNvCxnSpPr>
                  <a:stCxn id="350" idx="0"/>
                  <a:endCxn id="348" idx="0"/>
                </p:cNvCxnSpPr>
                <p:nvPr/>
              </p:nvCxnSpPr>
              <p:spPr>
                <a:xfrm flipH="1" flipV="1">
                  <a:off x="117503" y="135632"/>
                  <a:ext cx="379039" cy="474057"/>
                </a:xfrm>
                <a:prstGeom prst="straightConnector1">
                  <a:avLst/>
                </a:prstGeom>
                <a:ln w="63500" cap="flat">
                  <a:solidFill>
                    <a:srgbClr val="000000"/>
                  </a:solidFill>
                  <a:prstDash val="solid"/>
                  <a:miter lim="400000"/>
                  <a:tailEnd type="triangle" w="med" len="med"/>
                </a:ln>
                <a:effectLst/>
              </p:spPr>
            </p:cxnSp>
          </p:grpSp>
        </p:grpSp>
      </p:grpSp>
      <p:grpSp>
        <p:nvGrpSpPr>
          <p:cNvPr id="367" name="Group"/>
          <p:cNvGrpSpPr/>
          <p:nvPr/>
        </p:nvGrpSpPr>
        <p:grpSpPr>
          <a:xfrm>
            <a:off x="1492284" y="3704245"/>
            <a:ext cx="2327336" cy="1256708"/>
            <a:chOff x="0" y="0"/>
            <a:chExt cx="2327334" cy="1256707"/>
          </a:xfrm>
        </p:grpSpPr>
        <p:grpSp>
          <p:nvGrpSpPr>
            <p:cNvPr id="363" name="Group"/>
            <p:cNvGrpSpPr/>
            <p:nvPr/>
          </p:nvGrpSpPr>
          <p:grpSpPr>
            <a:xfrm>
              <a:off x="0" y="0"/>
              <a:ext cx="2327335" cy="1256708"/>
              <a:chOff x="-76974" y="-769746"/>
              <a:chExt cx="2327334" cy="1256707"/>
            </a:xfrm>
          </p:grpSpPr>
          <p:sp>
            <p:nvSpPr>
              <p:cNvPr id="356" name="Quote Bubble"/>
              <p:cNvSpPr/>
              <p:nvPr/>
            </p:nvSpPr>
            <p:spPr>
              <a:xfrm>
                <a:off x="-76975" y="-769747"/>
                <a:ext cx="2327336" cy="1256708"/>
              </a:xfrm>
              <a:prstGeom prst="wedgeEllipseCallout">
                <a:avLst>
                  <a:gd name="adj1" fmla="val 37181"/>
                  <a:gd name="adj2" fmla="val -63288"/>
                </a:avLst>
              </a:prstGeom>
              <a:noFill/>
              <a:ln w="635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 defTabSz="825500">
                  <a:defRPr sz="3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grpSp>
            <p:nvGrpSpPr>
              <p:cNvPr id="362" name="Group"/>
              <p:cNvGrpSpPr/>
              <p:nvPr/>
            </p:nvGrpSpPr>
            <p:grpSpPr>
              <a:xfrm>
                <a:off x="473696" y="-582315"/>
                <a:ext cx="614046" cy="745322"/>
                <a:chOff x="0" y="0"/>
                <a:chExt cx="614045" cy="745321"/>
              </a:xfrm>
            </p:grpSpPr>
            <p:sp>
              <p:nvSpPr>
                <p:cNvPr id="357" name="Oval"/>
                <p:cNvSpPr/>
                <p:nvPr/>
              </p:nvSpPr>
              <p:spPr>
                <a:xfrm rot="16200000">
                  <a:off x="-18130" y="18129"/>
                  <a:ext cx="271267" cy="235008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algn="ctr" defTabSz="825500">
                    <a:defRPr sz="3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  <p:sp>
              <p:nvSpPr>
                <p:cNvPr id="358" name="Oval"/>
                <p:cNvSpPr/>
                <p:nvPr/>
              </p:nvSpPr>
              <p:spPr>
                <a:xfrm rot="16200000">
                  <a:off x="-18130" y="492184"/>
                  <a:ext cx="271267" cy="235008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algn="ctr" defTabSz="825500">
                    <a:defRPr sz="3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  <p:sp>
              <p:nvSpPr>
                <p:cNvPr id="359" name="Oval"/>
                <p:cNvSpPr/>
                <p:nvPr/>
              </p:nvSpPr>
              <p:spPr>
                <a:xfrm rot="16200000">
                  <a:off x="360908" y="492184"/>
                  <a:ext cx="271267" cy="235008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algn="ctr" defTabSz="825500">
                    <a:defRPr sz="3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  <p:sp>
              <p:nvSpPr>
                <p:cNvPr id="360" name="Line"/>
                <p:cNvSpPr/>
                <p:nvPr/>
              </p:nvSpPr>
              <p:spPr>
                <a:xfrm flipV="1">
                  <a:off x="117504" y="138519"/>
                  <a:ext cx="1" cy="391711"/>
                </a:xfrm>
                <a:prstGeom prst="line">
                  <a:avLst/>
                </a:prstGeom>
                <a:noFill/>
                <a:ln w="635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algn="ctr" defTabSz="825500">
                    <a:defRPr sz="3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  <p:cxnSp>
              <p:nvCxnSpPr>
                <p:cNvPr id="361" name="Connection Line"/>
                <p:cNvCxnSpPr>
                  <a:stCxn id="359" idx="0"/>
                  <a:endCxn id="357" idx="0"/>
                </p:cNvCxnSpPr>
                <p:nvPr/>
              </p:nvCxnSpPr>
              <p:spPr>
                <a:xfrm flipH="1" flipV="1">
                  <a:off x="117503" y="135632"/>
                  <a:ext cx="379039" cy="474057"/>
                </a:xfrm>
                <a:prstGeom prst="straightConnector1">
                  <a:avLst/>
                </a:prstGeom>
                <a:ln w="63500" cap="flat">
                  <a:solidFill>
                    <a:srgbClr val="000000"/>
                  </a:solidFill>
                  <a:prstDash val="solid"/>
                  <a:miter lim="400000"/>
                  <a:tailEnd type="triangle" w="med" len="med"/>
                </a:ln>
                <a:effectLst/>
              </p:spPr>
            </p:cxnSp>
          </p:grpSp>
        </p:grpSp>
        <p:grpSp>
          <p:nvGrpSpPr>
            <p:cNvPr id="366" name="Group"/>
            <p:cNvGrpSpPr/>
            <p:nvPr/>
          </p:nvGrpSpPr>
          <p:grpSpPr>
            <a:xfrm>
              <a:off x="1249538" y="166712"/>
              <a:ext cx="712770" cy="828912"/>
              <a:chOff x="0" y="0"/>
              <a:chExt cx="712769" cy="828910"/>
            </a:xfrm>
          </p:grpSpPr>
          <p:pic>
            <p:nvPicPr>
              <p:cNvPr id="364" name="people.png" descr="people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rcRect l="0" t="0" r="0" b="0"/>
              <a:stretch>
                <a:fillRect/>
              </a:stretch>
            </p:blipFill>
            <p:spPr>
              <a:xfrm>
                <a:off x="0" y="116141"/>
                <a:ext cx="712770" cy="71277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365" name="Oval"/>
              <p:cNvSpPr/>
              <p:nvPr/>
            </p:nvSpPr>
            <p:spPr>
              <a:xfrm>
                <a:off x="249481" y="0"/>
                <a:ext cx="213807" cy="177332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 defTabSz="825500">
                  <a:defRPr sz="3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</p:grpSp>
      </p:grpSp>
      <p:grpSp>
        <p:nvGrpSpPr>
          <p:cNvPr id="371" name="Group"/>
          <p:cNvGrpSpPr/>
          <p:nvPr/>
        </p:nvGrpSpPr>
        <p:grpSpPr>
          <a:xfrm>
            <a:off x="15143692" y="11624721"/>
            <a:ext cx="6569051" cy="341677"/>
            <a:chOff x="0" y="0"/>
            <a:chExt cx="6569049" cy="341675"/>
          </a:xfrm>
        </p:grpSpPr>
        <p:sp>
          <p:nvSpPr>
            <p:cNvPr id="368" name="Line"/>
            <p:cNvSpPr/>
            <p:nvPr/>
          </p:nvSpPr>
          <p:spPr>
            <a:xfrm>
              <a:off x="201480" y="170837"/>
              <a:ext cx="6167773" cy="1"/>
            </a:xfrm>
            <a:prstGeom prst="line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825500"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69" name="Circle"/>
            <p:cNvSpPr/>
            <p:nvPr/>
          </p:nvSpPr>
          <p:spPr>
            <a:xfrm>
              <a:off x="0" y="0"/>
              <a:ext cx="344058" cy="341676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825500"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70" name="Circle"/>
            <p:cNvSpPr/>
            <p:nvPr/>
          </p:nvSpPr>
          <p:spPr>
            <a:xfrm>
              <a:off x="6224992" y="0"/>
              <a:ext cx="344058" cy="341676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825500"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grpSp>
        <p:nvGrpSpPr>
          <p:cNvPr id="374" name="Group"/>
          <p:cNvGrpSpPr/>
          <p:nvPr/>
        </p:nvGrpSpPr>
        <p:grpSpPr>
          <a:xfrm>
            <a:off x="16569622" y="11557856"/>
            <a:ext cx="518377" cy="515118"/>
            <a:chOff x="0" y="0"/>
            <a:chExt cx="518375" cy="515116"/>
          </a:xfrm>
        </p:grpSpPr>
        <p:sp>
          <p:nvSpPr>
            <p:cNvPr id="372" name="Circle"/>
            <p:cNvSpPr/>
            <p:nvPr/>
          </p:nvSpPr>
          <p:spPr>
            <a:xfrm>
              <a:off x="0" y="0"/>
              <a:ext cx="518376" cy="515117"/>
            </a:xfrm>
            <a:prstGeom prst="ellipse">
              <a:avLst/>
            </a:prstGeom>
            <a:solidFill>
              <a:srgbClr val="9AC155"/>
            </a:solidFill>
            <a:ln w="635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825500"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73" name="Dingbat Check"/>
            <p:cNvSpPr/>
            <p:nvPr/>
          </p:nvSpPr>
          <p:spPr>
            <a:xfrm>
              <a:off x="135066" y="139610"/>
              <a:ext cx="248243" cy="2358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2" h="20404" fill="norm" stroke="1" extrusionOk="0">
                  <a:moveTo>
                    <a:pt x="19340" y="6"/>
                  </a:moveTo>
                  <a:cubicBezTo>
                    <a:pt x="18911" y="-308"/>
                    <a:pt x="8317" y="11620"/>
                    <a:pt x="6423" y="13985"/>
                  </a:cubicBezTo>
                  <a:cubicBezTo>
                    <a:pt x="6323" y="14108"/>
                    <a:pt x="6215" y="14226"/>
                    <a:pt x="6090" y="14370"/>
                  </a:cubicBezTo>
                  <a:cubicBezTo>
                    <a:pt x="5960" y="14216"/>
                    <a:pt x="5854" y="14096"/>
                    <a:pt x="5755" y="13971"/>
                  </a:cubicBezTo>
                  <a:cubicBezTo>
                    <a:pt x="4964" y="12967"/>
                    <a:pt x="4458" y="12167"/>
                    <a:pt x="3657" y="11171"/>
                  </a:cubicBezTo>
                  <a:cubicBezTo>
                    <a:pt x="3337" y="10773"/>
                    <a:pt x="2972" y="10410"/>
                    <a:pt x="2634" y="10026"/>
                  </a:cubicBezTo>
                  <a:cubicBezTo>
                    <a:pt x="2472" y="9843"/>
                    <a:pt x="2283" y="9849"/>
                    <a:pt x="2071" y="9915"/>
                  </a:cubicBezTo>
                  <a:cubicBezTo>
                    <a:pt x="1856" y="9981"/>
                    <a:pt x="1574" y="9982"/>
                    <a:pt x="1303" y="10152"/>
                  </a:cubicBezTo>
                  <a:cubicBezTo>
                    <a:pt x="1209" y="10262"/>
                    <a:pt x="1332" y="10438"/>
                    <a:pt x="1349" y="10609"/>
                  </a:cubicBezTo>
                  <a:cubicBezTo>
                    <a:pt x="1369" y="10821"/>
                    <a:pt x="603" y="10792"/>
                    <a:pt x="203" y="11061"/>
                  </a:cubicBezTo>
                  <a:cubicBezTo>
                    <a:pt x="111" y="11123"/>
                    <a:pt x="286" y="11375"/>
                    <a:pt x="227" y="11440"/>
                  </a:cubicBezTo>
                  <a:cubicBezTo>
                    <a:pt x="51" y="11634"/>
                    <a:pt x="-61" y="11588"/>
                    <a:pt x="36" y="11826"/>
                  </a:cubicBezTo>
                  <a:cubicBezTo>
                    <a:pt x="896" y="13941"/>
                    <a:pt x="2182" y="15733"/>
                    <a:pt x="3218" y="17879"/>
                  </a:cubicBezTo>
                  <a:cubicBezTo>
                    <a:pt x="4865" y="21292"/>
                    <a:pt x="5178" y="19166"/>
                    <a:pt x="5654" y="19575"/>
                  </a:cubicBezTo>
                  <a:cubicBezTo>
                    <a:pt x="7119" y="20836"/>
                    <a:pt x="6474" y="21179"/>
                    <a:pt x="9921" y="16770"/>
                  </a:cubicBezTo>
                  <a:cubicBezTo>
                    <a:pt x="11378" y="14721"/>
                    <a:pt x="19009" y="5203"/>
                    <a:pt x="20710" y="3334"/>
                  </a:cubicBezTo>
                  <a:cubicBezTo>
                    <a:pt x="20919" y="3106"/>
                    <a:pt x="21118" y="2879"/>
                    <a:pt x="21258" y="2594"/>
                  </a:cubicBezTo>
                  <a:cubicBezTo>
                    <a:pt x="21526" y="2050"/>
                    <a:pt x="21539" y="2066"/>
                    <a:pt x="21150" y="1624"/>
                  </a:cubicBezTo>
                  <a:cubicBezTo>
                    <a:pt x="21006" y="1461"/>
                    <a:pt x="20856" y="1427"/>
                    <a:pt x="20646" y="1437"/>
                  </a:cubicBezTo>
                  <a:cubicBezTo>
                    <a:pt x="20244" y="1456"/>
                    <a:pt x="20044" y="1227"/>
                    <a:pt x="20086" y="860"/>
                  </a:cubicBezTo>
                  <a:cubicBezTo>
                    <a:pt x="20096" y="778"/>
                    <a:pt x="20075" y="672"/>
                    <a:pt x="20023" y="612"/>
                  </a:cubicBezTo>
                  <a:cubicBezTo>
                    <a:pt x="19903" y="469"/>
                    <a:pt x="19492" y="117"/>
                    <a:pt x="19340" y="6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825500"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grpSp>
        <p:nvGrpSpPr>
          <p:cNvPr id="377" name="Group"/>
          <p:cNvGrpSpPr/>
          <p:nvPr/>
        </p:nvGrpSpPr>
        <p:grpSpPr>
          <a:xfrm>
            <a:off x="18169870" y="11557856"/>
            <a:ext cx="518377" cy="515118"/>
            <a:chOff x="0" y="0"/>
            <a:chExt cx="518375" cy="515116"/>
          </a:xfrm>
        </p:grpSpPr>
        <p:sp>
          <p:nvSpPr>
            <p:cNvPr id="375" name="Circle"/>
            <p:cNvSpPr/>
            <p:nvPr/>
          </p:nvSpPr>
          <p:spPr>
            <a:xfrm>
              <a:off x="0" y="0"/>
              <a:ext cx="518376" cy="515117"/>
            </a:xfrm>
            <a:prstGeom prst="ellipse">
              <a:avLst/>
            </a:prstGeom>
            <a:solidFill>
              <a:srgbClr val="9AC155"/>
            </a:solidFill>
            <a:ln w="635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825500"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76" name="Dingbat Check"/>
            <p:cNvSpPr/>
            <p:nvPr/>
          </p:nvSpPr>
          <p:spPr>
            <a:xfrm>
              <a:off x="135066" y="139610"/>
              <a:ext cx="248243" cy="2358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2" h="20404" fill="norm" stroke="1" extrusionOk="0">
                  <a:moveTo>
                    <a:pt x="19340" y="6"/>
                  </a:moveTo>
                  <a:cubicBezTo>
                    <a:pt x="18911" y="-308"/>
                    <a:pt x="8317" y="11620"/>
                    <a:pt x="6423" y="13985"/>
                  </a:cubicBezTo>
                  <a:cubicBezTo>
                    <a:pt x="6323" y="14108"/>
                    <a:pt x="6215" y="14226"/>
                    <a:pt x="6090" y="14370"/>
                  </a:cubicBezTo>
                  <a:cubicBezTo>
                    <a:pt x="5960" y="14216"/>
                    <a:pt x="5854" y="14096"/>
                    <a:pt x="5755" y="13971"/>
                  </a:cubicBezTo>
                  <a:cubicBezTo>
                    <a:pt x="4964" y="12967"/>
                    <a:pt x="4458" y="12167"/>
                    <a:pt x="3657" y="11171"/>
                  </a:cubicBezTo>
                  <a:cubicBezTo>
                    <a:pt x="3337" y="10773"/>
                    <a:pt x="2972" y="10410"/>
                    <a:pt x="2634" y="10026"/>
                  </a:cubicBezTo>
                  <a:cubicBezTo>
                    <a:pt x="2472" y="9843"/>
                    <a:pt x="2283" y="9849"/>
                    <a:pt x="2071" y="9915"/>
                  </a:cubicBezTo>
                  <a:cubicBezTo>
                    <a:pt x="1856" y="9981"/>
                    <a:pt x="1574" y="9982"/>
                    <a:pt x="1303" y="10152"/>
                  </a:cubicBezTo>
                  <a:cubicBezTo>
                    <a:pt x="1209" y="10262"/>
                    <a:pt x="1332" y="10438"/>
                    <a:pt x="1349" y="10609"/>
                  </a:cubicBezTo>
                  <a:cubicBezTo>
                    <a:pt x="1369" y="10821"/>
                    <a:pt x="603" y="10792"/>
                    <a:pt x="203" y="11061"/>
                  </a:cubicBezTo>
                  <a:cubicBezTo>
                    <a:pt x="111" y="11123"/>
                    <a:pt x="286" y="11375"/>
                    <a:pt x="227" y="11440"/>
                  </a:cubicBezTo>
                  <a:cubicBezTo>
                    <a:pt x="51" y="11634"/>
                    <a:pt x="-61" y="11588"/>
                    <a:pt x="36" y="11826"/>
                  </a:cubicBezTo>
                  <a:cubicBezTo>
                    <a:pt x="896" y="13941"/>
                    <a:pt x="2182" y="15733"/>
                    <a:pt x="3218" y="17879"/>
                  </a:cubicBezTo>
                  <a:cubicBezTo>
                    <a:pt x="4865" y="21292"/>
                    <a:pt x="5178" y="19166"/>
                    <a:pt x="5654" y="19575"/>
                  </a:cubicBezTo>
                  <a:cubicBezTo>
                    <a:pt x="7119" y="20836"/>
                    <a:pt x="6474" y="21179"/>
                    <a:pt x="9921" y="16770"/>
                  </a:cubicBezTo>
                  <a:cubicBezTo>
                    <a:pt x="11378" y="14721"/>
                    <a:pt x="19009" y="5203"/>
                    <a:pt x="20710" y="3334"/>
                  </a:cubicBezTo>
                  <a:cubicBezTo>
                    <a:pt x="20919" y="3106"/>
                    <a:pt x="21118" y="2879"/>
                    <a:pt x="21258" y="2594"/>
                  </a:cubicBezTo>
                  <a:cubicBezTo>
                    <a:pt x="21526" y="2050"/>
                    <a:pt x="21539" y="2066"/>
                    <a:pt x="21150" y="1624"/>
                  </a:cubicBezTo>
                  <a:cubicBezTo>
                    <a:pt x="21006" y="1461"/>
                    <a:pt x="20856" y="1427"/>
                    <a:pt x="20646" y="1437"/>
                  </a:cubicBezTo>
                  <a:cubicBezTo>
                    <a:pt x="20244" y="1456"/>
                    <a:pt x="20044" y="1227"/>
                    <a:pt x="20086" y="860"/>
                  </a:cubicBezTo>
                  <a:cubicBezTo>
                    <a:pt x="20096" y="778"/>
                    <a:pt x="20075" y="672"/>
                    <a:pt x="20023" y="612"/>
                  </a:cubicBezTo>
                  <a:cubicBezTo>
                    <a:pt x="19903" y="469"/>
                    <a:pt x="19492" y="117"/>
                    <a:pt x="19340" y="6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825500"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grpSp>
        <p:nvGrpSpPr>
          <p:cNvPr id="380" name="Group"/>
          <p:cNvGrpSpPr/>
          <p:nvPr/>
        </p:nvGrpSpPr>
        <p:grpSpPr>
          <a:xfrm>
            <a:off x="19769278" y="11557856"/>
            <a:ext cx="518377" cy="515118"/>
            <a:chOff x="0" y="0"/>
            <a:chExt cx="518375" cy="515116"/>
          </a:xfrm>
        </p:grpSpPr>
        <p:sp>
          <p:nvSpPr>
            <p:cNvPr id="378" name="Circle"/>
            <p:cNvSpPr/>
            <p:nvPr/>
          </p:nvSpPr>
          <p:spPr>
            <a:xfrm>
              <a:off x="0" y="0"/>
              <a:ext cx="518376" cy="515117"/>
            </a:xfrm>
            <a:prstGeom prst="ellipse">
              <a:avLst/>
            </a:prstGeom>
            <a:solidFill>
              <a:srgbClr val="9AC155"/>
            </a:solidFill>
            <a:ln w="635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825500"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79" name="Dingbat Check"/>
            <p:cNvSpPr/>
            <p:nvPr/>
          </p:nvSpPr>
          <p:spPr>
            <a:xfrm>
              <a:off x="135066" y="139610"/>
              <a:ext cx="248243" cy="2358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2" h="20404" fill="norm" stroke="1" extrusionOk="0">
                  <a:moveTo>
                    <a:pt x="19340" y="6"/>
                  </a:moveTo>
                  <a:cubicBezTo>
                    <a:pt x="18911" y="-308"/>
                    <a:pt x="8317" y="11620"/>
                    <a:pt x="6423" y="13985"/>
                  </a:cubicBezTo>
                  <a:cubicBezTo>
                    <a:pt x="6323" y="14108"/>
                    <a:pt x="6215" y="14226"/>
                    <a:pt x="6090" y="14370"/>
                  </a:cubicBezTo>
                  <a:cubicBezTo>
                    <a:pt x="5960" y="14216"/>
                    <a:pt x="5854" y="14096"/>
                    <a:pt x="5755" y="13971"/>
                  </a:cubicBezTo>
                  <a:cubicBezTo>
                    <a:pt x="4964" y="12967"/>
                    <a:pt x="4458" y="12167"/>
                    <a:pt x="3657" y="11171"/>
                  </a:cubicBezTo>
                  <a:cubicBezTo>
                    <a:pt x="3337" y="10773"/>
                    <a:pt x="2972" y="10410"/>
                    <a:pt x="2634" y="10026"/>
                  </a:cubicBezTo>
                  <a:cubicBezTo>
                    <a:pt x="2472" y="9843"/>
                    <a:pt x="2283" y="9849"/>
                    <a:pt x="2071" y="9915"/>
                  </a:cubicBezTo>
                  <a:cubicBezTo>
                    <a:pt x="1856" y="9981"/>
                    <a:pt x="1574" y="9982"/>
                    <a:pt x="1303" y="10152"/>
                  </a:cubicBezTo>
                  <a:cubicBezTo>
                    <a:pt x="1209" y="10262"/>
                    <a:pt x="1332" y="10438"/>
                    <a:pt x="1349" y="10609"/>
                  </a:cubicBezTo>
                  <a:cubicBezTo>
                    <a:pt x="1369" y="10821"/>
                    <a:pt x="603" y="10792"/>
                    <a:pt x="203" y="11061"/>
                  </a:cubicBezTo>
                  <a:cubicBezTo>
                    <a:pt x="111" y="11123"/>
                    <a:pt x="286" y="11375"/>
                    <a:pt x="227" y="11440"/>
                  </a:cubicBezTo>
                  <a:cubicBezTo>
                    <a:pt x="51" y="11634"/>
                    <a:pt x="-61" y="11588"/>
                    <a:pt x="36" y="11826"/>
                  </a:cubicBezTo>
                  <a:cubicBezTo>
                    <a:pt x="896" y="13941"/>
                    <a:pt x="2182" y="15733"/>
                    <a:pt x="3218" y="17879"/>
                  </a:cubicBezTo>
                  <a:cubicBezTo>
                    <a:pt x="4865" y="21292"/>
                    <a:pt x="5178" y="19166"/>
                    <a:pt x="5654" y="19575"/>
                  </a:cubicBezTo>
                  <a:cubicBezTo>
                    <a:pt x="7119" y="20836"/>
                    <a:pt x="6474" y="21179"/>
                    <a:pt x="9921" y="16770"/>
                  </a:cubicBezTo>
                  <a:cubicBezTo>
                    <a:pt x="11378" y="14721"/>
                    <a:pt x="19009" y="5203"/>
                    <a:pt x="20710" y="3334"/>
                  </a:cubicBezTo>
                  <a:cubicBezTo>
                    <a:pt x="20919" y="3106"/>
                    <a:pt x="21118" y="2879"/>
                    <a:pt x="21258" y="2594"/>
                  </a:cubicBezTo>
                  <a:cubicBezTo>
                    <a:pt x="21526" y="2050"/>
                    <a:pt x="21539" y="2066"/>
                    <a:pt x="21150" y="1624"/>
                  </a:cubicBezTo>
                  <a:cubicBezTo>
                    <a:pt x="21006" y="1461"/>
                    <a:pt x="20856" y="1427"/>
                    <a:pt x="20646" y="1437"/>
                  </a:cubicBezTo>
                  <a:cubicBezTo>
                    <a:pt x="20244" y="1456"/>
                    <a:pt x="20044" y="1227"/>
                    <a:pt x="20086" y="860"/>
                  </a:cubicBezTo>
                  <a:cubicBezTo>
                    <a:pt x="20096" y="778"/>
                    <a:pt x="20075" y="672"/>
                    <a:pt x="20023" y="612"/>
                  </a:cubicBezTo>
                  <a:cubicBezTo>
                    <a:pt x="19903" y="469"/>
                    <a:pt x="19492" y="117"/>
                    <a:pt x="19340" y="6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825500"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grpSp>
        <p:nvGrpSpPr>
          <p:cNvPr id="384" name="Group"/>
          <p:cNvGrpSpPr/>
          <p:nvPr/>
        </p:nvGrpSpPr>
        <p:grpSpPr>
          <a:xfrm>
            <a:off x="15143692" y="10113121"/>
            <a:ext cx="6569051" cy="341677"/>
            <a:chOff x="0" y="0"/>
            <a:chExt cx="6569049" cy="341675"/>
          </a:xfrm>
        </p:grpSpPr>
        <p:sp>
          <p:nvSpPr>
            <p:cNvPr id="381" name="Line"/>
            <p:cNvSpPr/>
            <p:nvPr/>
          </p:nvSpPr>
          <p:spPr>
            <a:xfrm>
              <a:off x="201480" y="170837"/>
              <a:ext cx="6167773" cy="1"/>
            </a:xfrm>
            <a:prstGeom prst="line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825500"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82" name="Circle"/>
            <p:cNvSpPr/>
            <p:nvPr/>
          </p:nvSpPr>
          <p:spPr>
            <a:xfrm>
              <a:off x="0" y="0"/>
              <a:ext cx="344058" cy="341676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825500"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83" name="Circle"/>
            <p:cNvSpPr/>
            <p:nvPr/>
          </p:nvSpPr>
          <p:spPr>
            <a:xfrm>
              <a:off x="6224992" y="0"/>
              <a:ext cx="344058" cy="341676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825500"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grpSp>
        <p:nvGrpSpPr>
          <p:cNvPr id="387" name="Group"/>
          <p:cNvGrpSpPr/>
          <p:nvPr/>
        </p:nvGrpSpPr>
        <p:grpSpPr>
          <a:xfrm>
            <a:off x="16569622" y="10046256"/>
            <a:ext cx="518377" cy="515118"/>
            <a:chOff x="0" y="0"/>
            <a:chExt cx="518375" cy="515116"/>
          </a:xfrm>
        </p:grpSpPr>
        <p:sp>
          <p:nvSpPr>
            <p:cNvPr id="385" name="Circle"/>
            <p:cNvSpPr/>
            <p:nvPr/>
          </p:nvSpPr>
          <p:spPr>
            <a:xfrm>
              <a:off x="0" y="0"/>
              <a:ext cx="518376" cy="515117"/>
            </a:xfrm>
            <a:prstGeom prst="ellipse">
              <a:avLst/>
            </a:prstGeom>
            <a:solidFill>
              <a:srgbClr val="9AC155"/>
            </a:solidFill>
            <a:ln w="635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825500"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86" name="Dingbat Check"/>
            <p:cNvSpPr/>
            <p:nvPr/>
          </p:nvSpPr>
          <p:spPr>
            <a:xfrm>
              <a:off x="135066" y="139610"/>
              <a:ext cx="248243" cy="2358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2" h="20404" fill="norm" stroke="1" extrusionOk="0">
                  <a:moveTo>
                    <a:pt x="19340" y="6"/>
                  </a:moveTo>
                  <a:cubicBezTo>
                    <a:pt x="18911" y="-308"/>
                    <a:pt x="8317" y="11620"/>
                    <a:pt x="6423" y="13985"/>
                  </a:cubicBezTo>
                  <a:cubicBezTo>
                    <a:pt x="6323" y="14108"/>
                    <a:pt x="6215" y="14226"/>
                    <a:pt x="6090" y="14370"/>
                  </a:cubicBezTo>
                  <a:cubicBezTo>
                    <a:pt x="5960" y="14216"/>
                    <a:pt x="5854" y="14096"/>
                    <a:pt x="5755" y="13971"/>
                  </a:cubicBezTo>
                  <a:cubicBezTo>
                    <a:pt x="4964" y="12967"/>
                    <a:pt x="4458" y="12167"/>
                    <a:pt x="3657" y="11171"/>
                  </a:cubicBezTo>
                  <a:cubicBezTo>
                    <a:pt x="3337" y="10773"/>
                    <a:pt x="2972" y="10410"/>
                    <a:pt x="2634" y="10026"/>
                  </a:cubicBezTo>
                  <a:cubicBezTo>
                    <a:pt x="2472" y="9843"/>
                    <a:pt x="2283" y="9849"/>
                    <a:pt x="2071" y="9915"/>
                  </a:cubicBezTo>
                  <a:cubicBezTo>
                    <a:pt x="1856" y="9981"/>
                    <a:pt x="1574" y="9982"/>
                    <a:pt x="1303" y="10152"/>
                  </a:cubicBezTo>
                  <a:cubicBezTo>
                    <a:pt x="1209" y="10262"/>
                    <a:pt x="1332" y="10438"/>
                    <a:pt x="1349" y="10609"/>
                  </a:cubicBezTo>
                  <a:cubicBezTo>
                    <a:pt x="1369" y="10821"/>
                    <a:pt x="603" y="10792"/>
                    <a:pt x="203" y="11061"/>
                  </a:cubicBezTo>
                  <a:cubicBezTo>
                    <a:pt x="111" y="11123"/>
                    <a:pt x="286" y="11375"/>
                    <a:pt x="227" y="11440"/>
                  </a:cubicBezTo>
                  <a:cubicBezTo>
                    <a:pt x="51" y="11634"/>
                    <a:pt x="-61" y="11588"/>
                    <a:pt x="36" y="11826"/>
                  </a:cubicBezTo>
                  <a:cubicBezTo>
                    <a:pt x="896" y="13941"/>
                    <a:pt x="2182" y="15733"/>
                    <a:pt x="3218" y="17879"/>
                  </a:cubicBezTo>
                  <a:cubicBezTo>
                    <a:pt x="4865" y="21292"/>
                    <a:pt x="5178" y="19166"/>
                    <a:pt x="5654" y="19575"/>
                  </a:cubicBezTo>
                  <a:cubicBezTo>
                    <a:pt x="7119" y="20836"/>
                    <a:pt x="6474" y="21179"/>
                    <a:pt x="9921" y="16770"/>
                  </a:cubicBezTo>
                  <a:cubicBezTo>
                    <a:pt x="11378" y="14721"/>
                    <a:pt x="19009" y="5203"/>
                    <a:pt x="20710" y="3334"/>
                  </a:cubicBezTo>
                  <a:cubicBezTo>
                    <a:pt x="20919" y="3106"/>
                    <a:pt x="21118" y="2879"/>
                    <a:pt x="21258" y="2594"/>
                  </a:cubicBezTo>
                  <a:cubicBezTo>
                    <a:pt x="21526" y="2050"/>
                    <a:pt x="21539" y="2066"/>
                    <a:pt x="21150" y="1624"/>
                  </a:cubicBezTo>
                  <a:cubicBezTo>
                    <a:pt x="21006" y="1461"/>
                    <a:pt x="20856" y="1427"/>
                    <a:pt x="20646" y="1437"/>
                  </a:cubicBezTo>
                  <a:cubicBezTo>
                    <a:pt x="20244" y="1456"/>
                    <a:pt x="20044" y="1227"/>
                    <a:pt x="20086" y="860"/>
                  </a:cubicBezTo>
                  <a:cubicBezTo>
                    <a:pt x="20096" y="778"/>
                    <a:pt x="20075" y="672"/>
                    <a:pt x="20023" y="612"/>
                  </a:cubicBezTo>
                  <a:cubicBezTo>
                    <a:pt x="19903" y="469"/>
                    <a:pt x="19492" y="117"/>
                    <a:pt x="19340" y="6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825500"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grpSp>
        <p:nvGrpSpPr>
          <p:cNvPr id="390" name="Group"/>
          <p:cNvGrpSpPr/>
          <p:nvPr/>
        </p:nvGrpSpPr>
        <p:grpSpPr>
          <a:xfrm>
            <a:off x="18169870" y="10046256"/>
            <a:ext cx="518377" cy="515118"/>
            <a:chOff x="0" y="0"/>
            <a:chExt cx="518375" cy="515116"/>
          </a:xfrm>
        </p:grpSpPr>
        <p:sp>
          <p:nvSpPr>
            <p:cNvPr id="388" name="Circle"/>
            <p:cNvSpPr/>
            <p:nvPr/>
          </p:nvSpPr>
          <p:spPr>
            <a:xfrm>
              <a:off x="0" y="0"/>
              <a:ext cx="518376" cy="515117"/>
            </a:xfrm>
            <a:prstGeom prst="ellipse">
              <a:avLst/>
            </a:prstGeom>
            <a:solidFill>
              <a:srgbClr val="9AC155"/>
            </a:solidFill>
            <a:ln w="635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825500"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89" name="Dingbat Check"/>
            <p:cNvSpPr/>
            <p:nvPr/>
          </p:nvSpPr>
          <p:spPr>
            <a:xfrm>
              <a:off x="135066" y="139610"/>
              <a:ext cx="248243" cy="2358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2" h="20404" fill="norm" stroke="1" extrusionOk="0">
                  <a:moveTo>
                    <a:pt x="19340" y="6"/>
                  </a:moveTo>
                  <a:cubicBezTo>
                    <a:pt x="18911" y="-308"/>
                    <a:pt x="8317" y="11620"/>
                    <a:pt x="6423" y="13985"/>
                  </a:cubicBezTo>
                  <a:cubicBezTo>
                    <a:pt x="6323" y="14108"/>
                    <a:pt x="6215" y="14226"/>
                    <a:pt x="6090" y="14370"/>
                  </a:cubicBezTo>
                  <a:cubicBezTo>
                    <a:pt x="5960" y="14216"/>
                    <a:pt x="5854" y="14096"/>
                    <a:pt x="5755" y="13971"/>
                  </a:cubicBezTo>
                  <a:cubicBezTo>
                    <a:pt x="4964" y="12967"/>
                    <a:pt x="4458" y="12167"/>
                    <a:pt x="3657" y="11171"/>
                  </a:cubicBezTo>
                  <a:cubicBezTo>
                    <a:pt x="3337" y="10773"/>
                    <a:pt x="2972" y="10410"/>
                    <a:pt x="2634" y="10026"/>
                  </a:cubicBezTo>
                  <a:cubicBezTo>
                    <a:pt x="2472" y="9843"/>
                    <a:pt x="2283" y="9849"/>
                    <a:pt x="2071" y="9915"/>
                  </a:cubicBezTo>
                  <a:cubicBezTo>
                    <a:pt x="1856" y="9981"/>
                    <a:pt x="1574" y="9982"/>
                    <a:pt x="1303" y="10152"/>
                  </a:cubicBezTo>
                  <a:cubicBezTo>
                    <a:pt x="1209" y="10262"/>
                    <a:pt x="1332" y="10438"/>
                    <a:pt x="1349" y="10609"/>
                  </a:cubicBezTo>
                  <a:cubicBezTo>
                    <a:pt x="1369" y="10821"/>
                    <a:pt x="603" y="10792"/>
                    <a:pt x="203" y="11061"/>
                  </a:cubicBezTo>
                  <a:cubicBezTo>
                    <a:pt x="111" y="11123"/>
                    <a:pt x="286" y="11375"/>
                    <a:pt x="227" y="11440"/>
                  </a:cubicBezTo>
                  <a:cubicBezTo>
                    <a:pt x="51" y="11634"/>
                    <a:pt x="-61" y="11588"/>
                    <a:pt x="36" y="11826"/>
                  </a:cubicBezTo>
                  <a:cubicBezTo>
                    <a:pt x="896" y="13941"/>
                    <a:pt x="2182" y="15733"/>
                    <a:pt x="3218" y="17879"/>
                  </a:cubicBezTo>
                  <a:cubicBezTo>
                    <a:pt x="4865" y="21292"/>
                    <a:pt x="5178" y="19166"/>
                    <a:pt x="5654" y="19575"/>
                  </a:cubicBezTo>
                  <a:cubicBezTo>
                    <a:pt x="7119" y="20836"/>
                    <a:pt x="6474" y="21179"/>
                    <a:pt x="9921" y="16770"/>
                  </a:cubicBezTo>
                  <a:cubicBezTo>
                    <a:pt x="11378" y="14721"/>
                    <a:pt x="19009" y="5203"/>
                    <a:pt x="20710" y="3334"/>
                  </a:cubicBezTo>
                  <a:cubicBezTo>
                    <a:pt x="20919" y="3106"/>
                    <a:pt x="21118" y="2879"/>
                    <a:pt x="21258" y="2594"/>
                  </a:cubicBezTo>
                  <a:cubicBezTo>
                    <a:pt x="21526" y="2050"/>
                    <a:pt x="21539" y="2066"/>
                    <a:pt x="21150" y="1624"/>
                  </a:cubicBezTo>
                  <a:cubicBezTo>
                    <a:pt x="21006" y="1461"/>
                    <a:pt x="20856" y="1427"/>
                    <a:pt x="20646" y="1437"/>
                  </a:cubicBezTo>
                  <a:cubicBezTo>
                    <a:pt x="20244" y="1456"/>
                    <a:pt x="20044" y="1227"/>
                    <a:pt x="20086" y="860"/>
                  </a:cubicBezTo>
                  <a:cubicBezTo>
                    <a:pt x="20096" y="778"/>
                    <a:pt x="20075" y="672"/>
                    <a:pt x="20023" y="612"/>
                  </a:cubicBezTo>
                  <a:cubicBezTo>
                    <a:pt x="19903" y="469"/>
                    <a:pt x="19492" y="117"/>
                    <a:pt x="19340" y="6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825500"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grpSp>
        <p:nvGrpSpPr>
          <p:cNvPr id="393" name="Group"/>
          <p:cNvGrpSpPr/>
          <p:nvPr/>
        </p:nvGrpSpPr>
        <p:grpSpPr>
          <a:xfrm>
            <a:off x="19769278" y="10046256"/>
            <a:ext cx="518377" cy="515118"/>
            <a:chOff x="0" y="0"/>
            <a:chExt cx="518375" cy="515116"/>
          </a:xfrm>
        </p:grpSpPr>
        <p:sp>
          <p:nvSpPr>
            <p:cNvPr id="391" name="Circle"/>
            <p:cNvSpPr/>
            <p:nvPr/>
          </p:nvSpPr>
          <p:spPr>
            <a:xfrm>
              <a:off x="0" y="0"/>
              <a:ext cx="518376" cy="515117"/>
            </a:xfrm>
            <a:prstGeom prst="ellipse">
              <a:avLst/>
            </a:prstGeom>
            <a:solidFill>
              <a:srgbClr val="9AC155"/>
            </a:solidFill>
            <a:ln w="635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825500"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92" name="Dingbat Check"/>
            <p:cNvSpPr/>
            <p:nvPr/>
          </p:nvSpPr>
          <p:spPr>
            <a:xfrm>
              <a:off x="135066" y="139610"/>
              <a:ext cx="248243" cy="2358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2" h="20404" fill="norm" stroke="1" extrusionOk="0">
                  <a:moveTo>
                    <a:pt x="19340" y="6"/>
                  </a:moveTo>
                  <a:cubicBezTo>
                    <a:pt x="18911" y="-308"/>
                    <a:pt x="8317" y="11620"/>
                    <a:pt x="6423" y="13985"/>
                  </a:cubicBezTo>
                  <a:cubicBezTo>
                    <a:pt x="6323" y="14108"/>
                    <a:pt x="6215" y="14226"/>
                    <a:pt x="6090" y="14370"/>
                  </a:cubicBezTo>
                  <a:cubicBezTo>
                    <a:pt x="5960" y="14216"/>
                    <a:pt x="5854" y="14096"/>
                    <a:pt x="5755" y="13971"/>
                  </a:cubicBezTo>
                  <a:cubicBezTo>
                    <a:pt x="4964" y="12967"/>
                    <a:pt x="4458" y="12167"/>
                    <a:pt x="3657" y="11171"/>
                  </a:cubicBezTo>
                  <a:cubicBezTo>
                    <a:pt x="3337" y="10773"/>
                    <a:pt x="2972" y="10410"/>
                    <a:pt x="2634" y="10026"/>
                  </a:cubicBezTo>
                  <a:cubicBezTo>
                    <a:pt x="2472" y="9843"/>
                    <a:pt x="2283" y="9849"/>
                    <a:pt x="2071" y="9915"/>
                  </a:cubicBezTo>
                  <a:cubicBezTo>
                    <a:pt x="1856" y="9981"/>
                    <a:pt x="1574" y="9982"/>
                    <a:pt x="1303" y="10152"/>
                  </a:cubicBezTo>
                  <a:cubicBezTo>
                    <a:pt x="1209" y="10262"/>
                    <a:pt x="1332" y="10438"/>
                    <a:pt x="1349" y="10609"/>
                  </a:cubicBezTo>
                  <a:cubicBezTo>
                    <a:pt x="1369" y="10821"/>
                    <a:pt x="603" y="10792"/>
                    <a:pt x="203" y="11061"/>
                  </a:cubicBezTo>
                  <a:cubicBezTo>
                    <a:pt x="111" y="11123"/>
                    <a:pt x="286" y="11375"/>
                    <a:pt x="227" y="11440"/>
                  </a:cubicBezTo>
                  <a:cubicBezTo>
                    <a:pt x="51" y="11634"/>
                    <a:pt x="-61" y="11588"/>
                    <a:pt x="36" y="11826"/>
                  </a:cubicBezTo>
                  <a:cubicBezTo>
                    <a:pt x="896" y="13941"/>
                    <a:pt x="2182" y="15733"/>
                    <a:pt x="3218" y="17879"/>
                  </a:cubicBezTo>
                  <a:cubicBezTo>
                    <a:pt x="4865" y="21292"/>
                    <a:pt x="5178" y="19166"/>
                    <a:pt x="5654" y="19575"/>
                  </a:cubicBezTo>
                  <a:cubicBezTo>
                    <a:pt x="7119" y="20836"/>
                    <a:pt x="6474" y="21179"/>
                    <a:pt x="9921" y="16770"/>
                  </a:cubicBezTo>
                  <a:cubicBezTo>
                    <a:pt x="11378" y="14721"/>
                    <a:pt x="19009" y="5203"/>
                    <a:pt x="20710" y="3334"/>
                  </a:cubicBezTo>
                  <a:cubicBezTo>
                    <a:pt x="20919" y="3106"/>
                    <a:pt x="21118" y="2879"/>
                    <a:pt x="21258" y="2594"/>
                  </a:cubicBezTo>
                  <a:cubicBezTo>
                    <a:pt x="21526" y="2050"/>
                    <a:pt x="21539" y="2066"/>
                    <a:pt x="21150" y="1624"/>
                  </a:cubicBezTo>
                  <a:cubicBezTo>
                    <a:pt x="21006" y="1461"/>
                    <a:pt x="20856" y="1427"/>
                    <a:pt x="20646" y="1437"/>
                  </a:cubicBezTo>
                  <a:cubicBezTo>
                    <a:pt x="20244" y="1456"/>
                    <a:pt x="20044" y="1227"/>
                    <a:pt x="20086" y="860"/>
                  </a:cubicBezTo>
                  <a:cubicBezTo>
                    <a:pt x="20096" y="778"/>
                    <a:pt x="20075" y="672"/>
                    <a:pt x="20023" y="612"/>
                  </a:cubicBezTo>
                  <a:cubicBezTo>
                    <a:pt x="19903" y="469"/>
                    <a:pt x="19492" y="117"/>
                    <a:pt x="19340" y="6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825500"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grpSp>
        <p:nvGrpSpPr>
          <p:cNvPr id="397" name="Group"/>
          <p:cNvGrpSpPr/>
          <p:nvPr/>
        </p:nvGrpSpPr>
        <p:grpSpPr>
          <a:xfrm>
            <a:off x="15143692" y="5694362"/>
            <a:ext cx="6569051" cy="341676"/>
            <a:chOff x="0" y="0"/>
            <a:chExt cx="6569049" cy="341675"/>
          </a:xfrm>
        </p:grpSpPr>
        <p:sp>
          <p:nvSpPr>
            <p:cNvPr id="394" name="Line"/>
            <p:cNvSpPr/>
            <p:nvPr/>
          </p:nvSpPr>
          <p:spPr>
            <a:xfrm>
              <a:off x="201482" y="170838"/>
              <a:ext cx="6167772" cy="1"/>
            </a:xfrm>
            <a:prstGeom prst="line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825500"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95" name="Circle"/>
            <p:cNvSpPr/>
            <p:nvPr/>
          </p:nvSpPr>
          <p:spPr>
            <a:xfrm>
              <a:off x="0" y="0"/>
              <a:ext cx="344058" cy="341676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825500"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96" name="Circle"/>
            <p:cNvSpPr/>
            <p:nvPr/>
          </p:nvSpPr>
          <p:spPr>
            <a:xfrm>
              <a:off x="6224992" y="0"/>
              <a:ext cx="344058" cy="341676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825500"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grpSp>
        <p:nvGrpSpPr>
          <p:cNvPr id="400" name="Group"/>
          <p:cNvGrpSpPr/>
          <p:nvPr/>
        </p:nvGrpSpPr>
        <p:grpSpPr>
          <a:xfrm>
            <a:off x="16569622" y="5627497"/>
            <a:ext cx="518377" cy="515117"/>
            <a:chOff x="0" y="0"/>
            <a:chExt cx="518375" cy="515116"/>
          </a:xfrm>
        </p:grpSpPr>
        <p:sp>
          <p:nvSpPr>
            <p:cNvPr id="398" name="Circle"/>
            <p:cNvSpPr/>
            <p:nvPr/>
          </p:nvSpPr>
          <p:spPr>
            <a:xfrm>
              <a:off x="0" y="0"/>
              <a:ext cx="518376" cy="515117"/>
            </a:xfrm>
            <a:prstGeom prst="ellipse">
              <a:avLst/>
            </a:prstGeom>
            <a:solidFill>
              <a:srgbClr val="9AC155"/>
            </a:solidFill>
            <a:ln w="635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825500"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99" name="Dingbat Check"/>
            <p:cNvSpPr/>
            <p:nvPr/>
          </p:nvSpPr>
          <p:spPr>
            <a:xfrm>
              <a:off x="135066" y="139610"/>
              <a:ext cx="248243" cy="2358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2" h="20404" fill="norm" stroke="1" extrusionOk="0">
                  <a:moveTo>
                    <a:pt x="19340" y="6"/>
                  </a:moveTo>
                  <a:cubicBezTo>
                    <a:pt x="18911" y="-308"/>
                    <a:pt x="8317" y="11620"/>
                    <a:pt x="6423" y="13985"/>
                  </a:cubicBezTo>
                  <a:cubicBezTo>
                    <a:pt x="6323" y="14108"/>
                    <a:pt x="6215" y="14226"/>
                    <a:pt x="6090" y="14370"/>
                  </a:cubicBezTo>
                  <a:cubicBezTo>
                    <a:pt x="5960" y="14216"/>
                    <a:pt x="5854" y="14096"/>
                    <a:pt x="5755" y="13971"/>
                  </a:cubicBezTo>
                  <a:cubicBezTo>
                    <a:pt x="4964" y="12967"/>
                    <a:pt x="4458" y="12167"/>
                    <a:pt x="3657" y="11171"/>
                  </a:cubicBezTo>
                  <a:cubicBezTo>
                    <a:pt x="3337" y="10773"/>
                    <a:pt x="2972" y="10410"/>
                    <a:pt x="2634" y="10026"/>
                  </a:cubicBezTo>
                  <a:cubicBezTo>
                    <a:pt x="2472" y="9843"/>
                    <a:pt x="2283" y="9849"/>
                    <a:pt x="2071" y="9915"/>
                  </a:cubicBezTo>
                  <a:cubicBezTo>
                    <a:pt x="1856" y="9981"/>
                    <a:pt x="1574" y="9982"/>
                    <a:pt x="1303" y="10152"/>
                  </a:cubicBezTo>
                  <a:cubicBezTo>
                    <a:pt x="1209" y="10262"/>
                    <a:pt x="1332" y="10438"/>
                    <a:pt x="1349" y="10609"/>
                  </a:cubicBezTo>
                  <a:cubicBezTo>
                    <a:pt x="1369" y="10821"/>
                    <a:pt x="603" y="10792"/>
                    <a:pt x="203" y="11061"/>
                  </a:cubicBezTo>
                  <a:cubicBezTo>
                    <a:pt x="111" y="11123"/>
                    <a:pt x="286" y="11375"/>
                    <a:pt x="227" y="11440"/>
                  </a:cubicBezTo>
                  <a:cubicBezTo>
                    <a:pt x="51" y="11634"/>
                    <a:pt x="-61" y="11588"/>
                    <a:pt x="36" y="11826"/>
                  </a:cubicBezTo>
                  <a:cubicBezTo>
                    <a:pt x="896" y="13941"/>
                    <a:pt x="2182" y="15733"/>
                    <a:pt x="3218" y="17879"/>
                  </a:cubicBezTo>
                  <a:cubicBezTo>
                    <a:pt x="4865" y="21292"/>
                    <a:pt x="5178" y="19166"/>
                    <a:pt x="5654" y="19575"/>
                  </a:cubicBezTo>
                  <a:cubicBezTo>
                    <a:pt x="7119" y="20836"/>
                    <a:pt x="6474" y="21179"/>
                    <a:pt x="9921" y="16770"/>
                  </a:cubicBezTo>
                  <a:cubicBezTo>
                    <a:pt x="11378" y="14721"/>
                    <a:pt x="19009" y="5203"/>
                    <a:pt x="20710" y="3334"/>
                  </a:cubicBezTo>
                  <a:cubicBezTo>
                    <a:pt x="20919" y="3106"/>
                    <a:pt x="21118" y="2879"/>
                    <a:pt x="21258" y="2594"/>
                  </a:cubicBezTo>
                  <a:cubicBezTo>
                    <a:pt x="21526" y="2050"/>
                    <a:pt x="21539" y="2066"/>
                    <a:pt x="21150" y="1624"/>
                  </a:cubicBezTo>
                  <a:cubicBezTo>
                    <a:pt x="21006" y="1461"/>
                    <a:pt x="20856" y="1427"/>
                    <a:pt x="20646" y="1437"/>
                  </a:cubicBezTo>
                  <a:cubicBezTo>
                    <a:pt x="20244" y="1456"/>
                    <a:pt x="20044" y="1227"/>
                    <a:pt x="20086" y="860"/>
                  </a:cubicBezTo>
                  <a:cubicBezTo>
                    <a:pt x="20096" y="778"/>
                    <a:pt x="20075" y="672"/>
                    <a:pt x="20023" y="612"/>
                  </a:cubicBezTo>
                  <a:cubicBezTo>
                    <a:pt x="19903" y="469"/>
                    <a:pt x="19492" y="117"/>
                    <a:pt x="19340" y="6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825500"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grpSp>
        <p:nvGrpSpPr>
          <p:cNvPr id="403" name="Group"/>
          <p:cNvGrpSpPr/>
          <p:nvPr/>
        </p:nvGrpSpPr>
        <p:grpSpPr>
          <a:xfrm>
            <a:off x="18169872" y="5627497"/>
            <a:ext cx="518377" cy="515117"/>
            <a:chOff x="0" y="0"/>
            <a:chExt cx="518375" cy="515116"/>
          </a:xfrm>
        </p:grpSpPr>
        <p:sp>
          <p:nvSpPr>
            <p:cNvPr id="401" name="Circle"/>
            <p:cNvSpPr/>
            <p:nvPr/>
          </p:nvSpPr>
          <p:spPr>
            <a:xfrm>
              <a:off x="0" y="0"/>
              <a:ext cx="518376" cy="515117"/>
            </a:xfrm>
            <a:prstGeom prst="ellipse">
              <a:avLst/>
            </a:prstGeom>
            <a:solidFill>
              <a:srgbClr val="9AC155"/>
            </a:solidFill>
            <a:ln w="635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825500"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02" name="Dingbat Check"/>
            <p:cNvSpPr/>
            <p:nvPr/>
          </p:nvSpPr>
          <p:spPr>
            <a:xfrm>
              <a:off x="135066" y="139610"/>
              <a:ext cx="248243" cy="2358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2" h="20404" fill="norm" stroke="1" extrusionOk="0">
                  <a:moveTo>
                    <a:pt x="19340" y="6"/>
                  </a:moveTo>
                  <a:cubicBezTo>
                    <a:pt x="18911" y="-308"/>
                    <a:pt x="8317" y="11620"/>
                    <a:pt x="6423" y="13985"/>
                  </a:cubicBezTo>
                  <a:cubicBezTo>
                    <a:pt x="6323" y="14108"/>
                    <a:pt x="6215" y="14226"/>
                    <a:pt x="6090" y="14370"/>
                  </a:cubicBezTo>
                  <a:cubicBezTo>
                    <a:pt x="5960" y="14216"/>
                    <a:pt x="5854" y="14096"/>
                    <a:pt x="5755" y="13971"/>
                  </a:cubicBezTo>
                  <a:cubicBezTo>
                    <a:pt x="4964" y="12967"/>
                    <a:pt x="4458" y="12167"/>
                    <a:pt x="3657" y="11171"/>
                  </a:cubicBezTo>
                  <a:cubicBezTo>
                    <a:pt x="3337" y="10773"/>
                    <a:pt x="2972" y="10410"/>
                    <a:pt x="2634" y="10026"/>
                  </a:cubicBezTo>
                  <a:cubicBezTo>
                    <a:pt x="2472" y="9843"/>
                    <a:pt x="2283" y="9849"/>
                    <a:pt x="2071" y="9915"/>
                  </a:cubicBezTo>
                  <a:cubicBezTo>
                    <a:pt x="1856" y="9981"/>
                    <a:pt x="1574" y="9982"/>
                    <a:pt x="1303" y="10152"/>
                  </a:cubicBezTo>
                  <a:cubicBezTo>
                    <a:pt x="1209" y="10262"/>
                    <a:pt x="1332" y="10438"/>
                    <a:pt x="1349" y="10609"/>
                  </a:cubicBezTo>
                  <a:cubicBezTo>
                    <a:pt x="1369" y="10821"/>
                    <a:pt x="603" y="10792"/>
                    <a:pt x="203" y="11061"/>
                  </a:cubicBezTo>
                  <a:cubicBezTo>
                    <a:pt x="111" y="11123"/>
                    <a:pt x="286" y="11375"/>
                    <a:pt x="227" y="11440"/>
                  </a:cubicBezTo>
                  <a:cubicBezTo>
                    <a:pt x="51" y="11634"/>
                    <a:pt x="-61" y="11588"/>
                    <a:pt x="36" y="11826"/>
                  </a:cubicBezTo>
                  <a:cubicBezTo>
                    <a:pt x="896" y="13941"/>
                    <a:pt x="2182" y="15733"/>
                    <a:pt x="3218" y="17879"/>
                  </a:cubicBezTo>
                  <a:cubicBezTo>
                    <a:pt x="4865" y="21292"/>
                    <a:pt x="5178" y="19166"/>
                    <a:pt x="5654" y="19575"/>
                  </a:cubicBezTo>
                  <a:cubicBezTo>
                    <a:pt x="7119" y="20836"/>
                    <a:pt x="6474" y="21179"/>
                    <a:pt x="9921" y="16770"/>
                  </a:cubicBezTo>
                  <a:cubicBezTo>
                    <a:pt x="11378" y="14721"/>
                    <a:pt x="19009" y="5203"/>
                    <a:pt x="20710" y="3334"/>
                  </a:cubicBezTo>
                  <a:cubicBezTo>
                    <a:pt x="20919" y="3106"/>
                    <a:pt x="21118" y="2879"/>
                    <a:pt x="21258" y="2594"/>
                  </a:cubicBezTo>
                  <a:cubicBezTo>
                    <a:pt x="21526" y="2050"/>
                    <a:pt x="21539" y="2066"/>
                    <a:pt x="21150" y="1624"/>
                  </a:cubicBezTo>
                  <a:cubicBezTo>
                    <a:pt x="21006" y="1461"/>
                    <a:pt x="20856" y="1427"/>
                    <a:pt x="20646" y="1437"/>
                  </a:cubicBezTo>
                  <a:cubicBezTo>
                    <a:pt x="20244" y="1456"/>
                    <a:pt x="20044" y="1227"/>
                    <a:pt x="20086" y="860"/>
                  </a:cubicBezTo>
                  <a:cubicBezTo>
                    <a:pt x="20096" y="778"/>
                    <a:pt x="20075" y="672"/>
                    <a:pt x="20023" y="612"/>
                  </a:cubicBezTo>
                  <a:cubicBezTo>
                    <a:pt x="19903" y="469"/>
                    <a:pt x="19492" y="117"/>
                    <a:pt x="19340" y="6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825500"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grpSp>
        <p:nvGrpSpPr>
          <p:cNvPr id="407" name="Group"/>
          <p:cNvGrpSpPr/>
          <p:nvPr/>
        </p:nvGrpSpPr>
        <p:grpSpPr>
          <a:xfrm>
            <a:off x="15143692" y="8649613"/>
            <a:ext cx="6569051" cy="341677"/>
            <a:chOff x="0" y="0"/>
            <a:chExt cx="6569049" cy="341675"/>
          </a:xfrm>
        </p:grpSpPr>
        <p:sp>
          <p:nvSpPr>
            <p:cNvPr id="404" name="Line"/>
            <p:cNvSpPr/>
            <p:nvPr/>
          </p:nvSpPr>
          <p:spPr>
            <a:xfrm>
              <a:off x="201482" y="170837"/>
              <a:ext cx="6167772" cy="1"/>
            </a:xfrm>
            <a:prstGeom prst="line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825500"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05" name="Circle"/>
            <p:cNvSpPr/>
            <p:nvPr/>
          </p:nvSpPr>
          <p:spPr>
            <a:xfrm>
              <a:off x="0" y="0"/>
              <a:ext cx="344058" cy="341676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825500"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06" name="Circle"/>
            <p:cNvSpPr/>
            <p:nvPr/>
          </p:nvSpPr>
          <p:spPr>
            <a:xfrm>
              <a:off x="6224992" y="0"/>
              <a:ext cx="344058" cy="341676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825500"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408" name="Circle"/>
          <p:cNvSpPr/>
          <p:nvPr/>
        </p:nvSpPr>
        <p:spPr>
          <a:xfrm>
            <a:off x="18169872" y="8582748"/>
            <a:ext cx="518377" cy="515118"/>
          </a:xfrm>
          <a:prstGeom prst="ellipse">
            <a:avLst/>
          </a:prstGeom>
          <a:solidFill>
            <a:srgbClr val="929292"/>
          </a:solidFill>
          <a:ln w="635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 algn="ctr" defTabSz="825500"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grpSp>
        <p:nvGrpSpPr>
          <p:cNvPr id="411" name="Group"/>
          <p:cNvGrpSpPr/>
          <p:nvPr/>
        </p:nvGrpSpPr>
        <p:grpSpPr>
          <a:xfrm>
            <a:off x="16569622" y="8582748"/>
            <a:ext cx="518377" cy="515118"/>
            <a:chOff x="0" y="0"/>
            <a:chExt cx="518375" cy="515116"/>
          </a:xfrm>
        </p:grpSpPr>
        <p:sp>
          <p:nvSpPr>
            <p:cNvPr id="409" name="Circle"/>
            <p:cNvSpPr/>
            <p:nvPr/>
          </p:nvSpPr>
          <p:spPr>
            <a:xfrm>
              <a:off x="0" y="0"/>
              <a:ext cx="518376" cy="515117"/>
            </a:xfrm>
            <a:prstGeom prst="ellipse">
              <a:avLst/>
            </a:prstGeom>
            <a:solidFill>
              <a:srgbClr val="BE3549"/>
            </a:solidFill>
            <a:ln w="635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825500"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10" name="Dingbat X"/>
            <p:cNvSpPr/>
            <p:nvPr/>
          </p:nvSpPr>
          <p:spPr>
            <a:xfrm>
              <a:off x="131892" y="110888"/>
              <a:ext cx="248243" cy="293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4" h="21548" fill="norm" stroke="1" extrusionOk="0">
                  <a:moveTo>
                    <a:pt x="18655" y="0"/>
                  </a:moveTo>
                  <a:cubicBezTo>
                    <a:pt x="18494" y="5"/>
                    <a:pt x="18333" y="109"/>
                    <a:pt x="18066" y="314"/>
                  </a:cubicBezTo>
                  <a:cubicBezTo>
                    <a:pt x="15478" y="2289"/>
                    <a:pt x="13027" y="4381"/>
                    <a:pt x="10727" y="6600"/>
                  </a:cubicBezTo>
                  <a:cubicBezTo>
                    <a:pt x="10587" y="6735"/>
                    <a:pt x="10434" y="6862"/>
                    <a:pt x="10258" y="7020"/>
                  </a:cubicBezTo>
                  <a:cubicBezTo>
                    <a:pt x="10102" y="6832"/>
                    <a:pt x="9974" y="6685"/>
                    <a:pt x="9856" y="6533"/>
                  </a:cubicBezTo>
                  <a:cubicBezTo>
                    <a:pt x="8908" y="5315"/>
                    <a:pt x="7971" y="4091"/>
                    <a:pt x="7009" y="2882"/>
                  </a:cubicBezTo>
                  <a:cubicBezTo>
                    <a:pt x="6625" y="2399"/>
                    <a:pt x="6178" y="1951"/>
                    <a:pt x="5769" y="1483"/>
                  </a:cubicBezTo>
                  <a:cubicBezTo>
                    <a:pt x="5573" y="1260"/>
                    <a:pt x="5327" y="1254"/>
                    <a:pt x="5044" y="1314"/>
                  </a:cubicBezTo>
                  <a:cubicBezTo>
                    <a:pt x="4759" y="1375"/>
                    <a:pt x="4593" y="1540"/>
                    <a:pt x="4590" y="1770"/>
                  </a:cubicBezTo>
                  <a:cubicBezTo>
                    <a:pt x="4583" y="2129"/>
                    <a:pt x="4349" y="2291"/>
                    <a:pt x="3989" y="2389"/>
                  </a:cubicBezTo>
                  <a:cubicBezTo>
                    <a:pt x="3741" y="2232"/>
                    <a:pt x="3498" y="2079"/>
                    <a:pt x="3221" y="1904"/>
                  </a:cubicBezTo>
                  <a:cubicBezTo>
                    <a:pt x="2922" y="2176"/>
                    <a:pt x="2660" y="2427"/>
                    <a:pt x="2382" y="2665"/>
                  </a:cubicBezTo>
                  <a:cubicBezTo>
                    <a:pt x="2135" y="2876"/>
                    <a:pt x="2125" y="3090"/>
                    <a:pt x="2231" y="3371"/>
                  </a:cubicBezTo>
                  <a:cubicBezTo>
                    <a:pt x="3179" y="5877"/>
                    <a:pt x="4394" y="8283"/>
                    <a:pt x="5880" y="10593"/>
                  </a:cubicBezTo>
                  <a:cubicBezTo>
                    <a:pt x="5956" y="10712"/>
                    <a:pt x="6024" y="10835"/>
                    <a:pt x="6094" y="10951"/>
                  </a:cubicBezTo>
                  <a:cubicBezTo>
                    <a:pt x="4046" y="12991"/>
                    <a:pt x="2019" y="15012"/>
                    <a:pt x="0" y="17024"/>
                  </a:cubicBezTo>
                  <a:cubicBezTo>
                    <a:pt x="166" y="17359"/>
                    <a:pt x="297" y="17644"/>
                    <a:pt x="450" y="17921"/>
                  </a:cubicBezTo>
                  <a:cubicBezTo>
                    <a:pt x="559" y="18117"/>
                    <a:pt x="570" y="18299"/>
                    <a:pt x="443" y="18491"/>
                  </a:cubicBezTo>
                  <a:cubicBezTo>
                    <a:pt x="355" y="18625"/>
                    <a:pt x="277" y="18763"/>
                    <a:pt x="214" y="18906"/>
                  </a:cubicBezTo>
                  <a:cubicBezTo>
                    <a:pt x="179" y="18986"/>
                    <a:pt x="139" y="19096"/>
                    <a:pt x="175" y="19164"/>
                  </a:cubicBezTo>
                  <a:cubicBezTo>
                    <a:pt x="462" y="19717"/>
                    <a:pt x="876" y="20186"/>
                    <a:pt x="1406" y="20550"/>
                  </a:cubicBezTo>
                  <a:cubicBezTo>
                    <a:pt x="1668" y="20457"/>
                    <a:pt x="1862" y="20370"/>
                    <a:pt x="2068" y="20319"/>
                  </a:cubicBezTo>
                  <a:cubicBezTo>
                    <a:pt x="2305" y="20259"/>
                    <a:pt x="2506" y="20384"/>
                    <a:pt x="2432" y="20567"/>
                  </a:cubicBezTo>
                  <a:cubicBezTo>
                    <a:pt x="2271" y="20967"/>
                    <a:pt x="2606" y="21165"/>
                    <a:pt x="2838" y="21403"/>
                  </a:cubicBezTo>
                  <a:cubicBezTo>
                    <a:pt x="3027" y="21596"/>
                    <a:pt x="3335" y="21593"/>
                    <a:pt x="3548" y="21414"/>
                  </a:cubicBezTo>
                  <a:cubicBezTo>
                    <a:pt x="3624" y="21350"/>
                    <a:pt x="3679" y="21268"/>
                    <a:pt x="3745" y="21195"/>
                  </a:cubicBezTo>
                  <a:cubicBezTo>
                    <a:pt x="5406" y="19353"/>
                    <a:pt x="7068" y="17510"/>
                    <a:pt x="8732" y="15669"/>
                  </a:cubicBezTo>
                  <a:cubicBezTo>
                    <a:pt x="8850" y="15538"/>
                    <a:pt x="8982" y="15417"/>
                    <a:pt x="9151" y="15248"/>
                  </a:cubicBezTo>
                  <a:cubicBezTo>
                    <a:pt x="9312" y="15457"/>
                    <a:pt x="9442" y="15618"/>
                    <a:pt x="9566" y="15782"/>
                  </a:cubicBezTo>
                  <a:cubicBezTo>
                    <a:pt x="10552" y="17091"/>
                    <a:pt x="11622" y="18348"/>
                    <a:pt x="12799" y="19538"/>
                  </a:cubicBezTo>
                  <a:cubicBezTo>
                    <a:pt x="13137" y="19880"/>
                    <a:pt x="13363" y="19913"/>
                    <a:pt x="13764" y="19639"/>
                  </a:cubicBezTo>
                  <a:cubicBezTo>
                    <a:pt x="14071" y="19429"/>
                    <a:pt x="14340" y="19181"/>
                    <a:pt x="14638" y="18942"/>
                  </a:cubicBezTo>
                  <a:cubicBezTo>
                    <a:pt x="14977" y="19118"/>
                    <a:pt x="15325" y="19299"/>
                    <a:pt x="15670" y="19479"/>
                  </a:cubicBezTo>
                  <a:cubicBezTo>
                    <a:pt x="15874" y="19336"/>
                    <a:pt x="16024" y="19228"/>
                    <a:pt x="16179" y="19123"/>
                  </a:cubicBezTo>
                  <a:cubicBezTo>
                    <a:pt x="16407" y="18969"/>
                    <a:pt x="16586" y="18817"/>
                    <a:pt x="16625" y="18532"/>
                  </a:cubicBezTo>
                  <a:cubicBezTo>
                    <a:pt x="16663" y="18245"/>
                    <a:pt x="16848" y="17980"/>
                    <a:pt x="17238" y="17893"/>
                  </a:cubicBezTo>
                  <a:cubicBezTo>
                    <a:pt x="17537" y="17826"/>
                    <a:pt x="17736" y="17646"/>
                    <a:pt x="17893" y="17435"/>
                  </a:cubicBezTo>
                  <a:cubicBezTo>
                    <a:pt x="18144" y="17098"/>
                    <a:pt x="18337" y="16737"/>
                    <a:pt x="18424" y="16377"/>
                  </a:cubicBezTo>
                  <a:cubicBezTo>
                    <a:pt x="16705" y="14528"/>
                    <a:pt x="15014" y="12708"/>
                    <a:pt x="13308" y="10873"/>
                  </a:cubicBezTo>
                  <a:cubicBezTo>
                    <a:pt x="13494" y="10665"/>
                    <a:pt x="13612" y="10530"/>
                    <a:pt x="13734" y="10397"/>
                  </a:cubicBezTo>
                  <a:cubicBezTo>
                    <a:pt x="15805" y="8137"/>
                    <a:pt x="18039" y="6000"/>
                    <a:pt x="20413" y="3968"/>
                  </a:cubicBezTo>
                  <a:cubicBezTo>
                    <a:pt x="20703" y="3719"/>
                    <a:pt x="20983" y="3471"/>
                    <a:pt x="21190" y="3153"/>
                  </a:cubicBezTo>
                  <a:cubicBezTo>
                    <a:pt x="21585" y="2544"/>
                    <a:pt x="21600" y="2565"/>
                    <a:pt x="21129" y="2026"/>
                  </a:cubicBezTo>
                  <a:cubicBezTo>
                    <a:pt x="20955" y="1827"/>
                    <a:pt x="20762" y="1776"/>
                    <a:pt x="20487" y="1772"/>
                  </a:cubicBezTo>
                  <a:cubicBezTo>
                    <a:pt x="19961" y="1764"/>
                    <a:pt x="19720" y="1486"/>
                    <a:pt x="19806" y="1064"/>
                  </a:cubicBezTo>
                  <a:cubicBezTo>
                    <a:pt x="19825" y="971"/>
                    <a:pt x="19804" y="847"/>
                    <a:pt x="19743" y="773"/>
                  </a:cubicBezTo>
                  <a:cubicBezTo>
                    <a:pt x="19597" y="599"/>
                    <a:pt x="19434" y="429"/>
                    <a:pt x="19245" y="289"/>
                  </a:cubicBezTo>
                  <a:cubicBezTo>
                    <a:pt x="18978" y="92"/>
                    <a:pt x="18816" y="-4"/>
                    <a:pt x="18655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825500"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grpSp>
        <p:nvGrpSpPr>
          <p:cNvPr id="415" name="Group"/>
          <p:cNvGrpSpPr/>
          <p:nvPr/>
        </p:nvGrpSpPr>
        <p:grpSpPr>
          <a:xfrm>
            <a:off x="15143692" y="7149725"/>
            <a:ext cx="6569051" cy="341677"/>
            <a:chOff x="0" y="0"/>
            <a:chExt cx="6569049" cy="341675"/>
          </a:xfrm>
        </p:grpSpPr>
        <p:sp>
          <p:nvSpPr>
            <p:cNvPr id="412" name="Line"/>
            <p:cNvSpPr/>
            <p:nvPr/>
          </p:nvSpPr>
          <p:spPr>
            <a:xfrm>
              <a:off x="201482" y="170837"/>
              <a:ext cx="6167772" cy="1"/>
            </a:xfrm>
            <a:prstGeom prst="line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825500"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13" name="Circle"/>
            <p:cNvSpPr/>
            <p:nvPr/>
          </p:nvSpPr>
          <p:spPr>
            <a:xfrm>
              <a:off x="0" y="0"/>
              <a:ext cx="344058" cy="341676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825500"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14" name="Circle"/>
            <p:cNvSpPr/>
            <p:nvPr/>
          </p:nvSpPr>
          <p:spPr>
            <a:xfrm>
              <a:off x="6224992" y="0"/>
              <a:ext cx="344058" cy="341676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825500"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grpSp>
        <p:nvGrpSpPr>
          <p:cNvPr id="418" name="Group"/>
          <p:cNvGrpSpPr/>
          <p:nvPr/>
        </p:nvGrpSpPr>
        <p:grpSpPr>
          <a:xfrm>
            <a:off x="16569622" y="7082860"/>
            <a:ext cx="518377" cy="515118"/>
            <a:chOff x="0" y="0"/>
            <a:chExt cx="518375" cy="515116"/>
          </a:xfrm>
        </p:grpSpPr>
        <p:sp>
          <p:nvSpPr>
            <p:cNvPr id="416" name="Circle"/>
            <p:cNvSpPr/>
            <p:nvPr/>
          </p:nvSpPr>
          <p:spPr>
            <a:xfrm>
              <a:off x="0" y="0"/>
              <a:ext cx="518376" cy="515117"/>
            </a:xfrm>
            <a:prstGeom prst="ellipse">
              <a:avLst/>
            </a:prstGeom>
            <a:solidFill>
              <a:srgbClr val="9AC155"/>
            </a:solidFill>
            <a:ln w="635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825500"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17" name="Dingbat Check"/>
            <p:cNvSpPr/>
            <p:nvPr/>
          </p:nvSpPr>
          <p:spPr>
            <a:xfrm>
              <a:off x="135066" y="139610"/>
              <a:ext cx="248243" cy="2358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2" h="20404" fill="norm" stroke="1" extrusionOk="0">
                  <a:moveTo>
                    <a:pt x="19340" y="6"/>
                  </a:moveTo>
                  <a:cubicBezTo>
                    <a:pt x="18911" y="-308"/>
                    <a:pt x="8317" y="11620"/>
                    <a:pt x="6423" y="13985"/>
                  </a:cubicBezTo>
                  <a:cubicBezTo>
                    <a:pt x="6323" y="14108"/>
                    <a:pt x="6215" y="14226"/>
                    <a:pt x="6090" y="14370"/>
                  </a:cubicBezTo>
                  <a:cubicBezTo>
                    <a:pt x="5960" y="14216"/>
                    <a:pt x="5854" y="14096"/>
                    <a:pt x="5755" y="13971"/>
                  </a:cubicBezTo>
                  <a:cubicBezTo>
                    <a:pt x="4964" y="12967"/>
                    <a:pt x="4458" y="12167"/>
                    <a:pt x="3657" y="11171"/>
                  </a:cubicBezTo>
                  <a:cubicBezTo>
                    <a:pt x="3337" y="10773"/>
                    <a:pt x="2972" y="10410"/>
                    <a:pt x="2634" y="10026"/>
                  </a:cubicBezTo>
                  <a:cubicBezTo>
                    <a:pt x="2472" y="9843"/>
                    <a:pt x="2283" y="9849"/>
                    <a:pt x="2071" y="9915"/>
                  </a:cubicBezTo>
                  <a:cubicBezTo>
                    <a:pt x="1856" y="9981"/>
                    <a:pt x="1574" y="9982"/>
                    <a:pt x="1303" y="10152"/>
                  </a:cubicBezTo>
                  <a:cubicBezTo>
                    <a:pt x="1209" y="10262"/>
                    <a:pt x="1332" y="10438"/>
                    <a:pt x="1349" y="10609"/>
                  </a:cubicBezTo>
                  <a:cubicBezTo>
                    <a:pt x="1369" y="10821"/>
                    <a:pt x="603" y="10792"/>
                    <a:pt x="203" y="11061"/>
                  </a:cubicBezTo>
                  <a:cubicBezTo>
                    <a:pt x="111" y="11123"/>
                    <a:pt x="286" y="11375"/>
                    <a:pt x="227" y="11440"/>
                  </a:cubicBezTo>
                  <a:cubicBezTo>
                    <a:pt x="51" y="11634"/>
                    <a:pt x="-61" y="11588"/>
                    <a:pt x="36" y="11826"/>
                  </a:cubicBezTo>
                  <a:cubicBezTo>
                    <a:pt x="896" y="13941"/>
                    <a:pt x="2182" y="15733"/>
                    <a:pt x="3218" y="17879"/>
                  </a:cubicBezTo>
                  <a:cubicBezTo>
                    <a:pt x="4865" y="21292"/>
                    <a:pt x="5178" y="19166"/>
                    <a:pt x="5654" y="19575"/>
                  </a:cubicBezTo>
                  <a:cubicBezTo>
                    <a:pt x="7119" y="20836"/>
                    <a:pt x="6474" y="21179"/>
                    <a:pt x="9921" y="16770"/>
                  </a:cubicBezTo>
                  <a:cubicBezTo>
                    <a:pt x="11378" y="14721"/>
                    <a:pt x="19009" y="5203"/>
                    <a:pt x="20710" y="3334"/>
                  </a:cubicBezTo>
                  <a:cubicBezTo>
                    <a:pt x="20919" y="3106"/>
                    <a:pt x="21118" y="2879"/>
                    <a:pt x="21258" y="2594"/>
                  </a:cubicBezTo>
                  <a:cubicBezTo>
                    <a:pt x="21526" y="2050"/>
                    <a:pt x="21539" y="2066"/>
                    <a:pt x="21150" y="1624"/>
                  </a:cubicBezTo>
                  <a:cubicBezTo>
                    <a:pt x="21006" y="1461"/>
                    <a:pt x="20856" y="1427"/>
                    <a:pt x="20646" y="1437"/>
                  </a:cubicBezTo>
                  <a:cubicBezTo>
                    <a:pt x="20244" y="1456"/>
                    <a:pt x="20044" y="1227"/>
                    <a:pt x="20086" y="860"/>
                  </a:cubicBezTo>
                  <a:cubicBezTo>
                    <a:pt x="20096" y="778"/>
                    <a:pt x="20075" y="672"/>
                    <a:pt x="20023" y="612"/>
                  </a:cubicBezTo>
                  <a:cubicBezTo>
                    <a:pt x="19903" y="469"/>
                    <a:pt x="19492" y="117"/>
                    <a:pt x="19340" y="6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825500"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grpSp>
        <p:nvGrpSpPr>
          <p:cNvPr id="421" name="Group"/>
          <p:cNvGrpSpPr/>
          <p:nvPr/>
        </p:nvGrpSpPr>
        <p:grpSpPr>
          <a:xfrm>
            <a:off x="18169870" y="7063005"/>
            <a:ext cx="518377" cy="515117"/>
            <a:chOff x="0" y="0"/>
            <a:chExt cx="518375" cy="515116"/>
          </a:xfrm>
        </p:grpSpPr>
        <p:sp>
          <p:nvSpPr>
            <p:cNvPr id="419" name="Circle"/>
            <p:cNvSpPr/>
            <p:nvPr/>
          </p:nvSpPr>
          <p:spPr>
            <a:xfrm>
              <a:off x="0" y="0"/>
              <a:ext cx="518376" cy="515117"/>
            </a:xfrm>
            <a:prstGeom prst="ellipse">
              <a:avLst/>
            </a:prstGeom>
            <a:solidFill>
              <a:srgbClr val="BE3549"/>
            </a:solidFill>
            <a:ln w="635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825500"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20" name="Dingbat X"/>
            <p:cNvSpPr/>
            <p:nvPr/>
          </p:nvSpPr>
          <p:spPr>
            <a:xfrm>
              <a:off x="131892" y="110888"/>
              <a:ext cx="248243" cy="293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4" h="21548" fill="norm" stroke="1" extrusionOk="0">
                  <a:moveTo>
                    <a:pt x="18655" y="0"/>
                  </a:moveTo>
                  <a:cubicBezTo>
                    <a:pt x="18494" y="5"/>
                    <a:pt x="18333" y="109"/>
                    <a:pt x="18066" y="314"/>
                  </a:cubicBezTo>
                  <a:cubicBezTo>
                    <a:pt x="15478" y="2289"/>
                    <a:pt x="13027" y="4381"/>
                    <a:pt x="10727" y="6600"/>
                  </a:cubicBezTo>
                  <a:cubicBezTo>
                    <a:pt x="10587" y="6735"/>
                    <a:pt x="10434" y="6862"/>
                    <a:pt x="10258" y="7020"/>
                  </a:cubicBezTo>
                  <a:cubicBezTo>
                    <a:pt x="10102" y="6832"/>
                    <a:pt x="9974" y="6685"/>
                    <a:pt x="9856" y="6533"/>
                  </a:cubicBezTo>
                  <a:cubicBezTo>
                    <a:pt x="8908" y="5315"/>
                    <a:pt x="7971" y="4091"/>
                    <a:pt x="7009" y="2882"/>
                  </a:cubicBezTo>
                  <a:cubicBezTo>
                    <a:pt x="6625" y="2399"/>
                    <a:pt x="6178" y="1951"/>
                    <a:pt x="5769" y="1483"/>
                  </a:cubicBezTo>
                  <a:cubicBezTo>
                    <a:pt x="5573" y="1260"/>
                    <a:pt x="5327" y="1254"/>
                    <a:pt x="5044" y="1314"/>
                  </a:cubicBezTo>
                  <a:cubicBezTo>
                    <a:pt x="4759" y="1375"/>
                    <a:pt x="4593" y="1540"/>
                    <a:pt x="4590" y="1770"/>
                  </a:cubicBezTo>
                  <a:cubicBezTo>
                    <a:pt x="4583" y="2129"/>
                    <a:pt x="4349" y="2291"/>
                    <a:pt x="3989" y="2389"/>
                  </a:cubicBezTo>
                  <a:cubicBezTo>
                    <a:pt x="3741" y="2232"/>
                    <a:pt x="3498" y="2079"/>
                    <a:pt x="3221" y="1904"/>
                  </a:cubicBezTo>
                  <a:cubicBezTo>
                    <a:pt x="2922" y="2176"/>
                    <a:pt x="2660" y="2427"/>
                    <a:pt x="2382" y="2665"/>
                  </a:cubicBezTo>
                  <a:cubicBezTo>
                    <a:pt x="2135" y="2876"/>
                    <a:pt x="2125" y="3090"/>
                    <a:pt x="2231" y="3371"/>
                  </a:cubicBezTo>
                  <a:cubicBezTo>
                    <a:pt x="3179" y="5877"/>
                    <a:pt x="4394" y="8283"/>
                    <a:pt x="5880" y="10593"/>
                  </a:cubicBezTo>
                  <a:cubicBezTo>
                    <a:pt x="5956" y="10712"/>
                    <a:pt x="6024" y="10835"/>
                    <a:pt x="6094" y="10951"/>
                  </a:cubicBezTo>
                  <a:cubicBezTo>
                    <a:pt x="4046" y="12991"/>
                    <a:pt x="2019" y="15012"/>
                    <a:pt x="0" y="17024"/>
                  </a:cubicBezTo>
                  <a:cubicBezTo>
                    <a:pt x="166" y="17359"/>
                    <a:pt x="297" y="17644"/>
                    <a:pt x="450" y="17921"/>
                  </a:cubicBezTo>
                  <a:cubicBezTo>
                    <a:pt x="559" y="18117"/>
                    <a:pt x="570" y="18299"/>
                    <a:pt x="443" y="18491"/>
                  </a:cubicBezTo>
                  <a:cubicBezTo>
                    <a:pt x="355" y="18625"/>
                    <a:pt x="277" y="18763"/>
                    <a:pt x="214" y="18906"/>
                  </a:cubicBezTo>
                  <a:cubicBezTo>
                    <a:pt x="179" y="18986"/>
                    <a:pt x="139" y="19096"/>
                    <a:pt x="175" y="19164"/>
                  </a:cubicBezTo>
                  <a:cubicBezTo>
                    <a:pt x="462" y="19717"/>
                    <a:pt x="876" y="20186"/>
                    <a:pt x="1406" y="20550"/>
                  </a:cubicBezTo>
                  <a:cubicBezTo>
                    <a:pt x="1668" y="20457"/>
                    <a:pt x="1862" y="20370"/>
                    <a:pt x="2068" y="20319"/>
                  </a:cubicBezTo>
                  <a:cubicBezTo>
                    <a:pt x="2305" y="20259"/>
                    <a:pt x="2506" y="20384"/>
                    <a:pt x="2432" y="20567"/>
                  </a:cubicBezTo>
                  <a:cubicBezTo>
                    <a:pt x="2271" y="20967"/>
                    <a:pt x="2606" y="21165"/>
                    <a:pt x="2838" y="21403"/>
                  </a:cubicBezTo>
                  <a:cubicBezTo>
                    <a:pt x="3027" y="21596"/>
                    <a:pt x="3335" y="21593"/>
                    <a:pt x="3548" y="21414"/>
                  </a:cubicBezTo>
                  <a:cubicBezTo>
                    <a:pt x="3624" y="21350"/>
                    <a:pt x="3679" y="21268"/>
                    <a:pt x="3745" y="21195"/>
                  </a:cubicBezTo>
                  <a:cubicBezTo>
                    <a:pt x="5406" y="19353"/>
                    <a:pt x="7068" y="17510"/>
                    <a:pt x="8732" y="15669"/>
                  </a:cubicBezTo>
                  <a:cubicBezTo>
                    <a:pt x="8850" y="15538"/>
                    <a:pt x="8982" y="15417"/>
                    <a:pt x="9151" y="15248"/>
                  </a:cubicBezTo>
                  <a:cubicBezTo>
                    <a:pt x="9312" y="15457"/>
                    <a:pt x="9442" y="15618"/>
                    <a:pt x="9566" y="15782"/>
                  </a:cubicBezTo>
                  <a:cubicBezTo>
                    <a:pt x="10552" y="17091"/>
                    <a:pt x="11622" y="18348"/>
                    <a:pt x="12799" y="19538"/>
                  </a:cubicBezTo>
                  <a:cubicBezTo>
                    <a:pt x="13137" y="19880"/>
                    <a:pt x="13363" y="19913"/>
                    <a:pt x="13764" y="19639"/>
                  </a:cubicBezTo>
                  <a:cubicBezTo>
                    <a:pt x="14071" y="19429"/>
                    <a:pt x="14340" y="19181"/>
                    <a:pt x="14638" y="18942"/>
                  </a:cubicBezTo>
                  <a:cubicBezTo>
                    <a:pt x="14977" y="19118"/>
                    <a:pt x="15325" y="19299"/>
                    <a:pt x="15670" y="19479"/>
                  </a:cubicBezTo>
                  <a:cubicBezTo>
                    <a:pt x="15874" y="19336"/>
                    <a:pt x="16024" y="19228"/>
                    <a:pt x="16179" y="19123"/>
                  </a:cubicBezTo>
                  <a:cubicBezTo>
                    <a:pt x="16407" y="18969"/>
                    <a:pt x="16586" y="18817"/>
                    <a:pt x="16625" y="18532"/>
                  </a:cubicBezTo>
                  <a:cubicBezTo>
                    <a:pt x="16663" y="18245"/>
                    <a:pt x="16848" y="17980"/>
                    <a:pt x="17238" y="17893"/>
                  </a:cubicBezTo>
                  <a:cubicBezTo>
                    <a:pt x="17537" y="17826"/>
                    <a:pt x="17736" y="17646"/>
                    <a:pt x="17893" y="17435"/>
                  </a:cubicBezTo>
                  <a:cubicBezTo>
                    <a:pt x="18144" y="17098"/>
                    <a:pt x="18337" y="16737"/>
                    <a:pt x="18424" y="16377"/>
                  </a:cubicBezTo>
                  <a:cubicBezTo>
                    <a:pt x="16705" y="14528"/>
                    <a:pt x="15014" y="12708"/>
                    <a:pt x="13308" y="10873"/>
                  </a:cubicBezTo>
                  <a:cubicBezTo>
                    <a:pt x="13494" y="10665"/>
                    <a:pt x="13612" y="10530"/>
                    <a:pt x="13734" y="10397"/>
                  </a:cubicBezTo>
                  <a:cubicBezTo>
                    <a:pt x="15805" y="8137"/>
                    <a:pt x="18039" y="6000"/>
                    <a:pt x="20413" y="3968"/>
                  </a:cubicBezTo>
                  <a:cubicBezTo>
                    <a:pt x="20703" y="3719"/>
                    <a:pt x="20983" y="3471"/>
                    <a:pt x="21190" y="3153"/>
                  </a:cubicBezTo>
                  <a:cubicBezTo>
                    <a:pt x="21585" y="2544"/>
                    <a:pt x="21600" y="2565"/>
                    <a:pt x="21129" y="2026"/>
                  </a:cubicBezTo>
                  <a:cubicBezTo>
                    <a:pt x="20955" y="1827"/>
                    <a:pt x="20762" y="1776"/>
                    <a:pt x="20487" y="1772"/>
                  </a:cubicBezTo>
                  <a:cubicBezTo>
                    <a:pt x="19961" y="1764"/>
                    <a:pt x="19720" y="1486"/>
                    <a:pt x="19806" y="1064"/>
                  </a:cubicBezTo>
                  <a:cubicBezTo>
                    <a:pt x="19825" y="971"/>
                    <a:pt x="19804" y="847"/>
                    <a:pt x="19743" y="773"/>
                  </a:cubicBezTo>
                  <a:cubicBezTo>
                    <a:pt x="19597" y="599"/>
                    <a:pt x="19434" y="429"/>
                    <a:pt x="19245" y="289"/>
                  </a:cubicBezTo>
                  <a:cubicBezTo>
                    <a:pt x="18978" y="92"/>
                    <a:pt x="18816" y="-4"/>
                    <a:pt x="18655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825500"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grpSp>
        <p:nvGrpSpPr>
          <p:cNvPr id="425" name="Group"/>
          <p:cNvGrpSpPr/>
          <p:nvPr/>
        </p:nvGrpSpPr>
        <p:grpSpPr>
          <a:xfrm>
            <a:off x="15143692" y="4162906"/>
            <a:ext cx="6569051" cy="341677"/>
            <a:chOff x="0" y="0"/>
            <a:chExt cx="6569049" cy="341675"/>
          </a:xfrm>
        </p:grpSpPr>
        <p:sp>
          <p:nvSpPr>
            <p:cNvPr id="422" name="Line"/>
            <p:cNvSpPr/>
            <p:nvPr/>
          </p:nvSpPr>
          <p:spPr>
            <a:xfrm>
              <a:off x="201480" y="170837"/>
              <a:ext cx="6167773" cy="1"/>
            </a:xfrm>
            <a:prstGeom prst="line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825500"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23" name="Circle"/>
            <p:cNvSpPr/>
            <p:nvPr/>
          </p:nvSpPr>
          <p:spPr>
            <a:xfrm>
              <a:off x="0" y="0"/>
              <a:ext cx="344058" cy="341676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825500"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24" name="Circle"/>
            <p:cNvSpPr/>
            <p:nvPr/>
          </p:nvSpPr>
          <p:spPr>
            <a:xfrm>
              <a:off x="6224992" y="0"/>
              <a:ext cx="344058" cy="341676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825500"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grpSp>
        <p:nvGrpSpPr>
          <p:cNvPr id="428" name="Group"/>
          <p:cNvGrpSpPr/>
          <p:nvPr/>
        </p:nvGrpSpPr>
        <p:grpSpPr>
          <a:xfrm>
            <a:off x="16569622" y="4096041"/>
            <a:ext cx="518377" cy="515117"/>
            <a:chOff x="0" y="0"/>
            <a:chExt cx="518375" cy="515116"/>
          </a:xfrm>
        </p:grpSpPr>
        <p:sp>
          <p:nvSpPr>
            <p:cNvPr id="426" name="Circle"/>
            <p:cNvSpPr/>
            <p:nvPr/>
          </p:nvSpPr>
          <p:spPr>
            <a:xfrm>
              <a:off x="0" y="0"/>
              <a:ext cx="518376" cy="515117"/>
            </a:xfrm>
            <a:prstGeom prst="ellipse">
              <a:avLst/>
            </a:prstGeom>
            <a:solidFill>
              <a:srgbClr val="9AC155"/>
            </a:solidFill>
            <a:ln w="635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825500"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27" name="Dingbat Check"/>
            <p:cNvSpPr/>
            <p:nvPr/>
          </p:nvSpPr>
          <p:spPr>
            <a:xfrm>
              <a:off x="135066" y="139610"/>
              <a:ext cx="248243" cy="2358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2" h="20404" fill="norm" stroke="1" extrusionOk="0">
                  <a:moveTo>
                    <a:pt x="19340" y="6"/>
                  </a:moveTo>
                  <a:cubicBezTo>
                    <a:pt x="18911" y="-308"/>
                    <a:pt x="8317" y="11620"/>
                    <a:pt x="6423" y="13985"/>
                  </a:cubicBezTo>
                  <a:cubicBezTo>
                    <a:pt x="6323" y="14108"/>
                    <a:pt x="6215" y="14226"/>
                    <a:pt x="6090" y="14370"/>
                  </a:cubicBezTo>
                  <a:cubicBezTo>
                    <a:pt x="5960" y="14216"/>
                    <a:pt x="5854" y="14096"/>
                    <a:pt x="5755" y="13971"/>
                  </a:cubicBezTo>
                  <a:cubicBezTo>
                    <a:pt x="4964" y="12967"/>
                    <a:pt x="4458" y="12167"/>
                    <a:pt x="3657" y="11171"/>
                  </a:cubicBezTo>
                  <a:cubicBezTo>
                    <a:pt x="3337" y="10773"/>
                    <a:pt x="2972" y="10410"/>
                    <a:pt x="2634" y="10026"/>
                  </a:cubicBezTo>
                  <a:cubicBezTo>
                    <a:pt x="2472" y="9843"/>
                    <a:pt x="2283" y="9849"/>
                    <a:pt x="2071" y="9915"/>
                  </a:cubicBezTo>
                  <a:cubicBezTo>
                    <a:pt x="1856" y="9981"/>
                    <a:pt x="1574" y="9982"/>
                    <a:pt x="1303" y="10152"/>
                  </a:cubicBezTo>
                  <a:cubicBezTo>
                    <a:pt x="1209" y="10262"/>
                    <a:pt x="1332" y="10438"/>
                    <a:pt x="1349" y="10609"/>
                  </a:cubicBezTo>
                  <a:cubicBezTo>
                    <a:pt x="1369" y="10821"/>
                    <a:pt x="603" y="10792"/>
                    <a:pt x="203" y="11061"/>
                  </a:cubicBezTo>
                  <a:cubicBezTo>
                    <a:pt x="111" y="11123"/>
                    <a:pt x="286" y="11375"/>
                    <a:pt x="227" y="11440"/>
                  </a:cubicBezTo>
                  <a:cubicBezTo>
                    <a:pt x="51" y="11634"/>
                    <a:pt x="-61" y="11588"/>
                    <a:pt x="36" y="11826"/>
                  </a:cubicBezTo>
                  <a:cubicBezTo>
                    <a:pt x="896" y="13941"/>
                    <a:pt x="2182" y="15733"/>
                    <a:pt x="3218" y="17879"/>
                  </a:cubicBezTo>
                  <a:cubicBezTo>
                    <a:pt x="4865" y="21292"/>
                    <a:pt x="5178" y="19166"/>
                    <a:pt x="5654" y="19575"/>
                  </a:cubicBezTo>
                  <a:cubicBezTo>
                    <a:pt x="7119" y="20836"/>
                    <a:pt x="6474" y="21179"/>
                    <a:pt x="9921" y="16770"/>
                  </a:cubicBezTo>
                  <a:cubicBezTo>
                    <a:pt x="11378" y="14721"/>
                    <a:pt x="19009" y="5203"/>
                    <a:pt x="20710" y="3334"/>
                  </a:cubicBezTo>
                  <a:cubicBezTo>
                    <a:pt x="20919" y="3106"/>
                    <a:pt x="21118" y="2879"/>
                    <a:pt x="21258" y="2594"/>
                  </a:cubicBezTo>
                  <a:cubicBezTo>
                    <a:pt x="21526" y="2050"/>
                    <a:pt x="21539" y="2066"/>
                    <a:pt x="21150" y="1624"/>
                  </a:cubicBezTo>
                  <a:cubicBezTo>
                    <a:pt x="21006" y="1461"/>
                    <a:pt x="20856" y="1427"/>
                    <a:pt x="20646" y="1437"/>
                  </a:cubicBezTo>
                  <a:cubicBezTo>
                    <a:pt x="20244" y="1456"/>
                    <a:pt x="20044" y="1227"/>
                    <a:pt x="20086" y="860"/>
                  </a:cubicBezTo>
                  <a:cubicBezTo>
                    <a:pt x="20096" y="778"/>
                    <a:pt x="20075" y="672"/>
                    <a:pt x="20023" y="612"/>
                  </a:cubicBezTo>
                  <a:cubicBezTo>
                    <a:pt x="19903" y="469"/>
                    <a:pt x="19492" y="117"/>
                    <a:pt x="19340" y="6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825500"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grpSp>
        <p:nvGrpSpPr>
          <p:cNvPr id="431" name="Group"/>
          <p:cNvGrpSpPr/>
          <p:nvPr/>
        </p:nvGrpSpPr>
        <p:grpSpPr>
          <a:xfrm>
            <a:off x="18169870" y="4096041"/>
            <a:ext cx="518377" cy="515117"/>
            <a:chOff x="0" y="0"/>
            <a:chExt cx="518375" cy="515116"/>
          </a:xfrm>
        </p:grpSpPr>
        <p:sp>
          <p:nvSpPr>
            <p:cNvPr id="429" name="Circle"/>
            <p:cNvSpPr/>
            <p:nvPr/>
          </p:nvSpPr>
          <p:spPr>
            <a:xfrm>
              <a:off x="0" y="0"/>
              <a:ext cx="518376" cy="515117"/>
            </a:xfrm>
            <a:prstGeom prst="ellipse">
              <a:avLst/>
            </a:prstGeom>
            <a:solidFill>
              <a:srgbClr val="9AC155"/>
            </a:solidFill>
            <a:ln w="635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825500"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30" name="Dingbat Check"/>
            <p:cNvSpPr/>
            <p:nvPr/>
          </p:nvSpPr>
          <p:spPr>
            <a:xfrm>
              <a:off x="135066" y="139610"/>
              <a:ext cx="248243" cy="2358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2" h="20404" fill="norm" stroke="1" extrusionOk="0">
                  <a:moveTo>
                    <a:pt x="19340" y="6"/>
                  </a:moveTo>
                  <a:cubicBezTo>
                    <a:pt x="18911" y="-308"/>
                    <a:pt x="8317" y="11620"/>
                    <a:pt x="6423" y="13985"/>
                  </a:cubicBezTo>
                  <a:cubicBezTo>
                    <a:pt x="6323" y="14108"/>
                    <a:pt x="6215" y="14226"/>
                    <a:pt x="6090" y="14370"/>
                  </a:cubicBezTo>
                  <a:cubicBezTo>
                    <a:pt x="5960" y="14216"/>
                    <a:pt x="5854" y="14096"/>
                    <a:pt x="5755" y="13971"/>
                  </a:cubicBezTo>
                  <a:cubicBezTo>
                    <a:pt x="4964" y="12967"/>
                    <a:pt x="4458" y="12167"/>
                    <a:pt x="3657" y="11171"/>
                  </a:cubicBezTo>
                  <a:cubicBezTo>
                    <a:pt x="3337" y="10773"/>
                    <a:pt x="2972" y="10410"/>
                    <a:pt x="2634" y="10026"/>
                  </a:cubicBezTo>
                  <a:cubicBezTo>
                    <a:pt x="2472" y="9843"/>
                    <a:pt x="2283" y="9849"/>
                    <a:pt x="2071" y="9915"/>
                  </a:cubicBezTo>
                  <a:cubicBezTo>
                    <a:pt x="1856" y="9981"/>
                    <a:pt x="1574" y="9982"/>
                    <a:pt x="1303" y="10152"/>
                  </a:cubicBezTo>
                  <a:cubicBezTo>
                    <a:pt x="1209" y="10262"/>
                    <a:pt x="1332" y="10438"/>
                    <a:pt x="1349" y="10609"/>
                  </a:cubicBezTo>
                  <a:cubicBezTo>
                    <a:pt x="1369" y="10821"/>
                    <a:pt x="603" y="10792"/>
                    <a:pt x="203" y="11061"/>
                  </a:cubicBezTo>
                  <a:cubicBezTo>
                    <a:pt x="111" y="11123"/>
                    <a:pt x="286" y="11375"/>
                    <a:pt x="227" y="11440"/>
                  </a:cubicBezTo>
                  <a:cubicBezTo>
                    <a:pt x="51" y="11634"/>
                    <a:pt x="-61" y="11588"/>
                    <a:pt x="36" y="11826"/>
                  </a:cubicBezTo>
                  <a:cubicBezTo>
                    <a:pt x="896" y="13941"/>
                    <a:pt x="2182" y="15733"/>
                    <a:pt x="3218" y="17879"/>
                  </a:cubicBezTo>
                  <a:cubicBezTo>
                    <a:pt x="4865" y="21292"/>
                    <a:pt x="5178" y="19166"/>
                    <a:pt x="5654" y="19575"/>
                  </a:cubicBezTo>
                  <a:cubicBezTo>
                    <a:pt x="7119" y="20836"/>
                    <a:pt x="6474" y="21179"/>
                    <a:pt x="9921" y="16770"/>
                  </a:cubicBezTo>
                  <a:cubicBezTo>
                    <a:pt x="11378" y="14721"/>
                    <a:pt x="19009" y="5203"/>
                    <a:pt x="20710" y="3334"/>
                  </a:cubicBezTo>
                  <a:cubicBezTo>
                    <a:pt x="20919" y="3106"/>
                    <a:pt x="21118" y="2879"/>
                    <a:pt x="21258" y="2594"/>
                  </a:cubicBezTo>
                  <a:cubicBezTo>
                    <a:pt x="21526" y="2050"/>
                    <a:pt x="21539" y="2066"/>
                    <a:pt x="21150" y="1624"/>
                  </a:cubicBezTo>
                  <a:cubicBezTo>
                    <a:pt x="21006" y="1461"/>
                    <a:pt x="20856" y="1427"/>
                    <a:pt x="20646" y="1437"/>
                  </a:cubicBezTo>
                  <a:cubicBezTo>
                    <a:pt x="20244" y="1456"/>
                    <a:pt x="20044" y="1227"/>
                    <a:pt x="20086" y="860"/>
                  </a:cubicBezTo>
                  <a:cubicBezTo>
                    <a:pt x="20096" y="778"/>
                    <a:pt x="20075" y="672"/>
                    <a:pt x="20023" y="612"/>
                  </a:cubicBezTo>
                  <a:cubicBezTo>
                    <a:pt x="19903" y="469"/>
                    <a:pt x="19492" y="117"/>
                    <a:pt x="19340" y="6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825500"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grpSp>
        <p:nvGrpSpPr>
          <p:cNvPr id="434" name="Group"/>
          <p:cNvGrpSpPr/>
          <p:nvPr/>
        </p:nvGrpSpPr>
        <p:grpSpPr>
          <a:xfrm>
            <a:off x="19769278" y="4096041"/>
            <a:ext cx="518377" cy="515117"/>
            <a:chOff x="0" y="0"/>
            <a:chExt cx="518375" cy="515116"/>
          </a:xfrm>
        </p:grpSpPr>
        <p:sp>
          <p:nvSpPr>
            <p:cNvPr id="432" name="Circle"/>
            <p:cNvSpPr/>
            <p:nvPr/>
          </p:nvSpPr>
          <p:spPr>
            <a:xfrm>
              <a:off x="0" y="0"/>
              <a:ext cx="518376" cy="515117"/>
            </a:xfrm>
            <a:prstGeom prst="ellipse">
              <a:avLst/>
            </a:prstGeom>
            <a:solidFill>
              <a:srgbClr val="9AC155"/>
            </a:solidFill>
            <a:ln w="635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825500"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33" name="Dingbat Check"/>
            <p:cNvSpPr/>
            <p:nvPr/>
          </p:nvSpPr>
          <p:spPr>
            <a:xfrm>
              <a:off x="135066" y="139610"/>
              <a:ext cx="248243" cy="2358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2" h="20404" fill="norm" stroke="1" extrusionOk="0">
                  <a:moveTo>
                    <a:pt x="19340" y="6"/>
                  </a:moveTo>
                  <a:cubicBezTo>
                    <a:pt x="18911" y="-308"/>
                    <a:pt x="8317" y="11620"/>
                    <a:pt x="6423" y="13985"/>
                  </a:cubicBezTo>
                  <a:cubicBezTo>
                    <a:pt x="6323" y="14108"/>
                    <a:pt x="6215" y="14226"/>
                    <a:pt x="6090" y="14370"/>
                  </a:cubicBezTo>
                  <a:cubicBezTo>
                    <a:pt x="5960" y="14216"/>
                    <a:pt x="5854" y="14096"/>
                    <a:pt x="5755" y="13971"/>
                  </a:cubicBezTo>
                  <a:cubicBezTo>
                    <a:pt x="4964" y="12967"/>
                    <a:pt x="4458" y="12167"/>
                    <a:pt x="3657" y="11171"/>
                  </a:cubicBezTo>
                  <a:cubicBezTo>
                    <a:pt x="3337" y="10773"/>
                    <a:pt x="2972" y="10410"/>
                    <a:pt x="2634" y="10026"/>
                  </a:cubicBezTo>
                  <a:cubicBezTo>
                    <a:pt x="2472" y="9843"/>
                    <a:pt x="2283" y="9849"/>
                    <a:pt x="2071" y="9915"/>
                  </a:cubicBezTo>
                  <a:cubicBezTo>
                    <a:pt x="1856" y="9981"/>
                    <a:pt x="1574" y="9982"/>
                    <a:pt x="1303" y="10152"/>
                  </a:cubicBezTo>
                  <a:cubicBezTo>
                    <a:pt x="1209" y="10262"/>
                    <a:pt x="1332" y="10438"/>
                    <a:pt x="1349" y="10609"/>
                  </a:cubicBezTo>
                  <a:cubicBezTo>
                    <a:pt x="1369" y="10821"/>
                    <a:pt x="603" y="10792"/>
                    <a:pt x="203" y="11061"/>
                  </a:cubicBezTo>
                  <a:cubicBezTo>
                    <a:pt x="111" y="11123"/>
                    <a:pt x="286" y="11375"/>
                    <a:pt x="227" y="11440"/>
                  </a:cubicBezTo>
                  <a:cubicBezTo>
                    <a:pt x="51" y="11634"/>
                    <a:pt x="-61" y="11588"/>
                    <a:pt x="36" y="11826"/>
                  </a:cubicBezTo>
                  <a:cubicBezTo>
                    <a:pt x="896" y="13941"/>
                    <a:pt x="2182" y="15733"/>
                    <a:pt x="3218" y="17879"/>
                  </a:cubicBezTo>
                  <a:cubicBezTo>
                    <a:pt x="4865" y="21292"/>
                    <a:pt x="5178" y="19166"/>
                    <a:pt x="5654" y="19575"/>
                  </a:cubicBezTo>
                  <a:cubicBezTo>
                    <a:pt x="7119" y="20836"/>
                    <a:pt x="6474" y="21179"/>
                    <a:pt x="9921" y="16770"/>
                  </a:cubicBezTo>
                  <a:cubicBezTo>
                    <a:pt x="11378" y="14721"/>
                    <a:pt x="19009" y="5203"/>
                    <a:pt x="20710" y="3334"/>
                  </a:cubicBezTo>
                  <a:cubicBezTo>
                    <a:pt x="20919" y="3106"/>
                    <a:pt x="21118" y="2879"/>
                    <a:pt x="21258" y="2594"/>
                  </a:cubicBezTo>
                  <a:cubicBezTo>
                    <a:pt x="21526" y="2050"/>
                    <a:pt x="21539" y="2066"/>
                    <a:pt x="21150" y="1624"/>
                  </a:cubicBezTo>
                  <a:cubicBezTo>
                    <a:pt x="21006" y="1461"/>
                    <a:pt x="20856" y="1427"/>
                    <a:pt x="20646" y="1437"/>
                  </a:cubicBezTo>
                  <a:cubicBezTo>
                    <a:pt x="20244" y="1456"/>
                    <a:pt x="20044" y="1227"/>
                    <a:pt x="20086" y="860"/>
                  </a:cubicBezTo>
                  <a:cubicBezTo>
                    <a:pt x="20096" y="778"/>
                    <a:pt x="20075" y="672"/>
                    <a:pt x="20023" y="612"/>
                  </a:cubicBezTo>
                  <a:cubicBezTo>
                    <a:pt x="19903" y="469"/>
                    <a:pt x="19492" y="117"/>
                    <a:pt x="19340" y="6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825500"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grpSp>
        <p:nvGrpSpPr>
          <p:cNvPr id="438" name="Group"/>
          <p:cNvGrpSpPr/>
          <p:nvPr/>
        </p:nvGrpSpPr>
        <p:grpSpPr>
          <a:xfrm>
            <a:off x="15143692" y="2712507"/>
            <a:ext cx="6569051" cy="341677"/>
            <a:chOff x="0" y="0"/>
            <a:chExt cx="6569049" cy="341675"/>
          </a:xfrm>
        </p:grpSpPr>
        <p:sp>
          <p:nvSpPr>
            <p:cNvPr id="435" name="Line"/>
            <p:cNvSpPr/>
            <p:nvPr/>
          </p:nvSpPr>
          <p:spPr>
            <a:xfrm>
              <a:off x="201482" y="170837"/>
              <a:ext cx="6167772" cy="1"/>
            </a:xfrm>
            <a:prstGeom prst="line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825500"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36" name="Circle"/>
            <p:cNvSpPr/>
            <p:nvPr/>
          </p:nvSpPr>
          <p:spPr>
            <a:xfrm>
              <a:off x="0" y="0"/>
              <a:ext cx="344058" cy="341676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825500"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37" name="Circle"/>
            <p:cNvSpPr/>
            <p:nvPr/>
          </p:nvSpPr>
          <p:spPr>
            <a:xfrm>
              <a:off x="6224992" y="0"/>
              <a:ext cx="344058" cy="341676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825500"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grpSp>
        <p:nvGrpSpPr>
          <p:cNvPr id="441" name="Group"/>
          <p:cNvGrpSpPr/>
          <p:nvPr/>
        </p:nvGrpSpPr>
        <p:grpSpPr>
          <a:xfrm>
            <a:off x="16569622" y="2645642"/>
            <a:ext cx="518377" cy="515117"/>
            <a:chOff x="0" y="0"/>
            <a:chExt cx="518375" cy="515116"/>
          </a:xfrm>
        </p:grpSpPr>
        <p:sp>
          <p:nvSpPr>
            <p:cNvPr id="439" name="Circle"/>
            <p:cNvSpPr/>
            <p:nvPr/>
          </p:nvSpPr>
          <p:spPr>
            <a:xfrm>
              <a:off x="0" y="0"/>
              <a:ext cx="518376" cy="515117"/>
            </a:xfrm>
            <a:prstGeom prst="ellipse">
              <a:avLst/>
            </a:prstGeom>
            <a:solidFill>
              <a:srgbClr val="9AC155"/>
            </a:solidFill>
            <a:ln w="635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825500"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40" name="Dingbat Check"/>
            <p:cNvSpPr/>
            <p:nvPr/>
          </p:nvSpPr>
          <p:spPr>
            <a:xfrm>
              <a:off x="135066" y="139610"/>
              <a:ext cx="248243" cy="2358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2" h="20404" fill="norm" stroke="1" extrusionOk="0">
                  <a:moveTo>
                    <a:pt x="19340" y="6"/>
                  </a:moveTo>
                  <a:cubicBezTo>
                    <a:pt x="18911" y="-308"/>
                    <a:pt x="8317" y="11620"/>
                    <a:pt x="6423" y="13985"/>
                  </a:cubicBezTo>
                  <a:cubicBezTo>
                    <a:pt x="6323" y="14108"/>
                    <a:pt x="6215" y="14226"/>
                    <a:pt x="6090" y="14370"/>
                  </a:cubicBezTo>
                  <a:cubicBezTo>
                    <a:pt x="5960" y="14216"/>
                    <a:pt x="5854" y="14096"/>
                    <a:pt x="5755" y="13971"/>
                  </a:cubicBezTo>
                  <a:cubicBezTo>
                    <a:pt x="4964" y="12967"/>
                    <a:pt x="4458" y="12167"/>
                    <a:pt x="3657" y="11171"/>
                  </a:cubicBezTo>
                  <a:cubicBezTo>
                    <a:pt x="3337" y="10773"/>
                    <a:pt x="2972" y="10410"/>
                    <a:pt x="2634" y="10026"/>
                  </a:cubicBezTo>
                  <a:cubicBezTo>
                    <a:pt x="2472" y="9843"/>
                    <a:pt x="2283" y="9849"/>
                    <a:pt x="2071" y="9915"/>
                  </a:cubicBezTo>
                  <a:cubicBezTo>
                    <a:pt x="1856" y="9981"/>
                    <a:pt x="1574" y="9982"/>
                    <a:pt x="1303" y="10152"/>
                  </a:cubicBezTo>
                  <a:cubicBezTo>
                    <a:pt x="1209" y="10262"/>
                    <a:pt x="1332" y="10438"/>
                    <a:pt x="1349" y="10609"/>
                  </a:cubicBezTo>
                  <a:cubicBezTo>
                    <a:pt x="1369" y="10821"/>
                    <a:pt x="603" y="10792"/>
                    <a:pt x="203" y="11061"/>
                  </a:cubicBezTo>
                  <a:cubicBezTo>
                    <a:pt x="111" y="11123"/>
                    <a:pt x="286" y="11375"/>
                    <a:pt x="227" y="11440"/>
                  </a:cubicBezTo>
                  <a:cubicBezTo>
                    <a:pt x="51" y="11634"/>
                    <a:pt x="-61" y="11588"/>
                    <a:pt x="36" y="11826"/>
                  </a:cubicBezTo>
                  <a:cubicBezTo>
                    <a:pt x="896" y="13941"/>
                    <a:pt x="2182" y="15733"/>
                    <a:pt x="3218" y="17879"/>
                  </a:cubicBezTo>
                  <a:cubicBezTo>
                    <a:pt x="4865" y="21292"/>
                    <a:pt x="5178" y="19166"/>
                    <a:pt x="5654" y="19575"/>
                  </a:cubicBezTo>
                  <a:cubicBezTo>
                    <a:pt x="7119" y="20836"/>
                    <a:pt x="6474" y="21179"/>
                    <a:pt x="9921" y="16770"/>
                  </a:cubicBezTo>
                  <a:cubicBezTo>
                    <a:pt x="11378" y="14721"/>
                    <a:pt x="19009" y="5203"/>
                    <a:pt x="20710" y="3334"/>
                  </a:cubicBezTo>
                  <a:cubicBezTo>
                    <a:pt x="20919" y="3106"/>
                    <a:pt x="21118" y="2879"/>
                    <a:pt x="21258" y="2594"/>
                  </a:cubicBezTo>
                  <a:cubicBezTo>
                    <a:pt x="21526" y="2050"/>
                    <a:pt x="21539" y="2066"/>
                    <a:pt x="21150" y="1624"/>
                  </a:cubicBezTo>
                  <a:cubicBezTo>
                    <a:pt x="21006" y="1461"/>
                    <a:pt x="20856" y="1427"/>
                    <a:pt x="20646" y="1437"/>
                  </a:cubicBezTo>
                  <a:cubicBezTo>
                    <a:pt x="20244" y="1456"/>
                    <a:pt x="20044" y="1227"/>
                    <a:pt x="20086" y="860"/>
                  </a:cubicBezTo>
                  <a:cubicBezTo>
                    <a:pt x="20096" y="778"/>
                    <a:pt x="20075" y="672"/>
                    <a:pt x="20023" y="612"/>
                  </a:cubicBezTo>
                  <a:cubicBezTo>
                    <a:pt x="19903" y="469"/>
                    <a:pt x="19492" y="117"/>
                    <a:pt x="19340" y="6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825500"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grpSp>
        <p:nvGrpSpPr>
          <p:cNvPr id="444" name="Group"/>
          <p:cNvGrpSpPr/>
          <p:nvPr/>
        </p:nvGrpSpPr>
        <p:grpSpPr>
          <a:xfrm>
            <a:off x="18169872" y="2645642"/>
            <a:ext cx="518377" cy="515117"/>
            <a:chOff x="0" y="0"/>
            <a:chExt cx="518375" cy="515116"/>
          </a:xfrm>
        </p:grpSpPr>
        <p:sp>
          <p:nvSpPr>
            <p:cNvPr id="442" name="Circle"/>
            <p:cNvSpPr/>
            <p:nvPr/>
          </p:nvSpPr>
          <p:spPr>
            <a:xfrm>
              <a:off x="0" y="0"/>
              <a:ext cx="518376" cy="515117"/>
            </a:xfrm>
            <a:prstGeom prst="ellipse">
              <a:avLst/>
            </a:prstGeom>
            <a:solidFill>
              <a:srgbClr val="9AC155"/>
            </a:solidFill>
            <a:ln w="635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825500"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43" name="Dingbat Check"/>
            <p:cNvSpPr/>
            <p:nvPr/>
          </p:nvSpPr>
          <p:spPr>
            <a:xfrm>
              <a:off x="135066" y="139610"/>
              <a:ext cx="248243" cy="2358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2" h="20404" fill="norm" stroke="1" extrusionOk="0">
                  <a:moveTo>
                    <a:pt x="19340" y="6"/>
                  </a:moveTo>
                  <a:cubicBezTo>
                    <a:pt x="18911" y="-308"/>
                    <a:pt x="8317" y="11620"/>
                    <a:pt x="6423" y="13985"/>
                  </a:cubicBezTo>
                  <a:cubicBezTo>
                    <a:pt x="6323" y="14108"/>
                    <a:pt x="6215" y="14226"/>
                    <a:pt x="6090" y="14370"/>
                  </a:cubicBezTo>
                  <a:cubicBezTo>
                    <a:pt x="5960" y="14216"/>
                    <a:pt x="5854" y="14096"/>
                    <a:pt x="5755" y="13971"/>
                  </a:cubicBezTo>
                  <a:cubicBezTo>
                    <a:pt x="4964" y="12967"/>
                    <a:pt x="4458" y="12167"/>
                    <a:pt x="3657" y="11171"/>
                  </a:cubicBezTo>
                  <a:cubicBezTo>
                    <a:pt x="3337" y="10773"/>
                    <a:pt x="2972" y="10410"/>
                    <a:pt x="2634" y="10026"/>
                  </a:cubicBezTo>
                  <a:cubicBezTo>
                    <a:pt x="2472" y="9843"/>
                    <a:pt x="2283" y="9849"/>
                    <a:pt x="2071" y="9915"/>
                  </a:cubicBezTo>
                  <a:cubicBezTo>
                    <a:pt x="1856" y="9981"/>
                    <a:pt x="1574" y="9982"/>
                    <a:pt x="1303" y="10152"/>
                  </a:cubicBezTo>
                  <a:cubicBezTo>
                    <a:pt x="1209" y="10262"/>
                    <a:pt x="1332" y="10438"/>
                    <a:pt x="1349" y="10609"/>
                  </a:cubicBezTo>
                  <a:cubicBezTo>
                    <a:pt x="1369" y="10821"/>
                    <a:pt x="603" y="10792"/>
                    <a:pt x="203" y="11061"/>
                  </a:cubicBezTo>
                  <a:cubicBezTo>
                    <a:pt x="111" y="11123"/>
                    <a:pt x="286" y="11375"/>
                    <a:pt x="227" y="11440"/>
                  </a:cubicBezTo>
                  <a:cubicBezTo>
                    <a:pt x="51" y="11634"/>
                    <a:pt x="-61" y="11588"/>
                    <a:pt x="36" y="11826"/>
                  </a:cubicBezTo>
                  <a:cubicBezTo>
                    <a:pt x="896" y="13941"/>
                    <a:pt x="2182" y="15733"/>
                    <a:pt x="3218" y="17879"/>
                  </a:cubicBezTo>
                  <a:cubicBezTo>
                    <a:pt x="4865" y="21292"/>
                    <a:pt x="5178" y="19166"/>
                    <a:pt x="5654" y="19575"/>
                  </a:cubicBezTo>
                  <a:cubicBezTo>
                    <a:pt x="7119" y="20836"/>
                    <a:pt x="6474" y="21179"/>
                    <a:pt x="9921" y="16770"/>
                  </a:cubicBezTo>
                  <a:cubicBezTo>
                    <a:pt x="11378" y="14721"/>
                    <a:pt x="19009" y="5203"/>
                    <a:pt x="20710" y="3334"/>
                  </a:cubicBezTo>
                  <a:cubicBezTo>
                    <a:pt x="20919" y="3106"/>
                    <a:pt x="21118" y="2879"/>
                    <a:pt x="21258" y="2594"/>
                  </a:cubicBezTo>
                  <a:cubicBezTo>
                    <a:pt x="21526" y="2050"/>
                    <a:pt x="21539" y="2066"/>
                    <a:pt x="21150" y="1624"/>
                  </a:cubicBezTo>
                  <a:cubicBezTo>
                    <a:pt x="21006" y="1461"/>
                    <a:pt x="20856" y="1427"/>
                    <a:pt x="20646" y="1437"/>
                  </a:cubicBezTo>
                  <a:cubicBezTo>
                    <a:pt x="20244" y="1456"/>
                    <a:pt x="20044" y="1227"/>
                    <a:pt x="20086" y="860"/>
                  </a:cubicBezTo>
                  <a:cubicBezTo>
                    <a:pt x="20096" y="778"/>
                    <a:pt x="20075" y="672"/>
                    <a:pt x="20023" y="612"/>
                  </a:cubicBezTo>
                  <a:cubicBezTo>
                    <a:pt x="19903" y="469"/>
                    <a:pt x="19492" y="117"/>
                    <a:pt x="19340" y="6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825500"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grpSp>
        <p:nvGrpSpPr>
          <p:cNvPr id="448" name="Group"/>
          <p:cNvGrpSpPr/>
          <p:nvPr/>
        </p:nvGrpSpPr>
        <p:grpSpPr>
          <a:xfrm>
            <a:off x="15143692" y="1207654"/>
            <a:ext cx="6569051" cy="341676"/>
            <a:chOff x="0" y="0"/>
            <a:chExt cx="6569049" cy="341675"/>
          </a:xfrm>
        </p:grpSpPr>
        <p:sp>
          <p:nvSpPr>
            <p:cNvPr id="445" name="Line"/>
            <p:cNvSpPr/>
            <p:nvPr/>
          </p:nvSpPr>
          <p:spPr>
            <a:xfrm>
              <a:off x="201480" y="170837"/>
              <a:ext cx="6167773" cy="1"/>
            </a:xfrm>
            <a:prstGeom prst="line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825500"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46" name="Circle"/>
            <p:cNvSpPr/>
            <p:nvPr/>
          </p:nvSpPr>
          <p:spPr>
            <a:xfrm>
              <a:off x="0" y="0"/>
              <a:ext cx="344058" cy="341676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825500"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47" name="Circle"/>
            <p:cNvSpPr/>
            <p:nvPr/>
          </p:nvSpPr>
          <p:spPr>
            <a:xfrm>
              <a:off x="6224992" y="0"/>
              <a:ext cx="344058" cy="341676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825500"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grpSp>
        <p:nvGrpSpPr>
          <p:cNvPr id="451" name="Group"/>
          <p:cNvGrpSpPr/>
          <p:nvPr/>
        </p:nvGrpSpPr>
        <p:grpSpPr>
          <a:xfrm>
            <a:off x="16569622" y="1140789"/>
            <a:ext cx="518377" cy="515117"/>
            <a:chOff x="0" y="0"/>
            <a:chExt cx="518375" cy="515116"/>
          </a:xfrm>
        </p:grpSpPr>
        <p:sp>
          <p:nvSpPr>
            <p:cNvPr id="449" name="Circle"/>
            <p:cNvSpPr/>
            <p:nvPr/>
          </p:nvSpPr>
          <p:spPr>
            <a:xfrm>
              <a:off x="0" y="0"/>
              <a:ext cx="518376" cy="515117"/>
            </a:xfrm>
            <a:prstGeom prst="ellipse">
              <a:avLst/>
            </a:prstGeom>
            <a:solidFill>
              <a:srgbClr val="9AC155"/>
            </a:solidFill>
            <a:ln w="635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825500"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50" name="Dingbat Check"/>
            <p:cNvSpPr/>
            <p:nvPr/>
          </p:nvSpPr>
          <p:spPr>
            <a:xfrm>
              <a:off x="135066" y="139610"/>
              <a:ext cx="248243" cy="2358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2" h="20404" fill="norm" stroke="1" extrusionOk="0">
                  <a:moveTo>
                    <a:pt x="19340" y="6"/>
                  </a:moveTo>
                  <a:cubicBezTo>
                    <a:pt x="18911" y="-308"/>
                    <a:pt x="8317" y="11620"/>
                    <a:pt x="6423" y="13985"/>
                  </a:cubicBezTo>
                  <a:cubicBezTo>
                    <a:pt x="6323" y="14108"/>
                    <a:pt x="6215" y="14226"/>
                    <a:pt x="6090" y="14370"/>
                  </a:cubicBezTo>
                  <a:cubicBezTo>
                    <a:pt x="5960" y="14216"/>
                    <a:pt x="5854" y="14096"/>
                    <a:pt x="5755" y="13971"/>
                  </a:cubicBezTo>
                  <a:cubicBezTo>
                    <a:pt x="4964" y="12967"/>
                    <a:pt x="4458" y="12167"/>
                    <a:pt x="3657" y="11171"/>
                  </a:cubicBezTo>
                  <a:cubicBezTo>
                    <a:pt x="3337" y="10773"/>
                    <a:pt x="2972" y="10410"/>
                    <a:pt x="2634" y="10026"/>
                  </a:cubicBezTo>
                  <a:cubicBezTo>
                    <a:pt x="2472" y="9843"/>
                    <a:pt x="2283" y="9849"/>
                    <a:pt x="2071" y="9915"/>
                  </a:cubicBezTo>
                  <a:cubicBezTo>
                    <a:pt x="1856" y="9981"/>
                    <a:pt x="1574" y="9982"/>
                    <a:pt x="1303" y="10152"/>
                  </a:cubicBezTo>
                  <a:cubicBezTo>
                    <a:pt x="1209" y="10262"/>
                    <a:pt x="1332" y="10438"/>
                    <a:pt x="1349" y="10609"/>
                  </a:cubicBezTo>
                  <a:cubicBezTo>
                    <a:pt x="1369" y="10821"/>
                    <a:pt x="603" y="10792"/>
                    <a:pt x="203" y="11061"/>
                  </a:cubicBezTo>
                  <a:cubicBezTo>
                    <a:pt x="111" y="11123"/>
                    <a:pt x="286" y="11375"/>
                    <a:pt x="227" y="11440"/>
                  </a:cubicBezTo>
                  <a:cubicBezTo>
                    <a:pt x="51" y="11634"/>
                    <a:pt x="-61" y="11588"/>
                    <a:pt x="36" y="11826"/>
                  </a:cubicBezTo>
                  <a:cubicBezTo>
                    <a:pt x="896" y="13941"/>
                    <a:pt x="2182" y="15733"/>
                    <a:pt x="3218" y="17879"/>
                  </a:cubicBezTo>
                  <a:cubicBezTo>
                    <a:pt x="4865" y="21292"/>
                    <a:pt x="5178" y="19166"/>
                    <a:pt x="5654" y="19575"/>
                  </a:cubicBezTo>
                  <a:cubicBezTo>
                    <a:pt x="7119" y="20836"/>
                    <a:pt x="6474" y="21179"/>
                    <a:pt x="9921" y="16770"/>
                  </a:cubicBezTo>
                  <a:cubicBezTo>
                    <a:pt x="11378" y="14721"/>
                    <a:pt x="19009" y="5203"/>
                    <a:pt x="20710" y="3334"/>
                  </a:cubicBezTo>
                  <a:cubicBezTo>
                    <a:pt x="20919" y="3106"/>
                    <a:pt x="21118" y="2879"/>
                    <a:pt x="21258" y="2594"/>
                  </a:cubicBezTo>
                  <a:cubicBezTo>
                    <a:pt x="21526" y="2050"/>
                    <a:pt x="21539" y="2066"/>
                    <a:pt x="21150" y="1624"/>
                  </a:cubicBezTo>
                  <a:cubicBezTo>
                    <a:pt x="21006" y="1461"/>
                    <a:pt x="20856" y="1427"/>
                    <a:pt x="20646" y="1437"/>
                  </a:cubicBezTo>
                  <a:cubicBezTo>
                    <a:pt x="20244" y="1456"/>
                    <a:pt x="20044" y="1227"/>
                    <a:pt x="20086" y="860"/>
                  </a:cubicBezTo>
                  <a:cubicBezTo>
                    <a:pt x="20096" y="778"/>
                    <a:pt x="20075" y="672"/>
                    <a:pt x="20023" y="612"/>
                  </a:cubicBezTo>
                  <a:cubicBezTo>
                    <a:pt x="19903" y="469"/>
                    <a:pt x="19492" y="117"/>
                    <a:pt x="19340" y="6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825500"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grpSp>
        <p:nvGrpSpPr>
          <p:cNvPr id="454" name="Group"/>
          <p:cNvGrpSpPr/>
          <p:nvPr/>
        </p:nvGrpSpPr>
        <p:grpSpPr>
          <a:xfrm>
            <a:off x="18169870" y="1140789"/>
            <a:ext cx="518377" cy="515117"/>
            <a:chOff x="0" y="0"/>
            <a:chExt cx="518375" cy="515116"/>
          </a:xfrm>
        </p:grpSpPr>
        <p:sp>
          <p:nvSpPr>
            <p:cNvPr id="452" name="Circle"/>
            <p:cNvSpPr/>
            <p:nvPr/>
          </p:nvSpPr>
          <p:spPr>
            <a:xfrm>
              <a:off x="0" y="0"/>
              <a:ext cx="518376" cy="515117"/>
            </a:xfrm>
            <a:prstGeom prst="ellipse">
              <a:avLst/>
            </a:prstGeom>
            <a:solidFill>
              <a:srgbClr val="9AC155"/>
            </a:solidFill>
            <a:ln w="635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825500"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53" name="Dingbat Check"/>
            <p:cNvSpPr/>
            <p:nvPr/>
          </p:nvSpPr>
          <p:spPr>
            <a:xfrm>
              <a:off x="135066" y="139610"/>
              <a:ext cx="248243" cy="2358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2" h="20404" fill="norm" stroke="1" extrusionOk="0">
                  <a:moveTo>
                    <a:pt x="19340" y="6"/>
                  </a:moveTo>
                  <a:cubicBezTo>
                    <a:pt x="18911" y="-308"/>
                    <a:pt x="8317" y="11620"/>
                    <a:pt x="6423" y="13985"/>
                  </a:cubicBezTo>
                  <a:cubicBezTo>
                    <a:pt x="6323" y="14108"/>
                    <a:pt x="6215" y="14226"/>
                    <a:pt x="6090" y="14370"/>
                  </a:cubicBezTo>
                  <a:cubicBezTo>
                    <a:pt x="5960" y="14216"/>
                    <a:pt x="5854" y="14096"/>
                    <a:pt x="5755" y="13971"/>
                  </a:cubicBezTo>
                  <a:cubicBezTo>
                    <a:pt x="4964" y="12967"/>
                    <a:pt x="4458" y="12167"/>
                    <a:pt x="3657" y="11171"/>
                  </a:cubicBezTo>
                  <a:cubicBezTo>
                    <a:pt x="3337" y="10773"/>
                    <a:pt x="2972" y="10410"/>
                    <a:pt x="2634" y="10026"/>
                  </a:cubicBezTo>
                  <a:cubicBezTo>
                    <a:pt x="2472" y="9843"/>
                    <a:pt x="2283" y="9849"/>
                    <a:pt x="2071" y="9915"/>
                  </a:cubicBezTo>
                  <a:cubicBezTo>
                    <a:pt x="1856" y="9981"/>
                    <a:pt x="1574" y="9982"/>
                    <a:pt x="1303" y="10152"/>
                  </a:cubicBezTo>
                  <a:cubicBezTo>
                    <a:pt x="1209" y="10262"/>
                    <a:pt x="1332" y="10438"/>
                    <a:pt x="1349" y="10609"/>
                  </a:cubicBezTo>
                  <a:cubicBezTo>
                    <a:pt x="1369" y="10821"/>
                    <a:pt x="603" y="10792"/>
                    <a:pt x="203" y="11061"/>
                  </a:cubicBezTo>
                  <a:cubicBezTo>
                    <a:pt x="111" y="11123"/>
                    <a:pt x="286" y="11375"/>
                    <a:pt x="227" y="11440"/>
                  </a:cubicBezTo>
                  <a:cubicBezTo>
                    <a:pt x="51" y="11634"/>
                    <a:pt x="-61" y="11588"/>
                    <a:pt x="36" y="11826"/>
                  </a:cubicBezTo>
                  <a:cubicBezTo>
                    <a:pt x="896" y="13941"/>
                    <a:pt x="2182" y="15733"/>
                    <a:pt x="3218" y="17879"/>
                  </a:cubicBezTo>
                  <a:cubicBezTo>
                    <a:pt x="4865" y="21292"/>
                    <a:pt x="5178" y="19166"/>
                    <a:pt x="5654" y="19575"/>
                  </a:cubicBezTo>
                  <a:cubicBezTo>
                    <a:pt x="7119" y="20836"/>
                    <a:pt x="6474" y="21179"/>
                    <a:pt x="9921" y="16770"/>
                  </a:cubicBezTo>
                  <a:cubicBezTo>
                    <a:pt x="11378" y="14721"/>
                    <a:pt x="19009" y="5203"/>
                    <a:pt x="20710" y="3334"/>
                  </a:cubicBezTo>
                  <a:cubicBezTo>
                    <a:pt x="20919" y="3106"/>
                    <a:pt x="21118" y="2879"/>
                    <a:pt x="21258" y="2594"/>
                  </a:cubicBezTo>
                  <a:cubicBezTo>
                    <a:pt x="21526" y="2050"/>
                    <a:pt x="21539" y="2066"/>
                    <a:pt x="21150" y="1624"/>
                  </a:cubicBezTo>
                  <a:cubicBezTo>
                    <a:pt x="21006" y="1461"/>
                    <a:pt x="20856" y="1427"/>
                    <a:pt x="20646" y="1437"/>
                  </a:cubicBezTo>
                  <a:cubicBezTo>
                    <a:pt x="20244" y="1456"/>
                    <a:pt x="20044" y="1227"/>
                    <a:pt x="20086" y="860"/>
                  </a:cubicBezTo>
                  <a:cubicBezTo>
                    <a:pt x="20096" y="778"/>
                    <a:pt x="20075" y="672"/>
                    <a:pt x="20023" y="612"/>
                  </a:cubicBezTo>
                  <a:cubicBezTo>
                    <a:pt x="19903" y="469"/>
                    <a:pt x="19492" y="117"/>
                    <a:pt x="19340" y="6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825500"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grpSp>
        <p:nvGrpSpPr>
          <p:cNvPr id="457" name="Group"/>
          <p:cNvGrpSpPr/>
          <p:nvPr/>
        </p:nvGrpSpPr>
        <p:grpSpPr>
          <a:xfrm>
            <a:off x="19769278" y="1140789"/>
            <a:ext cx="518377" cy="515117"/>
            <a:chOff x="0" y="0"/>
            <a:chExt cx="518375" cy="515116"/>
          </a:xfrm>
        </p:grpSpPr>
        <p:sp>
          <p:nvSpPr>
            <p:cNvPr id="455" name="Circle"/>
            <p:cNvSpPr/>
            <p:nvPr/>
          </p:nvSpPr>
          <p:spPr>
            <a:xfrm>
              <a:off x="0" y="0"/>
              <a:ext cx="518376" cy="515117"/>
            </a:xfrm>
            <a:prstGeom prst="ellipse">
              <a:avLst/>
            </a:prstGeom>
            <a:solidFill>
              <a:srgbClr val="9AC155"/>
            </a:solidFill>
            <a:ln w="635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825500"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56" name="Dingbat Check"/>
            <p:cNvSpPr/>
            <p:nvPr/>
          </p:nvSpPr>
          <p:spPr>
            <a:xfrm>
              <a:off x="135066" y="139610"/>
              <a:ext cx="248243" cy="2358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2" h="20404" fill="norm" stroke="1" extrusionOk="0">
                  <a:moveTo>
                    <a:pt x="19340" y="6"/>
                  </a:moveTo>
                  <a:cubicBezTo>
                    <a:pt x="18911" y="-308"/>
                    <a:pt x="8317" y="11620"/>
                    <a:pt x="6423" y="13985"/>
                  </a:cubicBezTo>
                  <a:cubicBezTo>
                    <a:pt x="6323" y="14108"/>
                    <a:pt x="6215" y="14226"/>
                    <a:pt x="6090" y="14370"/>
                  </a:cubicBezTo>
                  <a:cubicBezTo>
                    <a:pt x="5960" y="14216"/>
                    <a:pt x="5854" y="14096"/>
                    <a:pt x="5755" y="13971"/>
                  </a:cubicBezTo>
                  <a:cubicBezTo>
                    <a:pt x="4964" y="12967"/>
                    <a:pt x="4458" y="12167"/>
                    <a:pt x="3657" y="11171"/>
                  </a:cubicBezTo>
                  <a:cubicBezTo>
                    <a:pt x="3337" y="10773"/>
                    <a:pt x="2972" y="10410"/>
                    <a:pt x="2634" y="10026"/>
                  </a:cubicBezTo>
                  <a:cubicBezTo>
                    <a:pt x="2472" y="9843"/>
                    <a:pt x="2283" y="9849"/>
                    <a:pt x="2071" y="9915"/>
                  </a:cubicBezTo>
                  <a:cubicBezTo>
                    <a:pt x="1856" y="9981"/>
                    <a:pt x="1574" y="9982"/>
                    <a:pt x="1303" y="10152"/>
                  </a:cubicBezTo>
                  <a:cubicBezTo>
                    <a:pt x="1209" y="10262"/>
                    <a:pt x="1332" y="10438"/>
                    <a:pt x="1349" y="10609"/>
                  </a:cubicBezTo>
                  <a:cubicBezTo>
                    <a:pt x="1369" y="10821"/>
                    <a:pt x="603" y="10792"/>
                    <a:pt x="203" y="11061"/>
                  </a:cubicBezTo>
                  <a:cubicBezTo>
                    <a:pt x="111" y="11123"/>
                    <a:pt x="286" y="11375"/>
                    <a:pt x="227" y="11440"/>
                  </a:cubicBezTo>
                  <a:cubicBezTo>
                    <a:pt x="51" y="11634"/>
                    <a:pt x="-61" y="11588"/>
                    <a:pt x="36" y="11826"/>
                  </a:cubicBezTo>
                  <a:cubicBezTo>
                    <a:pt x="896" y="13941"/>
                    <a:pt x="2182" y="15733"/>
                    <a:pt x="3218" y="17879"/>
                  </a:cubicBezTo>
                  <a:cubicBezTo>
                    <a:pt x="4865" y="21292"/>
                    <a:pt x="5178" y="19166"/>
                    <a:pt x="5654" y="19575"/>
                  </a:cubicBezTo>
                  <a:cubicBezTo>
                    <a:pt x="7119" y="20836"/>
                    <a:pt x="6474" y="21179"/>
                    <a:pt x="9921" y="16770"/>
                  </a:cubicBezTo>
                  <a:cubicBezTo>
                    <a:pt x="11378" y="14721"/>
                    <a:pt x="19009" y="5203"/>
                    <a:pt x="20710" y="3334"/>
                  </a:cubicBezTo>
                  <a:cubicBezTo>
                    <a:pt x="20919" y="3106"/>
                    <a:pt x="21118" y="2879"/>
                    <a:pt x="21258" y="2594"/>
                  </a:cubicBezTo>
                  <a:cubicBezTo>
                    <a:pt x="21526" y="2050"/>
                    <a:pt x="21539" y="2066"/>
                    <a:pt x="21150" y="1624"/>
                  </a:cubicBezTo>
                  <a:cubicBezTo>
                    <a:pt x="21006" y="1461"/>
                    <a:pt x="20856" y="1427"/>
                    <a:pt x="20646" y="1437"/>
                  </a:cubicBezTo>
                  <a:cubicBezTo>
                    <a:pt x="20244" y="1456"/>
                    <a:pt x="20044" y="1227"/>
                    <a:pt x="20086" y="860"/>
                  </a:cubicBezTo>
                  <a:cubicBezTo>
                    <a:pt x="20096" y="778"/>
                    <a:pt x="20075" y="672"/>
                    <a:pt x="20023" y="612"/>
                  </a:cubicBezTo>
                  <a:cubicBezTo>
                    <a:pt x="19903" y="469"/>
                    <a:pt x="19492" y="117"/>
                    <a:pt x="19340" y="6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825500"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4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59" name="Dingbat Check"/>
          <p:cNvSpPr/>
          <p:nvPr/>
        </p:nvSpPr>
        <p:spPr>
          <a:xfrm>
            <a:off x="6847529" y="4111385"/>
            <a:ext cx="465585" cy="4424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2" h="20404" fill="norm" stroke="1" extrusionOk="0">
                <a:moveTo>
                  <a:pt x="19340" y="6"/>
                </a:moveTo>
                <a:cubicBezTo>
                  <a:pt x="18911" y="-308"/>
                  <a:pt x="8317" y="11620"/>
                  <a:pt x="6423" y="13985"/>
                </a:cubicBezTo>
                <a:cubicBezTo>
                  <a:pt x="6323" y="14108"/>
                  <a:pt x="6215" y="14226"/>
                  <a:pt x="6090" y="14370"/>
                </a:cubicBezTo>
                <a:cubicBezTo>
                  <a:pt x="5960" y="14216"/>
                  <a:pt x="5854" y="14096"/>
                  <a:pt x="5755" y="13971"/>
                </a:cubicBezTo>
                <a:cubicBezTo>
                  <a:pt x="4964" y="12967"/>
                  <a:pt x="4458" y="12167"/>
                  <a:pt x="3657" y="11171"/>
                </a:cubicBezTo>
                <a:cubicBezTo>
                  <a:pt x="3337" y="10773"/>
                  <a:pt x="2972" y="10410"/>
                  <a:pt x="2634" y="10026"/>
                </a:cubicBezTo>
                <a:cubicBezTo>
                  <a:pt x="2472" y="9843"/>
                  <a:pt x="2283" y="9849"/>
                  <a:pt x="2071" y="9915"/>
                </a:cubicBezTo>
                <a:cubicBezTo>
                  <a:pt x="1856" y="9981"/>
                  <a:pt x="1574" y="9982"/>
                  <a:pt x="1303" y="10152"/>
                </a:cubicBezTo>
                <a:cubicBezTo>
                  <a:pt x="1209" y="10262"/>
                  <a:pt x="1332" y="10438"/>
                  <a:pt x="1349" y="10609"/>
                </a:cubicBezTo>
                <a:cubicBezTo>
                  <a:pt x="1369" y="10821"/>
                  <a:pt x="603" y="10792"/>
                  <a:pt x="203" y="11061"/>
                </a:cubicBezTo>
                <a:cubicBezTo>
                  <a:pt x="111" y="11123"/>
                  <a:pt x="286" y="11375"/>
                  <a:pt x="227" y="11440"/>
                </a:cubicBezTo>
                <a:cubicBezTo>
                  <a:pt x="51" y="11634"/>
                  <a:pt x="-61" y="11588"/>
                  <a:pt x="36" y="11826"/>
                </a:cubicBezTo>
                <a:cubicBezTo>
                  <a:pt x="896" y="13941"/>
                  <a:pt x="2182" y="15733"/>
                  <a:pt x="3218" y="17879"/>
                </a:cubicBezTo>
                <a:cubicBezTo>
                  <a:pt x="4865" y="21292"/>
                  <a:pt x="5178" y="19166"/>
                  <a:pt x="5654" y="19575"/>
                </a:cubicBezTo>
                <a:cubicBezTo>
                  <a:pt x="7119" y="20836"/>
                  <a:pt x="6474" y="21179"/>
                  <a:pt x="9921" y="16770"/>
                </a:cubicBezTo>
                <a:cubicBezTo>
                  <a:pt x="11378" y="14721"/>
                  <a:pt x="19009" y="5203"/>
                  <a:pt x="20710" y="3334"/>
                </a:cubicBezTo>
                <a:cubicBezTo>
                  <a:pt x="20919" y="3106"/>
                  <a:pt x="21118" y="2879"/>
                  <a:pt x="21258" y="2594"/>
                </a:cubicBezTo>
                <a:cubicBezTo>
                  <a:pt x="21526" y="2050"/>
                  <a:pt x="21539" y="2066"/>
                  <a:pt x="21150" y="1624"/>
                </a:cubicBezTo>
                <a:cubicBezTo>
                  <a:pt x="21006" y="1461"/>
                  <a:pt x="20856" y="1427"/>
                  <a:pt x="20646" y="1437"/>
                </a:cubicBezTo>
                <a:cubicBezTo>
                  <a:pt x="20244" y="1456"/>
                  <a:pt x="20044" y="1227"/>
                  <a:pt x="20086" y="860"/>
                </a:cubicBezTo>
                <a:cubicBezTo>
                  <a:pt x="20096" y="778"/>
                  <a:pt x="20075" y="672"/>
                  <a:pt x="20023" y="612"/>
                </a:cubicBezTo>
                <a:cubicBezTo>
                  <a:pt x="19903" y="469"/>
                  <a:pt x="19492" y="117"/>
                  <a:pt x="19340" y="6"/>
                </a:cubicBezTo>
                <a:close/>
              </a:path>
            </a:pathLst>
          </a:custGeom>
          <a:solidFill>
            <a:srgbClr val="9AC155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825500"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60" name="Dingbat Check"/>
          <p:cNvSpPr/>
          <p:nvPr/>
        </p:nvSpPr>
        <p:spPr>
          <a:xfrm>
            <a:off x="6847529" y="1177133"/>
            <a:ext cx="465585" cy="4424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2" h="20404" fill="norm" stroke="1" extrusionOk="0">
                <a:moveTo>
                  <a:pt x="19340" y="6"/>
                </a:moveTo>
                <a:cubicBezTo>
                  <a:pt x="18911" y="-308"/>
                  <a:pt x="8317" y="11620"/>
                  <a:pt x="6423" y="13985"/>
                </a:cubicBezTo>
                <a:cubicBezTo>
                  <a:pt x="6323" y="14108"/>
                  <a:pt x="6215" y="14226"/>
                  <a:pt x="6090" y="14370"/>
                </a:cubicBezTo>
                <a:cubicBezTo>
                  <a:pt x="5960" y="14216"/>
                  <a:pt x="5854" y="14096"/>
                  <a:pt x="5755" y="13971"/>
                </a:cubicBezTo>
                <a:cubicBezTo>
                  <a:pt x="4964" y="12967"/>
                  <a:pt x="4458" y="12167"/>
                  <a:pt x="3657" y="11171"/>
                </a:cubicBezTo>
                <a:cubicBezTo>
                  <a:pt x="3337" y="10773"/>
                  <a:pt x="2972" y="10410"/>
                  <a:pt x="2634" y="10026"/>
                </a:cubicBezTo>
                <a:cubicBezTo>
                  <a:pt x="2472" y="9843"/>
                  <a:pt x="2283" y="9849"/>
                  <a:pt x="2071" y="9915"/>
                </a:cubicBezTo>
                <a:cubicBezTo>
                  <a:pt x="1856" y="9981"/>
                  <a:pt x="1574" y="9982"/>
                  <a:pt x="1303" y="10152"/>
                </a:cubicBezTo>
                <a:cubicBezTo>
                  <a:pt x="1209" y="10262"/>
                  <a:pt x="1332" y="10438"/>
                  <a:pt x="1349" y="10609"/>
                </a:cubicBezTo>
                <a:cubicBezTo>
                  <a:pt x="1369" y="10821"/>
                  <a:pt x="603" y="10792"/>
                  <a:pt x="203" y="11061"/>
                </a:cubicBezTo>
                <a:cubicBezTo>
                  <a:pt x="111" y="11123"/>
                  <a:pt x="286" y="11375"/>
                  <a:pt x="227" y="11440"/>
                </a:cubicBezTo>
                <a:cubicBezTo>
                  <a:pt x="51" y="11634"/>
                  <a:pt x="-61" y="11588"/>
                  <a:pt x="36" y="11826"/>
                </a:cubicBezTo>
                <a:cubicBezTo>
                  <a:pt x="896" y="13941"/>
                  <a:pt x="2182" y="15733"/>
                  <a:pt x="3218" y="17879"/>
                </a:cubicBezTo>
                <a:cubicBezTo>
                  <a:pt x="4865" y="21292"/>
                  <a:pt x="5178" y="19166"/>
                  <a:pt x="5654" y="19575"/>
                </a:cubicBezTo>
                <a:cubicBezTo>
                  <a:pt x="7119" y="20836"/>
                  <a:pt x="6474" y="21179"/>
                  <a:pt x="9921" y="16770"/>
                </a:cubicBezTo>
                <a:cubicBezTo>
                  <a:pt x="11378" y="14721"/>
                  <a:pt x="19009" y="5203"/>
                  <a:pt x="20710" y="3334"/>
                </a:cubicBezTo>
                <a:cubicBezTo>
                  <a:pt x="20919" y="3106"/>
                  <a:pt x="21118" y="2879"/>
                  <a:pt x="21258" y="2594"/>
                </a:cubicBezTo>
                <a:cubicBezTo>
                  <a:pt x="21526" y="2050"/>
                  <a:pt x="21539" y="2066"/>
                  <a:pt x="21150" y="1624"/>
                </a:cubicBezTo>
                <a:cubicBezTo>
                  <a:pt x="21006" y="1461"/>
                  <a:pt x="20856" y="1427"/>
                  <a:pt x="20646" y="1437"/>
                </a:cubicBezTo>
                <a:cubicBezTo>
                  <a:pt x="20244" y="1456"/>
                  <a:pt x="20044" y="1227"/>
                  <a:pt x="20086" y="860"/>
                </a:cubicBezTo>
                <a:cubicBezTo>
                  <a:pt x="20096" y="778"/>
                  <a:pt x="20075" y="672"/>
                  <a:pt x="20023" y="612"/>
                </a:cubicBezTo>
                <a:cubicBezTo>
                  <a:pt x="19903" y="469"/>
                  <a:pt x="19492" y="117"/>
                  <a:pt x="19340" y="6"/>
                </a:cubicBezTo>
                <a:close/>
              </a:path>
            </a:pathLst>
          </a:custGeom>
          <a:solidFill>
            <a:srgbClr val="9AC155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825500"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461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759768" y="13130685"/>
            <a:ext cx="578617" cy="57861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2" fill="hold">
                                  <p:stCondLst>
                                    <p:cond delay="10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Class="entr" nodeType="afterEffect" presetSubtype="0" presetID="1" grpId="3" fill="hold">
                                  <p:stCondLst>
                                    <p:cond delay="10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Class="entr" nodeType="afterEffect" presetSubtype="0" presetID="1" grpId="4" fill="hold">
                                  <p:stCondLst>
                                    <p:cond delay="10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Class="entr" nodeType="afterEffect" presetSubtype="0" presetID="1" grpId="5" fill="hold">
                                  <p:stCondLst>
                                    <p:cond delay="10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0"/>
                            </p:stCondLst>
                            <p:childTnLst>
                              <p:par>
                                <p:cTn id="20" presetClass="entr" nodeType="afterEffect" presetSubtype="0" presetID="1" grpId="6" fill="hold">
                                  <p:stCondLst>
                                    <p:cond delay="10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entr" nodeType="clickEffect" presetSubtype="3" presetID="18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upRight)" transition="in">
                                      <p:cBhvr>
                                        <p:cTn id="26" dur="10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Class="entr" nodeType="after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Class="entr" nodeType="afterEffect" presetSubtype="0" presetID="1" grpId="9" fill="hold">
                                  <p:stCondLst>
                                    <p:cond delay="10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Class="entr" nodeType="afterEffect" presetSubtype="0" presetID="1" grpId="11" fill="hold">
                                  <p:stCondLst>
                                    <p:cond delay="10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Class="entr" nodeType="afterEffect" presetSubtype="0" presetID="1" grpId="12" fill="hold">
                                  <p:stCondLst>
                                    <p:cond delay="10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Class="entr" nodeType="afterEffect" presetSubtype="0" presetID="1" grpId="13" fill="hold">
                                  <p:stCondLst>
                                    <p:cond delay="10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Class="entr" nodeType="clickEffect" presetSubtype="4" presetID="22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50" dur="10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Class="entr" nodeType="afterEffect" presetSubtype="0" presetID="1" grpId="15" fill="hold">
                                  <p:stCondLst>
                                    <p:cond delay="10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Class="entr" nodeType="afterEffect" presetSubtype="0" presetID="1" grpId="16" fill="hold">
                                  <p:stCondLst>
                                    <p:cond delay="10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000"/>
                            </p:stCondLst>
                            <p:childTnLst>
                              <p:par>
                                <p:cTn id="58" presetClass="entr" nodeType="afterEffect" presetSubtype="0" presetID="1" grpId="17" fill="hold">
                                  <p:stCondLst>
                                    <p:cond delay="10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fill="hold"/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000"/>
                            </p:stCondLst>
                            <p:childTnLst>
                              <p:par>
                                <p:cTn id="61" presetClass="entr" nodeType="afterEffect" presetSubtype="0" presetID="1" grpId="18" fill="hold">
                                  <p:stCondLst>
                                    <p:cond delay="10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0"/>
                            </p:stCondLst>
                            <p:childTnLst>
                              <p:par>
                                <p:cTn id="64" presetClass="entr" nodeType="afterEffect" presetSubtype="0" presetID="1" grpId="19" fill="hold">
                                  <p:stCondLst>
                                    <p:cond delay="10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5" fill="hold"/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000"/>
                            </p:stCondLst>
                            <p:childTnLst>
                              <p:par>
                                <p:cTn id="67" presetClass="entr" nodeType="afterEffect" presetSubtype="0" presetID="1" grpId="20" fill="hold">
                                  <p:stCondLst>
                                    <p:cond delay="10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8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Class="entr" nodeType="clickEffect" presetSubtype="4" presetID="22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2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73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Class="entr" nodeType="afterEffect" presetSubtype="0" presetID="1" grpId="22" fill="hold">
                                  <p:stCondLst>
                                    <p:cond delay="10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6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500"/>
                            </p:stCondLst>
                            <p:childTnLst>
                              <p:par>
                                <p:cTn id="78" presetClass="entr" nodeType="afterEffect" presetSubtype="0" presetID="1" grpId="23" fill="hold">
                                  <p:stCondLst>
                                    <p:cond delay="10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9" fill="hold"/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500"/>
                            </p:stCondLst>
                            <p:childTnLst>
                              <p:par>
                                <p:cTn id="81" presetClass="entr" nodeType="afterEffect" presetSubtype="0" presetID="1" grpId="24" fill="hold">
                                  <p:stCondLst>
                                    <p:cond delay="10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/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3500"/>
                            </p:stCondLst>
                            <p:childTnLst>
                              <p:par>
                                <p:cTn id="84" presetClass="entr" nodeType="afterEffect" presetSubtype="0" presetID="1" grpId="25" fill="hold">
                                  <p:stCondLst>
                                    <p:cond delay="10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5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4500"/>
                            </p:stCondLst>
                            <p:childTnLst>
                              <p:par>
                                <p:cTn id="87" presetClass="entr" nodeType="afterEffect" presetSubtype="0" presetID="1" grpId="26" fill="hold">
                                  <p:stCondLst>
                                    <p:cond delay="10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8" fill="hold"/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500"/>
                            </p:stCondLst>
                            <p:childTnLst>
                              <p:par>
                                <p:cTn id="90" presetClass="entr" nodeType="afterEffect" presetSubtype="0" presetID="1" grpId="27" fill="hold">
                                  <p:stCondLst>
                                    <p:cond delay="10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1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Class="entr" nodeType="clickEffect" presetSubtype="0" presetID="1" grpId="2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5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Class="entr" nodeType="clickEffect" presetSubtype="9" presetID="18" grpId="2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9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upLeft)" transition="in">
                                      <p:cBhvr>
                                        <p:cTn id="100" dur="10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000"/>
                            </p:stCondLst>
                            <p:childTnLst>
                              <p:par>
                                <p:cTn id="102" presetClass="entr" nodeType="afterEffect" presetSubtype="0" presetID="1" grpId="30" fill="hold">
                                  <p:stCondLst>
                                    <p:cond delay="10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3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2000"/>
                            </p:stCondLst>
                            <p:childTnLst>
                              <p:par>
                                <p:cTn id="105" presetClass="entr" nodeType="afterEffect" presetSubtype="0" presetID="1" grpId="31" fill="hold">
                                  <p:stCondLst>
                                    <p:cond delay="10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6" fill="hold"/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3000"/>
                            </p:stCondLst>
                            <p:childTnLst>
                              <p:par>
                                <p:cTn id="108" presetClass="entr" nodeType="afterEffect" presetSubtype="0" presetID="1" grpId="32" fill="hold">
                                  <p:stCondLst>
                                    <p:cond delay="10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9" fill="hold"/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1" presetClass="entr" nodeType="afterEffect" presetSubtype="0" presetID="1" grpId="33" fill="hold">
                                  <p:stCondLst>
                                    <p:cond delay="10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2" fill="hold"/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0"/>
                            </p:stCondLst>
                            <p:childTnLst>
                              <p:par>
                                <p:cTn id="114" presetClass="entr" nodeType="afterEffect" presetSubtype="0" presetID="1" grpId="34" fill="hold">
                                  <p:stCondLst>
                                    <p:cond delay="10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5" fill="hold"/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17" presetClass="entr" nodeType="afterEffect" presetSubtype="0" presetID="1" grpId="35" fill="hold">
                                  <p:stCondLst>
                                    <p:cond delay="10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8" fill="hold"/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Class="entr" nodeType="clickEffect" presetSubtype="3" presetID="18" grpId="3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2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upRight)" transition="in">
                                      <p:cBhvr>
                                        <p:cTn id="123" dur="10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000"/>
                            </p:stCondLst>
                            <p:childTnLst>
                              <p:par>
                                <p:cTn id="125" presetClass="entr" nodeType="afterEffect" presetSubtype="0" presetID="1" grpId="37" fill="hold">
                                  <p:stCondLst>
                                    <p:cond delay="10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6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2000"/>
                            </p:stCondLst>
                            <p:childTnLst>
                              <p:par>
                                <p:cTn id="128" presetClass="entr" nodeType="afterEffect" presetSubtype="0" presetID="1" grpId="38" fill="hold">
                                  <p:stCondLst>
                                    <p:cond delay="10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9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Class="entr" nodeType="clickEffect" presetSubtype="0" presetID="1" grpId="3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3" fill="hold"/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Class="entr" nodeType="afterEffect" presetSubtype="0" presetID="1" grpId="40" fill="hold">
                                  <p:stCondLst>
                                    <p:cond delay="10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6" fill="hold"/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1000"/>
                            </p:stCondLst>
                            <p:childTnLst>
                              <p:par>
                                <p:cTn id="138" presetClass="entr" nodeType="afterEffect" presetSubtype="0" presetID="1" grpId="41" fill="hold">
                                  <p:stCondLst>
                                    <p:cond delay="10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9" fill="hold"/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2000"/>
                            </p:stCondLst>
                            <p:childTnLst>
                              <p:par>
                                <p:cTn id="141" presetClass="entr" nodeType="afterEffect" presetSubtype="0" presetID="1" grpId="42" fill="hold">
                                  <p:stCondLst>
                                    <p:cond delay="10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2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Class="entr" nodeType="clickEffect" presetSubtype="0" presetID="1" grpId="4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6" fill="hold"/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Class="entr" nodeType="clickEffect" presetSubtype="3" presetID="18" grpId="4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0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upRight)" transition="in">
                                      <p:cBhvr>
                                        <p:cTn id="151" dur="10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1000"/>
                            </p:stCondLst>
                            <p:childTnLst>
                              <p:par>
                                <p:cTn id="153" presetClass="entr" nodeType="afterEffect" presetSubtype="0" presetID="1" grpId="4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4" fill="hold"/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1000"/>
                            </p:stCondLst>
                            <p:childTnLst>
                              <p:par>
                                <p:cTn id="156" presetClass="entr" nodeType="afterEffect" presetSubtype="0" presetID="1" grpId="46" fill="hold">
                                  <p:stCondLst>
                                    <p:cond delay="10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7" fill="hold"/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2000"/>
                            </p:stCondLst>
                            <p:childTnLst>
                              <p:par>
                                <p:cTn id="159" presetClass="entr" nodeType="afterEffect" presetSubtype="0" presetID="1" grpId="47" fill="hold">
                                  <p:stCondLst>
                                    <p:cond delay="10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0" fill="hold"/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3000"/>
                            </p:stCondLst>
                            <p:childTnLst>
                              <p:par>
                                <p:cTn id="162" presetClass="entr" nodeType="afterEffect" presetSubtype="0" presetID="1" grpId="48" fill="hold">
                                  <p:stCondLst>
                                    <p:cond delay="10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3" fill="hold"/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4000"/>
                            </p:stCondLst>
                            <p:childTnLst>
                              <p:par>
                                <p:cTn id="165" presetClass="entr" nodeType="afterEffect" presetSubtype="0" presetID="1" grpId="49" fill="hold">
                                  <p:stCondLst>
                                    <p:cond delay="10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6" fill="hold"/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5000"/>
                            </p:stCondLst>
                            <p:childTnLst>
                              <p:par>
                                <p:cTn id="168" presetClass="entr" nodeType="afterEffect" presetSubtype="0" presetID="1" grpId="50" fill="hold">
                                  <p:stCondLst>
                                    <p:cond delay="10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9" fill="hold"/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44" grpId="41"/>
      <p:bldP build="whole" bldLvl="1" animBg="1" rev="0" advAuto="0" spid="322" grpId="22"/>
      <p:bldP build="whole" bldLvl="1" animBg="1" rev="0" advAuto="0" spid="408" grpId="12"/>
      <p:bldP build="whole" bldLvl="1" animBg="1" rev="0" advAuto="0" spid="320" grpId="8"/>
      <p:bldP build="whole" bldLvl="1" animBg="1" rev="0" advAuto="0" spid="390" grpId="4"/>
      <p:bldP build="whole" bldLvl="1" animBg="1" rev="0" advAuto="0" spid="321" grpId="15"/>
      <p:bldP build="whole" bldLvl="1" animBg="1" rev="0" advAuto="0" spid="384" grpId="2"/>
      <p:bldP build="whole" bldLvl="1" animBg="1" rev="0" advAuto="0" spid="454" grpId="48"/>
      <p:bldP build="whole" bldLvl="1" animBg="1" rev="0" advAuto="0" spid="355" grpId="28"/>
      <p:bldP build="whole" bldLvl="1" animBg="1" rev="0" advAuto="0" spid="418" grpId="18"/>
      <p:bldP build="whole" bldLvl="1" animBg="1" rev="0" advAuto="0" spid="336" grpId="30"/>
      <p:bldP build="whole" bldLvl="1" animBg="1" rev="0" advAuto="0" spid="428" grpId="32"/>
      <p:bldP build="whole" bldLvl="1" animBg="1" rev="0" advAuto="0" spid="330" grpId="16"/>
      <p:bldP build="whole" bldLvl="1" animBg="1" rev="0" advAuto="0" spid="434" grpId="34"/>
      <p:bldP build="whole" bldLvl="1" animBg="1" rev="0" advAuto="0" spid="448" grpId="46"/>
      <p:bldP build="whole" bldLvl="1" animBg="1" rev="0" advAuto="0" spid="460" grpId="50"/>
      <p:bldP build="whole" bldLvl="1" animBg="1" rev="0" advAuto="0" spid="340" grpId="13"/>
      <p:bldP build="whole" bldLvl="1" animBg="1" rev="0" advAuto="0" spid="438" grpId="39"/>
      <p:bldP build="whole" bldLvl="1" animBg="1" rev="0" advAuto="0" spid="312" grpId="21"/>
      <p:bldP build="whole" bldLvl="1" animBg="1" rev="0" advAuto="0" spid="345" grpId="6"/>
      <p:bldP build="whole" bldLvl="1" animBg="1" rev="0" advAuto="0" spid="342" grpId="27"/>
      <p:bldP build="whole" bldLvl="1" animBg="1" rev="0" advAuto="0" spid="411" grpId="11"/>
      <p:bldP build="whole" bldLvl="1" animBg="1" rev="0" advAuto="0" spid="400" grpId="25"/>
      <p:bldP build="whole" bldLvl="1" animBg="1" rev="0" advAuto="0" spid="324" grpId="38"/>
      <p:bldP build="whole" bldLvl="1" animBg="1" rev="0" advAuto="0" spid="316" grpId="14"/>
      <p:bldP build="whole" bldLvl="1" animBg="1" rev="0" advAuto="0" spid="323" grpId="37"/>
      <p:bldP build="whole" bldLvl="1" animBg="1" rev="0" advAuto="0" spid="333" grpId="23"/>
      <p:bldP build="whole" bldLvl="1" animBg="1" rev="0" advAuto="0" spid="343" grpId="42"/>
      <p:bldP build="whole" bldLvl="1" animBg="1" rev="0" advAuto="0" spid="393" grpId="5"/>
      <p:bldP build="whole" bldLvl="1" animBg="1" rev="0" advAuto="0" spid="457" grpId="49"/>
      <p:bldP build="whole" bldLvl="1" animBg="1" rev="0" advAuto="0" spid="387" grpId="3"/>
      <p:bldP build="whole" bldLvl="1" animBg="1" rev="0" advAuto="0" spid="319" grpId="1"/>
      <p:bldP build="whole" bldLvl="1" animBg="1" rev="0" advAuto="0" spid="314" grpId="29"/>
      <p:bldP build="whole" bldLvl="1" animBg="1" rev="0" advAuto="0" spid="451" grpId="47"/>
      <p:bldP build="whole" bldLvl="1" animBg="1" rev="0" advAuto="0" spid="431" grpId="33"/>
      <p:bldP build="whole" bldLvl="1" animBg="1" rev="0" advAuto="0" spid="415" grpId="17"/>
      <p:bldP build="whole" bldLvl="1" animBg="1" rev="0" advAuto="0" spid="425" grpId="31"/>
      <p:bldP build="whole" bldLvl="1" animBg="1" rev="0" advAuto="0" spid="367" grpId="43"/>
      <p:bldP build="whole" bldLvl="1" animBg="1" rev="0" advAuto="0" spid="315" grpId="44"/>
      <p:bldP build="whole" bldLvl="1" animBg="1" rev="0" advAuto="0" spid="459" grpId="35"/>
      <p:bldP build="whole" bldLvl="1" animBg="1" rev="0" advAuto="0" spid="327" grpId="9"/>
      <p:bldP build="whole" bldLvl="1" animBg="1" rev="0" advAuto="0" spid="421" grpId="19"/>
      <p:bldP build="whole" bldLvl="1" animBg="1" rev="0" advAuto="0" spid="313" grpId="36"/>
      <p:bldP build="whole" bldLvl="1" animBg="1" rev="0" advAuto="0" spid="407" grpId="10"/>
      <p:bldP build="whole" bldLvl="1" animBg="1" rev="0" advAuto="0" spid="441" grpId="40"/>
      <p:bldP build="whole" bldLvl="1" animBg="1" rev="0" advAuto="0" spid="339" grpId="45"/>
      <p:bldP build="whole" bldLvl="1" animBg="1" rev="0" advAuto="0" spid="311" grpId="7"/>
      <p:bldP build="whole" bldLvl="1" animBg="1" rev="0" advAuto="0" spid="403" grpId="26"/>
      <p:bldP build="whole" bldLvl="1" animBg="1" rev="0" advAuto="0" spid="341" grpId="20"/>
      <p:bldP build="whole" bldLvl="1" animBg="1" rev="0" advAuto="0" spid="397" grpId="24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6" name="Group"/>
          <p:cNvGrpSpPr/>
          <p:nvPr/>
        </p:nvGrpSpPr>
        <p:grpSpPr>
          <a:xfrm>
            <a:off x="4380309" y="4429336"/>
            <a:ext cx="10504265" cy="546359"/>
            <a:chOff x="0" y="0"/>
            <a:chExt cx="10504264" cy="546357"/>
          </a:xfrm>
        </p:grpSpPr>
        <p:sp>
          <p:nvSpPr>
            <p:cNvPr id="463" name="Line"/>
            <p:cNvSpPr/>
            <p:nvPr/>
          </p:nvSpPr>
          <p:spPr>
            <a:xfrm>
              <a:off x="322179" y="273178"/>
              <a:ext cx="9862603" cy="1"/>
            </a:xfrm>
            <a:prstGeom prst="line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825500"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64" name="Circle"/>
            <p:cNvSpPr/>
            <p:nvPr/>
          </p:nvSpPr>
          <p:spPr>
            <a:xfrm>
              <a:off x="0" y="0"/>
              <a:ext cx="550167" cy="546358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825500"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65" name="Circle"/>
            <p:cNvSpPr/>
            <p:nvPr/>
          </p:nvSpPr>
          <p:spPr>
            <a:xfrm>
              <a:off x="9954097" y="0"/>
              <a:ext cx="550168" cy="546358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825500"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grpSp>
        <p:nvGrpSpPr>
          <p:cNvPr id="469" name="Group"/>
          <p:cNvGrpSpPr/>
          <p:nvPr/>
        </p:nvGrpSpPr>
        <p:grpSpPr>
          <a:xfrm>
            <a:off x="6660449" y="4322415"/>
            <a:ext cx="828912" cy="823700"/>
            <a:chOff x="0" y="0"/>
            <a:chExt cx="828910" cy="823699"/>
          </a:xfrm>
        </p:grpSpPr>
        <p:sp>
          <p:nvSpPr>
            <p:cNvPr id="467" name="Circle"/>
            <p:cNvSpPr/>
            <p:nvPr/>
          </p:nvSpPr>
          <p:spPr>
            <a:xfrm>
              <a:off x="0" y="0"/>
              <a:ext cx="828911" cy="823700"/>
            </a:xfrm>
            <a:prstGeom prst="ellipse">
              <a:avLst/>
            </a:prstGeom>
            <a:solidFill>
              <a:srgbClr val="9AC155"/>
            </a:solidFill>
            <a:ln w="635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825500"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68" name="Dingbat Check"/>
            <p:cNvSpPr/>
            <p:nvPr/>
          </p:nvSpPr>
          <p:spPr>
            <a:xfrm>
              <a:off x="215979" y="223244"/>
              <a:ext cx="396953" cy="3772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2" h="20404" fill="norm" stroke="1" extrusionOk="0">
                  <a:moveTo>
                    <a:pt x="19340" y="6"/>
                  </a:moveTo>
                  <a:cubicBezTo>
                    <a:pt x="18911" y="-308"/>
                    <a:pt x="8317" y="11620"/>
                    <a:pt x="6423" y="13985"/>
                  </a:cubicBezTo>
                  <a:cubicBezTo>
                    <a:pt x="6323" y="14108"/>
                    <a:pt x="6215" y="14226"/>
                    <a:pt x="6090" y="14370"/>
                  </a:cubicBezTo>
                  <a:cubicBezTo>
                    <a:pt x="5960" y="14216"/>
                    <a:pt x="5854" y="14096"/>
                    <a:pt x="5755" y="13971"/>
                  </a:cubicBezTo>
                  <a:cubicBezTo>
                    <a:pt x="4964" y="12967"/>
                    <a:pt x="4458" y="12167"/>
                    <a:pt x="3657" y="11171"/>
                  </a:cubicBezTo>
                  <a:cubicBezTo>
                    <a:pt x="3337" y="10773"/>
                    <a:pt x="2972" y="10410"/>
                    <a:pt x="2634" y="10026"/>
                  </a:cubicBezTo>
                  <a:cubicBezTo>
                    <a:pt x="2472" y="9843"/>
                    <a:pt x="2283" y="9849"/>
                    <a:pt x="2071" y="9915"/>
                  </a:cubicBezTo>
                  <a:cubicBezTo>
                    <a:pt x="1856" y="9981"/>
                    <a:pt x="1574" y="9982"/>
                    <a:pt x="1303" y="10152"/>
                  </a:cubicBezTo>
                  <a:cubicBezTo>
                    <a:pt x="1209" y="10262"/>
                    <a:pt x="1332" y="10438"/>
                    <a:pt x="1349" y="10609"/>
                  </a:cubicBezTo>
                  <a:cubicBezTo>
                    <a:pt x="1369" y="10821"/>
                    <a:pt x="603" y="10792"/>
                    <a:pt x="203" y="11061"/>
                  </a:cubicBezTo>
                  <a:cubicBezTo>
                    <a:pt x="111" y="11123"/>
                    <a:pt x="286" y="11375"/>
                    <a:pt x="227" y="11440"/>
                  </a:cubicBezTo>
                  <a:cubicBezTo>
                    <a:pt x="51" y="11634"/>
                    <a:pt x="-61" y="11588"/>
                    <a:pt x="36" y="11826"/>
                  </a:cubicBezTo>
                  <a:cubicBezTo>
                    <a:pt x="896" y="13941"/>
                    <a:pt x="2182" y="15733"/>
                    <a:pt x="3218" y="17879"/>
                  </a:cubicBezTo>
                  <a:cubicBezTo>
                    <a:pt x="4865" y="21292"/>
                    <a:pt x="5178" y="19166"/>
                    <a:pt x="5654" y="19575"/>
                  </a:cubicBezTo>
                  <a:cubicBezTo>
                    <a:pt x="7119" y="20836"/>
                    <a:pt x="6474" y="21179"/>
                    <a:pt x="9921" y="16770"/>
                  </a:cubicBezTo>
                  <a:cubicBezTo>
                    <a:pt x="11378" y="14721"/>
                    <a:pt x="19009" y="5203"/>
                    <a:pt x="20710" y="3334"/>
                  </a:cubicBezTo>
                  <a:cubicBezTo>
                    <a:pt x="20919" y="3106"/>
                    <a:pt x="21118" y="2879"/>
                    <a:pt x="21258" y="2594"/>
                  </a:cubicBezTo>
                  <a:cubicBezTo>
                    <a:pt x="21526" y="2050"/>
                    <a:pt x="21539" y="2066"/>
                    <a:pt x="21150" y="1624"/>
                  </a:cubicBezTo>
                  <a:cubicBezTo>
                    <a:pt x="21006" y="1461"/>
                    <a:pt x="20856" y="1427"/>
                    <a:pt x="20646" y="1437"/>
                  </a:cubicBezTo>
                  <a:cubicBezTo>
                    <a:pt x="20244" y="1456"/>
                    <a:pt x="20044" y="1227"/>
                    <a:pt x="20086" y="860"/>
                  </a:cubicBezTo>
                  <a:cubicBezTo>
                    <a:pt x="20096" y="778"/>
                    <a:pt x="20075" y="672"/>
                    <a:pt x="20023" y="612"/>
                  </a:cubicBezTo>
                  <a:cubicBezTo>
                    <a:pt x="19903" y="469"/>
                    <a:pt x="19492" y="117"/>
                    <a:pt x="19340" y="6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825500"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grpSp>
        <p:nvGrpSpPr>
          <p:cNvPr id="472" name="Group"/>
          <p:cNvGrpSpPr/>
          <p:nvPr/>
        </p:nvGrpSpPr>
        <p:grpSpPr>
          <a:xfrm>
            <a:off x="9219333" y="4322415"/>
            <a:ext cx="828912" cy="823700"/>
            <a:chOff x="0" y="0"/>
            <a:chExt cx="828910" cy="823699"/>
          </a:xfrm>
        </p:grpSpPr>
        <p:sp>
          <p:nvSpPr>
            <p:cNvPr id="470" name="Circle"/>
            <p:cNvSpPr/>
            <p:nvPr/>
          </p:nvSpPr>
          <p:spPr>
            <a:xfrm>
              <a:off x="0" y="0"/>
              <a:ext cx="828911" cy="823700"/>
            </a:xfrm>
            <a:prstGeom prst="ellipse">
              <a:avLst/>
            </a:prstGeom>
            <a:solidFill>
              <a:srgbClr val="9AC155"/>
            </a:solidFill>
            <a:ln w="635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825500"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71" name="Dingbat Check"/>
            <p:cNvSpPr/>
            <p:nvPr/>
          </p:nvSpPr>
          <p:spPr>
            <a:xfrm>
              <a:off x="215979" y="223244"/>
              <a:ext cx="396953" cy="3772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2" h="20404" fill="norm" stroke="1" extrusionOk="0">
                  <a:moveTo>
                    <a:pt x="19340" y="6"/>
                  </a:moveTo>
                  <a:cubicBezTo>
                    <a:pt x="18911" y="-308"/>
                    <a:pt x="8317" y="11620"/>
                    <a:pt x="6423" y="13985"/>
                  </a:cubicBezTo>
                  <a:cubicBezTo>
                    <a:pt x="6323" y="14108"/>
                    <a:pt x="6215" y="14226"/>
                    <a:pt x="6090" y="14370"/>
                  </a:cubicBezTo>
                  <a:cubicBezTo>
                    <a:pt x="5960" y="14216"/>
                    <a:pt x="5854" y="14096"/>
                    <a:pt x="5755" y="13971"/>
                  </a:cubicBezTo>
                  <a:cubicBezTo>
                    <a:pt x="4964" y="12967"/>
                    <a:pt x="4458" y="12167"/>
                    <a:pt x="3657" y="11171"/>
                  </a:cubicBezTo>
                  <a:cubicBezTo>
                    <a:pt x="3337" y="10773"/>
                    <a:pt x="2972" y="10410"/>
                    <a:pt x="2634" y="10026"/>
                  </a:cubicBezTo>
                  <a:cubicBezTo>
                    <a:pt x="2472" y="9843"/>
                    <a:pt x="2283" y="9849"/>
                    <a:pt x="2071" y="9915"/>
                  </a:cubicBezTo>
                  <a:cubicBezTo>
                    <a:pt x="1856" y="9981"/>
                    <a:pt x="1574" y="9982"/>
                    <a:pt x="1303" y="10152"/>
                  </a:cubicBezTo>
                  <a:cubicBezTo>
                    <a:pt x="1209" y="10262"/>
                    <a:pt x="1332" y="10438"/>
                    <a:pt x="1349" y="10609"/>
                  </a:cubicBezTo>
                  <a:cubicBezTo>
                    <a:pt x="1369" y="10821"/>
                    <a:pt x="603" y="10792"/>
                    <a:pt x="203" y="11061"/>
                  </a:cubicBezTo>
                  <a:cubicBezTo>
                    <a:pt x="111" y="11123"/>
                    <a:pt x="286" y="11375"/>
                    <a:pt x="227" y="11440"/>
                  </a:cubicBezTo>
                  <a:cubicBezTo>
                    <a:pt x="51" y="11634"/>
                    <a:pt x="-61" y="11588"/>
                    <a:pt x="36" y="11826"/>
                  </a:cubicBezTo>
                  <a:cubicBezTo>
                    <a:pt x="896" y="13941"/>
                    <a:pt x="2182" y="15733"/>
                    <a:pt x="3218" y="17879"/>
                  </a:cubicBezTo>
                  <a:cubicBezTo>
                    <a:pt x="4865" y="21292"/>
                    <a:pt x="5178" y="19166"/>
                    <a:pt x="5654" y="19575"/>
                  </a:cubicBezTo>
                  <a:cubicBezTo>
                    <a:pt x="7119" y="20836"/>
                    <a:pt x="6474" y="21179"/>
                    <a:pt x="9921" y="16770"/>
                  </a:cubicBezTo>
                  <a:cubicBezTo>
                    <a:pt x="11378" y="14721"/>
                    <a:pt x="19009" y="5203"/>
                    <a:pt x="20710" y="3334"/>
                  </a:cubicBezTo>
                  <a:cubicBezTo>
                    <a:pt x="20919" y="3106"/>
                    <a:pt x="21118" y="2879"/>
                    <a:pt x="21258" y="2594"/>
                  </a:cubicBezTo>
                  <a:cubicBezTo>
                    <a:pt x="21526" y="2050"/>
                    <a:pt x="21539" y="2066"/>
                    <a:pt x="21150" y="1624"/>
                  </a:cubicBezTo>
                  <a:cubicBezTo>
                    <a:pt x="21006" y="1461"/>
                    <a:pt x="20856" y="1427"/>
                    <a:pt x="20646" y="1437"/>
                  </a:cubicBezTo>
                  <a:cubicBezTo>
                    <a:pt x="20244" y="1456"/>
                    <a:pt x="20044" y="1227"/>
                    <a:pt x="20086" y="860"/>
                  </a:cubicBezTo>
                  <a:cubicBezTo>
                    <a:pt x="20096" y="778"/>
                    <a:pt x="20075" y="672"/>
                    <a:pt x="20023" y="612"/>
                  </a:cubicBezTo>
                  <a:cubicBezTo>
                    <a:pt x="19903" y="469"/>
                    <a:pt x="19492" y="117"/>
                    <a:pt x="19340" y="6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825500"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grpSp>
        <p:nvGrpSpPr>
          <p:cNvPr id="475" name="Group"/>
          <p:cNvGrpSpPr/>
          <p:nvPr/>
        </p:nvGrpSpPr>
        <p:grpSpPr>
          <a:xfrm>
            <a:off x="11776871" y="4322415"/>
            <a:ext cx="828912" cy="823700"/>
            <a:chOff x="0" y="0"/>
            <a:chExt cx="828910" cy="823699"/>
          </a:xfrm>
        </p:grpSpPr>
        <p:sp>
          <p:nvSpPr>
            <p:cNvPr id="473" name="Circle"/>
            <p:cNvSpPr/>
            <p:nvPr/>
          </p:nvSpPr>
          <p:spPr>
            <a:xfrm>
              <a:off x="0" y="0"/>
              <a:ext cx="828911" cy="823700"/>
            </a:xfrm>
            <a:prstGeom prst="ellipse">
              <a:avLst/>
            </a:prstGeom>
            <a:solidFill>
              <a:srgbClr val="9AC155"/>
            </a:solidFill>
            <a:ln w="635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825500"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74" name="Dingbat Check"/>
            <p:cNvSpPr/>
            <p:nvPr/>
          </p:nvSpPr>
          <p:spPr>
            <a:xfrm>
              <a:off x="215979" y="223244"/>
              <a:ext cx="396953" cy="3772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2" h="20404" fill="norm" stroke="1" extrusionOk="0">
                  <a:moveTo>
                    <a:pt x="19340" y="6"/>
                  </a:moveTo>
                  <a:cubicBezTo>
                    <a:pt x="18911" y="-308"/>
                    <a:pt x="8317" y="11620"/>
                    <a:pt x="6423" y="13985"/>
                  </a:cubicBezTo>
                  <a:cubicBezTo>
                    <a:pt x="6323" y="14108"/>
                    <a:pt x="6215" y="14226"/>
                    <a:pt x="6090" y="14370"/>
                  </a:cubicBezTo>
                  <a:cubicBezTo>
                    <a:pt x="5960" y="14216"/>
                    <a:pt x="5854" y="14096"/>
                    <a:pt x="5755" y="13971"/>
                  </a:cubicBezTo>
                  <a:cubicBezTo>
                    <a:pt x="4964" y="12967"/>
                    <a:pt x="4458" y="12167"/>
                    <a:pt x="3657" y="11171"/>
                  </a:cubicBezTo>
                  <a:cubicBezTo>
                    <a:pt x="3337" y="10773"/>
                    <a:pt x="2972" y="10410"/>
                    <a:pt x="2634" y="10026"/>
                  </a:cubicBezTo>
                  <a:cubicBezTo>
                    <a:pt x="2472" y="9843"/>
                    <a:pt x="2283" y="9849"/>
                    <a:pt x="2071" y="9915"/>
                  </a:cubicBezTo>
                  <a:cubicBezTo>
                    <a:pt x="1856" y="9981"/>
                    <a:pt x="1574" y="9982"/>
                    <a:pt x="1303" y="10152"/>
                  </a:cubicBezTo>
                  <a:cubicBezTo>
                    <a:pt x="1209" y="10262"/>
                    <a:pt x="1332" y="10438"/>
                    <a:pt x="1349" y="10609"/>
                  </a:cubicBezTo>
                  <a:cubicBezTo>
                    <a:pt x="1369" y="10821"/>
                    <a:pt x="603" y="10792"/>
                    <a:pt x="203" y="11061"/>
                  </a:cubicBezTo>
                  <a:cubicBezTo>
                    <a:pt x="111" y="11123"/>
                    <a:pt x="286" y="11375"/>
                    <a:pt x="227" y="11440"/>
                  </a:cubicBezTo>
                  <a:cubicBezTo>
                    <a:pt x="51" y="11634"/>
                    <a:pt x="-61" y="11588"/>
                    <a:pt x="36" y="11826"/>
                  </a:cubicBezTo>
                  <a:cubicBezTo>
                    <a:pt x="896" y="13941"/>
                    <a:pt x="2182" y="15733"/>
                    <a:pt x="3218" y="17879"/>
                  </a:cubicBezTo>
                  <a:cubicBezTo>
                    <a:pt x="4865" y="21292"/>
                    <a:pt x="5178" y="19166"/>
                    <a:pt x="5654" y="19575"/>
                  </a:cubicBezTo>
                  <a:cubicBezTo>
                    <a:pt x="7119" y="20836"/>
                    <a:pt x="6474" y="21179"/>
                    <a:pt x="9921" y="16770"/>
                  </a:cubicBezTo>
                  <a:cubicBezTo>
                    <a:pt x="11378" y="14721"/>
                    <a:pt x="19009" y="5203"/>
                    <a:pt x="20710" y="3334"/>
                  </a:cubicBezTo>
                  <a:cubicBezTo>
                    <a:pt x="20919" y="3106"/>
                    <a:pt x="21118" y="2879"/>
                    <a:pt x="21258" y="2594"/>
                  </a:cubicBezTo>
                  <a:cubicBezTo>
                    <a:pt x="21526" y="2050"/>
                    <a:pt x="21539" y="2066"/>
                    <a:pt x="21150" y="1624"/>
                  </a:cubicBezTo>
                  <a:cubicBezTo>
                    <a:pt x="21006" y="1461"/>
                    <a:pt x="20856" y="1427"/>
                    <a:pt x="20646" y="1437"/>
                  </a:cubicBezTo>
                  <a:cubicBezTo>
                    <a:pt x="20244" y="1456"/>
                    <a:pt x="20044" y="1227"/>
                    <a:pt x="20086" y="860"/>
                  </a:cubicBezTo>
                  <a:cubicBezTo>
                    <a:pt x="20096" y="778"/>
                    <a:pt x="20075" y="672"/>
                    <a:pt x="20023" y="612"/>
                  </a:cubicBezTo>
                  <a:cubicBezTo>
                    <a:pt x="19903" y="469"/>
                    <a:pt x="19492" y="117"/>
                    <a:pt x="19340" y="6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825500"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476" name="Build"/>
          <p:cNvSpPr txBox="1"/>
          <p:nvPr/>
        </p:nvSpPr>
        <p:spPr>
          <a:xfrm>
            <a:off x="6583795" y="3544280"/>
            <a:ext cx="982219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Build</a:t>
            </a:r>
          </a:p>
        </p:txBody>
      </p:sp>
      <p:sp>
        <p:nvSpPr>
          <p:cNvPr id="477" name="Test"/>
          <p:cNvSpPr txBox="1"/>
          <p:nvPr/>
        </p:nvSpPr>
        <p:spPr>
          <a:xfrm>
            <a:off x="9236392" y="3544280"/>
            <a:ext cx="792100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Test</a:t>
            </a:r>
          </a:p>
        </p:txBody>
      </p:sp>
      <p:sp>
        <p:nvSpPr>
          <p:cNvPr id="478" name="Publish"/>
          <p:cNvSpPr txBox="1"/>
          <p:nvPr/>
        </p:nvSpPr>
        <p:spPr>
          <a:xfrm>
            <a:off x="11510391" y="3544280"/>
            <a:ext cx="1363219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Publish</a:t>
            </a:r>
          </a:p>
        </p:txBody>
      </p:sp>
      <p:grpSp>
        <p:nvGrpSpPr>
          <p:cNvPr id="494" name="Group"/>
          <p:cNvGrpSpPr/>
          <p:nvPr/>
        </p:nvGrpSpPr>
        <p:grpSpPr>
          <a:xfrm>
            <a:off x="4380309" y="6057494"/>
            <a:ext cx="15622035" cy="1601836"/>
            <a:chOff x="0" y="0"/>
            <a:chExt cx="15622034" cy="1601834"/>
          </a:xfrm>
        </p:grpSpPr>
        <p:sp>
          <p:nvSpPr>
            <p:cNvPr id="479" name="Line"/>
            <p:cNvSpPr/>
            <p:nvPr/>
          </p:nvSpPr>
          <p:spPr>
            <a:xfrm>
              <a:off x="322179" y="1158234"/>
              <a:ext cx="14977676" cy="1"/>
            </a:xfrm>
            <a:prstGeom prst="line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825500"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80" name="Circle"/>
            <p:cNvSpPr/>
            <p:nvPr/>
          </p:nvSpPr>
          <p:spPr>
            <a:xfrm>
              <a:off x="0" y="885055"/>
              <a:ext cx="550167" cy="546359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825500"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81" name="Circle"/>
            <p:cNvSpPr/>
            <p:nvPr/>
          </p:nvSpPr>
          <p:spPr>
            <a:xfrm>
              <a:off x="15071867" y="885055"/>
              <a:ext cx="550168" cy="546359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825500"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grpSp>
          <p:nvGrpSpPr>
            <p:cNvPr id="484" name="Group"/>
            <p:cNvGrpSpPr/>
            <p:nvPr/>
          </p:nvGrpSpPr>
          <p:grpSpPr>
            <a:xfrm>
              <a:off x="2280140" y="778135"/>
              <a:ext cx="828912" cy="823700"/>
              <a:chOff x="0" y="0"/>
              <a:chExt cx="828910" cy="823699"/>
            </a:xfrm>
          </p:grpSpPr>
          <p:sp>
            <p:nvSpPr>
              <p:cNvPr id="482" name="Circle"/>
              <p:cNvSpPr/>
              <p:nvPr/>
            </p:nvSpPr>
            <p:spPr>
              <a:xfrm>
                <a:off x="0" y="0"/>
                <a:ext cx="828911" cy="823700"/>
              </a:xfrm>
              <a:prstGeom prst="ellipse">
                <a:avLst/>
              </a:prstGeom>
              <a:solidFill>
                <a:srgbClr val="9AC155"/>
              </a:solidFill>
              <a:ln w="635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 defTabSz="825500">
                  <a:defRPr sz="3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483" name="Dingbat Check"/>
              <p:cNvSpPr/>
              <p:nvPr/>
            </p:nvSpPr>
            <p:spPr>
              <a:xfrm>
                <a:off x="215979" y="223244"/>
                <a:ext cx="396953" cy="37721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52" h="20404" fill="norm" stroke="1" extrusionOk="0">
                    <a:moveTo>
                      <a:pt x="19340" y="6"/>
                    </a:moveTo>
                    <a:cubicBezTo>
                      <a:pt x="18911" y="-308"/>
                      <a:pt x="8317" y="11620"/>
                      <a:pt x="6423" y="13985"/>
                    </a:cubicBezTo>
                    <a:cubicBezTo>
                      <a:pt x="6323" y="14108"/>
                      <a:pt x="6215" y="14226"/>
                      <a:pt x="6090" y="14370"/>
                    </a:cubicBezTo>
                    <a:cubicBezTo>
                      <a:pt x="5960" y="14216"/>
                      <a:pt x="5854" y="14096"/>
                      <a:pt x="5755" y="13971"/>
                    </a:cubicBezTo>
                    <a:cubicBezTo>
                      <a:pt x="4964" y="12967"/>
                      <a:pt x="4458" y="12167"/>
                      <a:pt x="3657" y="11171"/>
                    </a:cubicBezTo>
                    <a:cubicBezTo>
                      <a:pt x="3337" y="10773"/>
                      <a:pt x="2972" y="10410"/>
                      <a:pt x="2634" y="10026"/>
                    </a:cubicBezTo>
                    <a:cubicBezTo>
                      <a:pt x="2472" y="9843"/>
                      <a:pt x="2283" y="9849"/>
                      <a:pt x="2071" y="9915"/>
                    </a:cubicBezTo>
                    <a:cubicBezTo>
                      <a:pt x="1856" y="9981"/>
                      <a:pt x="1574" y="9982"/>
                      <a:pt x="1303" y="10152"/>
                    </a:cubicBezTo>
                    <a:cubicBezTo>
                      <a:pt x="1209" y="10262"/>
                      <a:pt x="1332" y="10438"/>
                      <a:pt x="1349" y="10609"/>
                    </a:cubicBezTo>
                    <a:cubicBezTo>
                      <a:pt x="1369" y="10821"/>
                      <a:pt x="603" y="10792"/>
                      <a:pt x="203" y="11061"/>
                    </a:cubicBezTo>
                    <a:cubicBezTo>
                      <a:pt x="111" y="11123"/>
                      <a:pt x="286" y="11375"/>
                      <a:pt x="227" y="11440"/>
                    </a:cubicBezTo>
                    <a:cubicBezTo>
                      <a:pt x="51" y="11634"/>
                      <a:pt x="-61" y="11588"/>
                      <a:pt x="36" y="11826"/>
                    </a:cubicBezTo>
                    <a:cubicBezTo>
                      <a:pt x="896" y="13941"/>
                      <a:pt x="2182" y="15733"/>
                      <a:pt x="3218" y="17879"/>
                    </a:cubicBezTo>
                    <a:cubicBezTo>
                      <a:pt x="4865" y="21292"/>
                      <a:pt x="5178" y="19166"/>
                      <a:pt x="5654" y="19575"/>
                    </a:cubicBezTo>
                    <a:cubicBezTo>
                      <a:pt x="7119" y="20836"/>
                      <a:pt x="6474" y="21179"/>
                      <a:pt x="9921" y="16770"/>
                    </a:cubicBezTo>
                    <a:cubicBezTo>
                      <a:pt x="11378" y="14721"/>
                      <a:pt x="19009" y="5203"/>
                      <a:pt x="20710" y="3334"/>
                    </a:cubicBezTo>
                    <a:cubicBezTo>
                      <a:pt x="20919" y="3106"/>
                      <a:pt x="21118" y="2879"/>
                      <a:pt x="21258" y="2594"/>
                    </a:cubicBezTo>
                    <a:cubicBezTo>
                      <a:pt x="21526" y="2050"/>
                      <a:pt x="21539" y="2066"/>
                      <a:pt x="21150" y="1624"/>
                    </a:cubicBezTo>
                    <a:cubicBezTo>
                      <a:pt x="21006" y="1461"/>
                      <a:pt x="20856" y="1427"/>
                      <a:pt x="20646" y="1437"/>
                    </a:cubicBezTo>
                    <a:cubicBezTo>
                      <a:pt x="20244" y="1456"/>
                      <a:pt x="20044" y="1227"/>
                      <a:pt x="20086" y="860"/>
                    </a:cubicBezTo>
                    <a:cubicBezTo>
                      <a:pt x="20096" y="778"/>
                      <a:pt x="20075" y="672"/>
                      <a:pt x="20023" y="612"/>
                    </a:cubicBezTo>
                    <a:cubicBezTo>
                      <a:pt x="19903" y="469"/>
                      <a:pt x="19492" y="117"/>
                      <a:pt x="19340" y="6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 defTabSz="825500">
                  <a:defRPr sz="3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</p:grpSp>
        <p:grpSp>
          <p:nvGrpSpPr>
            <p:cNvPr id="487" name="Group"/>
            <p:cNvGrpSpPr/>
            <p:nvPr/>
          </p:nvGrpSpPr>
          <p:grpSpPr>
            <a:xfrm>
              <a:off x="4839024" y="778135"/>
              <a:ext cx="828912" cy="823700"/>
              <a:chOff x="0" y="0"/>
              <a:chExt cx="828910" cy="823699"/>
            </a:xfrm>
          </p:grpSpPr>
          <p:sp>
            <p:nvSpPr>
              <p:cNvPr id="485" name="Circle"/>
              <p:cNvSpPr/>
              <p:nvPr/>
            </p:nvSpPr>
            <p:spPr>
              <a:xfrm>
                <a:off x="0" y="0"/>
                <a:ext cx="828911" cy="823700"/>
              </a:xfrm>
              <a:prstGeom prst="ellipse">
                <a:avLst/>
              </a:prstGeom>
              <a:solidFill>
                <a:srgbClr val="9AC155"/>
              </a:solidFill>
              <a:ln w="635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 defTabSz="825500">
                  <a:defRPr sz="3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486" name="Dingbat Check"/>
              <p:cNvSpPr/>
              <p:nvPr/>
            </p:nvSpPr>
            <p:spPr>
              <a:xfrm>
                <a:off x="215979" y="223244"/>
                <a:ext cx="396953" cy="37721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52" h="20404" fill="norm" stroke="1" extrusionOk="0">
                    <a:moveTo>
                      <a:pt x="19340" y="6"/>
                    </a:moveTo>
                    <a:cubicBezTo>
                      <a:pt x="18911" y="-308"/>
                      <a:pt x="8317" y="11620"/>
                      <a:pt x="6423" y="13985"/>
                    </a:cubicBezTo>
                    <a:cubicBezTo>
                      <a:pt x="6323" y="14108"/>
                      <a:pt x="6215" y="14226"/>
                      <a:pt x="6090" y="14370"/>
                    </a:cubicBezTo>
                    <a:cubicBezTo>
                      <a:pt x="5960" y="14216"/>
                      <a:pt x="5854" y="14096"/>
                      <a:pt x="5755" y="13971"/>
                    </a:cubicBezTo>
                    <a:cubicBezTo>
                      <a:pt x="4964" y="12967"/>
                      <a:pt x="4458" y="12167"/>
                      <a:pt x="3657" y="11171"/>
                    </a:cubicBezTo>
                    <a:cubicBezTo>
                      <a:pt x="3337" y="10773"/>
                      <a:pt x="2972" y="10410"/>
                      <a:pt x="2634" y="10026"/>
                    </a:cubicBezTo>
                    <a:cubicBezTo>
                      <a:pt x="2472" y="9843"/>
                      <a:pt x="2283" y="9849"/>
                      <a:pt x="2071" y="9915"/>
                    </a:cubicBezTo>
                    <a:cubicBezTo>
                      <a:pt x="1856" y="9981"/>
                      <a:pt x="1574" y="9982"/>
                      <a:pt x="1303" y="10152"/>
                    </a:cubicBezTo>
                    <a:cubicBezTo>
                      <a:pt x="1209" y="10262"/>
                      <a:pt x="1332" y="10438"/>
                      <a:pt x="1349" y="10609"/>
                    </a:cubicBezTo>
                    <a:cubicBezTo>
                      <a:pt x="1369" y="10821"/>
                      <a:pt x="603" y="10792"/>
                      <a:pt x="203" y="11061"/>
                    </a:cubicBezTo>
                    <a:cubicBezTo>
                      <a:pt x="111" y="11123"/>
                      <a:pt x="286" y="11375"/>
                      <a:pt x="227" y="11440"/>
                    </a:cubicBezTo>
                    <a:cubicBezTo>
                      <a:pt x="51" y="11634"/>
                      <a:pt x="-61" y="11588"/>
                      <a:pt x="36" y="11826"/>
                    </a:cubicBezTo>
                    <a:cubicBezTo>
                      <a:pt x="896" y="13941"/>
                      <a:pt x="2182" y="15733"/>
                      <a:pt x="3218" y="17879"/>
                    </a:cubicBezTo>
                    <a:cubicBezTo>
                      <a:pt x="4865" y="21292"/>
                      <a:pt x="5178" y="19166"/>
                      <a:pt x="5654" y="19575"/>
                    </a:cubicBezTo>
                    <a:cubicBezTo>
                      <a:pt x="7119" y="20836"/>
                      <a:pt x="6474" y="21179"/>
                      <a:pt x="9921" y="16770"/>
                    </a:cubicBezTo>
                    <a:cubicBezTo>
                      <a:pt x="11378" y="14721"/>
                      <a:pt x="19009" y="5203"/>
                      <a:pt x="20710" y="3334"/>
                    </a:cubicBezTo>
                    <a:cubicBezTo>
                      <a:pt x="20919" y="3106"/>
                      <a:pt x="21118" y="2879"/>
                      <a:pt x="21258" y="2594"/>
                    </a:cubicBezTo>
                    <a:cubicBezTo>
                      <a:pt x="21526" y="2050"/>
                      <a:pt x="21539" y="2066"/>
                      <a:pt x="21150" y="1624"/>
                    </a:cubicBezTo>
                    <a:cubicBezTo>
                      <a:pt x="21006" y="1461"/>
                      <a:pt x="20856" y="1427"/>
                      <a:pt x="20646" y="1437"/>
                    </a:cubicBezTo>
                    <a:cubicBezTo>
                      <a:pt x="20244" y="1456"/>
                      <a:pt x="20044" y="1227"/>
                      <a:pt x="20086" y="860"/>
                    </a:cubicBezTo>
                    <a:cubicBezTo>
                      <a:pt x="20096" y="778"/>
                      <a:pt x="20075" y="672"/>
                      <a:pt x="20023" y="612"/>
                    </a:cubicBezTo>
                    <a:cubicBezTo>
                      <a:pt x="19903" y="469"/>
                      <a:pt x="19492" y="117"/>
                      <a:pt x="19340" y="6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 defTabSz="825500">
                  <a:defRPr sz="3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</p:grpSp>
        <p:grpSp>
          <p:nvGrpSpPr>
            <p:cNvPr id="490" name="Group"/>
            <p:cNvGrpSpPr/>
            <p:nvPr/>
          </p:nvGrpSpPr>
          <p:grpSpPr>
            <a:xfrm>
              <a:off x="7396562" y="778135"/>
              <a:ext cx="828912" cy="823700"/>
              <a:chOff x="0" y="0"/>
              <a:chExt cx="828910" cy="823699"/>
            </a:xfrm>
          </p:grpSpPr>
          <p:sp>
            <p:nvSpPr>
              <p:cNvPr id="488" name="Circle"/>
              <p:cNvSpPr/>
              <p:nvPr/>
            </p:nvSpPr>
            <p:spPr>
              <a:xfrm>
                <a:off x="0" y="0"/>
                <a:ext cx="828911" cy="823700"/>
              </a:xfrm>
              <a:prstGeom prst="ellipse">
                <a:avLst/>
              </a:prstGeom>
              <a:solidFill>
                <a:srgbClr val="9AC155"/>
              </a:solidFill>
              <a:ln w="635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 defTabSz="825500">
                  <a:defRPr sz="3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489" name="Dingbat Check"/>
              <p:cNvSpPr/>
              <p:nvPr/>
            </p:nvSpPr>
            <p:spPr>
              <a:xfrm>
                <a:off x="215979" y="223244"/>
                <a:ext cx="396953" cy="37721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52" h="20404" fill="norm" stroke="1" extrusionOk="0">
                    <a:moveTo>
                      <a:pt x="19340" y="6"/>
                    </a:moveTo>
                    <a:cubicBezTo>
                      <a:pt x="18911" y="-308"/>
                      <a:pt x="8317" y="11620"/>
                      <a:pt x="6423" y="13985"/>
                    </a:cubicBezTo>
                    <a:cubicBezTo>
                      <a:pt x="6323" y="14108"/>
                      <a:pt x="6215" y="14226"/>
                      <a:pt x="6090" y="14370"/>
                    </a:cubicBezTo>
                    <a:cubicBezTo>
                      <a:pt x="5960" y="14216"/>
                      <a:pt x="5854" y="14096"/>
                      <a:pt x="5755" y="13971"/>
                    </a:cubicBezTo>
                    <a:cubicBezTo>
                      <a:pt x="4964" y="12967"/>
                      <a:pt x="4458" y="12167"/>
                      <a:pt x="3657" y="11171"/>
                    </a:cubicBezTo>
                    <a:cubicBezTo>
                      <a:pt x="3337" y="10773"/>
                      <a:pt x="2972" y="10410"/>
                      <a:pt x="2634" y="10026"/>
                    </a:cubicBezTo>
                    <a:cubicBezTo>
                      <a:pt x="2472" y="9843"/>
                      <a:pt x="2283" y="9849"/>
                      <a:pt x="2071" y="9915"/>
                    </a:cubicBezTo>
                    <a:cubicBezTo>
                      <a:pt x="1856" y="9981"/>
                      <a:pt x="1574" y="9982"/>
                      <a:pt x="1303" y="10152"/>
                    </a:cubicBezTo>
                    <a:cubicBezTo>
                      <a:pt x="1209" y="10262"/>
                      <a:pt x="1332" y="10438"/>
                      <a:pt x="1349" y="10609"/>
                    </a:cubicBezTo>
                    <a:cubicBezTo>
                      <a:pt x="1369" y="10821"/>
                      <a:pt x="603" y="10792"/>
                      <a:pt x="203" y="11061"/>
                    </a:cubicBezTo>
                    <a:cubicBezTo>
                      <a:pt x="111" y="11123"/>
                      <a:pt x="286" y="11375"/>
                      <a:pt x="227" y="11440"/>
                    </a:cubicBezTo>
                    <a:cubicBezTo>
                      <a:pt x="51" y="11634"/>
                      <a:pt x="-61" y="11588"/>
                      <a:pt x="36" y="11826"/>
                    </a:cubicBezTo>
                    <a:cubicBezTo>
                      <a:pt x="896" y="13941"/>
                      <a:pt x="2182" y="15733"/>
                      <a:pt x="3218" y="17879"/>
                    </a:cubicBezTo>
                    <a:cubicBezTo>
                      <a:pt x="4865" y="21292"/>
                      <a:pt x="5178" y="19166"/>
                      <a:pt x="5654" y="19575"/>
                    </a:cubicBezTo>
                    <a:cubicBezTo>
                      <a:pt x="7119" y="20836"/>
                      <a:pt x="6474" y="21179"/>
                      <a:pt x="9921" y="16770"/>
                    </a:cubicBezTo>
                    <a:cubicBezTo>
                      <a:pt x="11378" y="14721"/>
                      <a:pt x="19009" y="5203"/>
                      <a:pt x="20710" y="3334"/>
                    </a:cubicBezTo>
                    <a:cubicBezTo>
                      <a:pt x="20919" y="3106"/>
                      <a:pt x="21118" y="2879"/>
                      <a:pt x="21258" y="2594"/>
                    </a:cubicBezTo>
                    <a:cubicBezTo>
                      <a:pt x="21526" y="2050"/>
                      <a:pt x="21539" y="2066"/>
                      <a:pt x="21150" y="1624"/>
                    </a:cubicBezTo>
                    <a:cubicBezTo>
                      <a:pt x="21006" y="1461"/>
                      <a:pt x="20856" y="1427"/>
                      <a:pt x="20646" y="1437"/>
                    </a:cubicBezTo>
                    <a:cubicBezTo>
                      <a:pt x="20244" y="1456"/>
                      <a:pt x="20044" y="1227"/>
                      <a:pt x="20086" y="860"/>
                    </a:cubicBezTo>
                    <a:cubicBezTo>
                      <a:pt x="20096" y="778"/>
                      <a:pt x="20075" y="672"/>
                      <a:pt x="20023" y="612"/>
                    </a:cubicBezTo>
                    <a:cubicBezTo>
                      <a:pt x="19903" y="469"/>
                      <a:pt x="19492" y="117"/>
                      <a:pt x="19340" y="6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 defTabSz="825500">
                  <a:defRPr sz="3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</p:grpSp>
        <p:sp>
          <p:nvSpPr>
            <p:cNvPr id="491" name="Build"/>
            <p:cNvSpPr txBox="1"/>
            <p:nvPr/>
          </p:nvSpPr>
          <p:spPr>
            <a:xfrm>
              <a:off x="2203486" y="0"/>
              <a:ext cx="982219" cy="558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Build</a:t>
              </a:r>
            </a:p>
          </p:txBody>
        </p:sp>
        <p:sp>
          <p:nvSpPr>
            <p:cNvPr id="492" name="Test"/>
            <p:cNvSpPr txBox="1"/>
            <p:nvPr/>
          </p:nvSpPr>
          <p:spPr>
            <a:xfrm>
              <a:off x="4857430" y="0"/>
              <a:ext cx="792100" cy="558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Test</a:t>
              </a:r>
            </a:p>
          </p:txBody>
        </p:sp>
        <p:sp>
          <p:nvSpPr>
            <p:cNvPr id="493" name="Publish"/>
            <p:cNvSpPr txBox="1"/>
            <p:nvPr/>
          </p:nvSpPr>
          <p:spPr>
            <a:xfrm>
              <a:off x="7129408" y="0"/>
              <a:ext cx="1363219" cy="558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Publish</a:t>
              </a:r>
            </a:p>
          </p:txBody>
        </p:sp>
      </p:grpSp>
      <p:grpSp>
        <p:nvGrpSpPr>
          <p:cNvPr id="497" name="Group"/>
          <p:cNvGrpSpPr/>
          <p:nvPr/>
        </p:nvGrpSpPr>
        <p:grpSpPr>
          <a:xfrm>
            <a:off x="16563667" y="6057494"/>
            <a:ext cx="1490854" cy="1570085"/>
            <a:chOff x="672" y="0"/>
            <a:chExt cx="1490852" cy="1570083"/>
          </a:xfrm>
        </p:grpSpPr>
        <p:sp>
          <p:nvSpPr>
            <p:cNvPr id="495" name="Circle"/>
            <p:cNvSpPr/>
            <p:nvPr/>
          </p:nvSpPr>
          <p:spPr>
            <a:xfrm>
              <a:off x="331643" y="746384"/>
              <a:ext cx="828912" cy="823700"/>
            </a:xfrm>
            <a:prstGeom prst="ellipse">
              <a:avLst/>
            </a:prstGeom>
            <a:solidFill>
              <a:srgbClr val="929292"/>
            </a:solidFill>
            <a:ln w="635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825500"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96" name="Release"/>
            <p:cNvSpPr txBox="1"/>
            <p:nvPr/>
          </p:nvSpPr>
          <p:spPr>
            <a:xfrm>
              <a:off x="672" y="0"/>
              <a:ext cx="1490854" cy="558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Release</a:t>
              </a:r>
            </a:p>
          </p:txBody>
        </p:sp>
      </p:grpSp>
      <p:grpSp>
        <p:nvGrpSpPr>
          <p:cNvPr id="503" name="Group"/>
          <p:cNvGrpSpPr/>
          <p:nvPr/>
        </p:nvGrpSpPr>
        <p:grpSpPr>
          <a:xfrm>
            <a:off x="14337101" y="6057494"/>
            <a:ext cx="828912" cy="1601836"/>
            <a:chOff x="0" y="0"/>
            <a:chExt cx="828910" cy="1601834"/>
          </a:xfrm>
        </p:grpSpPr>
        <p:sp>
          <p:nvSpPr>
            <p:cNvPr id="498" name="Circle"/>
            <p:cNvSpPr/>
            <p:nvPr/>
          </p:nvSpPr>
          <p:spPr>
            <a:xfrm>
              <a:off x="0" y="778135"/>
              <a:ext cx="828911" cy="823700"/>
            </a:xfrm>
            <a:prstGeom prst="ellipse">
              <a:avLst/>
            </a:prstGeom>
            <a:solidFill>
              <a:srgbClr val="56AD97"/>
            </a:solidFill>
            <a:ln w="635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825500"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grpSp>
          <p:nvGrpSpPr>
            <p:cNvPr id="501" name="Group"/>
            <p:cNvGrpSpPr/>
            <p:nvPr/>
          </p:nvGrpSpPr>
          <p:grpSpPr>
            <a:xfrm>
              <a:off x="255232" y="916805"/>
              <a:ext cx="318448" cy="546359"/>
              <a:chOff x="0" y="0"/>
              <a:chExt cx="318447" cy="546357"/>
            </a:xfrm>
          </p:grpSpPr>
          <p:sp>
            <p:nvSpPr>
              <p:cNvPr id="499" name="Rounded Rectangle"/>
              <p:cNvSpPr/>
              <p:nvPr/>
            </p:nvSpPr>
            <p:spPr>
              <a:xfrm>
                <a:off x="0" y="0"/>
                <a:ext cx="86615" cy="546358"/>
              </a:xfrm>
              <a:prstGeom prst="roundRect">
                <a:avLst>
                  <a:gd name="adj" fmla="val 50000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 defTabSz="825500">
                  <a:defRPr sz="3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500" name="Rounded Rectangle"/>
              <p:cNvSpPr/>
              <p:nvPr/>
            </p:nvSpPr>
            <p:spPr>
              <a:xfrm>
                <a:off x="231832" y="0"/>
                <a:ext cx="86616" cy="546358"/>
              </a:xfrm>
              <a:prstGeom prst="roundRect">
                <a:avLst>
                  <a:gd name="adj" fmla="val 50000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 defTabSz="825500">
                  <a:defRPr sz="3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</p:grpSp>
        <p:sp>
          <p:nvSpPr>
            <p:cNvPr id="502" name="?"/>
            <p:cNvSpPr txBox="1"/>
            <p:nvPr/>
          </p:nvSpPr>
          <p:spPr>
            <a:xfrm>
              <a:off x="244160" y="0"/>
              <a:ext cx="304801" cy="558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?</a:t>
              </a:r>
            </a:p>
          </p:txBody>
        </p:sp>
      </p:grpSp>
      <p:grpSp>
        <p:nvGrpSpPr>
          <p:cNvPr id="519" name="Group"/>
          <p:cNvGrpSpPr/>
          <p:nvPr/>
        </p:nvGrpSpPr>
        <p:grpSpPr>
          <a:xfrm>
            <a:off x="4381655" y="8570709"/>
            <a:ext cx="15622035" cy="1601836"/>
            <a:chOff x="0" y="0"/>
            <a:chExt cx="15622034" cy="1601834"/>
          </a:xfrm>
        </p:grpSpPr>
        <p:sp>
          <p:nvSpPr>
            <p:cNvPr id="504" name="Line"/>
            <p:cNvSpPr/>
            <p:nvPr/>
          </p:nvSpPr>
          <p:spPr>
            <a:xfrm>
              <a:off x="322179" y="1158234"/>
              <a:ext cx="14977676" cy="1"/>
            </a:xfrm>
            <a:prstGeom prst="line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825500"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505" name="Circle"/>
            <p:cNvSpPr/>
            <p:nvPr/>
          </p:nvSpPr>
          <p:spPr>
            <a:xfrm>
              <a:off x="0" y="885056"/>
              <a:ext cx="550167" cy="546359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825500"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506" name="Circle"/>
            <p:cNvSpPr/>
            <p:nvPr/>
          </p:nvSpPr>
          <p:spPr>
            <a:xfrm>
              <a:off x="15071867" y="885056"/>
              <a:ext cx="550168" cy="546359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825500"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grpSp>
          <p:nvGrpSpPr>
            <p:cNvPr id="509" name="Group"/>
            <p:cNvGrpSpPr/>
            <p:nvPr/>
          </p:nvGrpSpPr>
          <p:grpSpPr>
            <a:xfrm>
              <a:off x="2280139" y="778135"/>
              <a:ext cx="828912" cy="823700"/>
              <a:chOff x="0" y="0"/>
              <a:chExt cx="828910" cy="823699"/>
            </a:xfrm>
          </p:grpSpPr>
          <p:sp>
            <p:nvSpPr>
              <p:cNvPr id="507" name="Circle"/>
              <p:cNvSpPr/>
              <p:nvPr/>
            </p:nvSpPr>
            <p:spPr>
              <a:xfrm>
                <a:off x="0" y="0"/>
                <a:ext cx="828911" cy="823700"/>
              </a:xfrm>
              <a:prstGeom prst="ellipse">
                <a:avLst/>
              </a:prstGeom>
              <a:solidFill>
                <a:srgbClr val="9AC155"/>
              </a:solidFill>
              <a:ln w="635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 defTabSz="825500">
                  <a:defRPr sz="3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508" name="Dingbat Check"/>
              <p:cNvSpPr/>
              <p:nvPr/>
            </p:nvSpPr>
            <p:spPr>
              <a:xfrm>
                <a:off x="215979" y="223244"/>
                <a:ext cx="396953" cy="37721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52" h="20404" fill="norm" stroke="1" extrusionOk="0">
                    <a:moveTo>
                      <a:pt x="19340" y="6"/>
                    </a:moveTo>
                    <a:cubicBezTo>
                      <a:pt x="18911" y="-308"/>
                      <a:pt x="8317" y="11620"/>
                      <a:pt x="6423" y="13985"/>
                    </a:cubicBezTo>
                    <a:cubicBezTo>
                      <a:pt x="6323" y="14108"/>
                      <a:pt x="6215" y="14226"/>
                      <a:pt x="6090" y="14370"/>
                    </a:cubicBezTo>
                    <a:cubicBezTo>
                      <a:pt x="5960" y="14216"/>
                      <a:pt x="5854" y="14096"/>
                      <a:pt x="5755" y="13971"/>
                    </a:cubicBezTo>
                    <a:cubicBezTo>
                      <a:pt x="4964" y="12967"/>
                      <a:pt x="4458" y="12167"/>
                      <a:pt x="3657" y="11171"/>
                    </a:cubicBezTo>
                    <a:cubicBezTo>
                      <a:pt x="3337" y="10773"/>
                      <a:pt x="2972" y="10410"/>
                      <a:pt x="2634" y="10026"/>
                    </a:cubicBezTo>
                    <a:cubicBezTo>
                      <a:pt x="2472" y="9843"/>
                      <a:pt x="2283" y="9849"/>
                      <a:pt x="2071" y="9915"/>
                    </a:cubicBezTo>
                    <a:cubicBezTo>
                      <a:pt x="1856" y="9981"/>
                      <a:pt x="1574" y="9982"/>
                      <a:pt x="1303" y="10152"/>
                    </a:cubicBezTo>
                    <a:cubicBezTo>
                      <a:pt x="1209" y="10262"/>
                      <a:pt x="1332" y="10438"/>
                      <a:pt x="1349" y="10609"/>
                    </a:cubicBezTo>
                    <a:cubicBezTo>
                      <a:pt x="1369" y="10821"/>
                      <a:pt x="603" y="10792"/>
                      <a:pt x="203" y="11061"/>
                    </a:cubicBezTo>
                    <a:cubicBezTo>
                      <a:pt x="111" y="11123"/>
                      <a:pt x="286" y="11375"/>
                      <a:pt x="227" y="11440"/>
                    </a:cubicBezTo>
                    <a:cubicBezTo>
                      <a:pt x="51" y="11634"/>
                      <a:pt x="-61" y="11588"/>
                      <a:pt x="36" y="11826"/>
                    </a:cubicBezTo>
                    <a:cubicBezTo>
                      <a:pt x="896" y="13941"/>
                      <a:pt x="2182" y="15733"/>
                      <a:pt x="3218" y="17879"/>
                    </a:cubicBezTo>
                    <a:cubicBezTo>
                      <a:pt x="4865" y="21292"/>
                      <a:pt x="5178" y="19166"/>
                      <a:pt x="5654" y="19575"/>
                    </a:cubicBezTo>
                    <a:cubicBezTo>
                      <a:pt x="7119" y="20836"/>
                      <a:pt x="6474" y="21179"/>
                      <a:pt x="9921" y="16770"/>
                    </a:cubicBezTo>
                    <a:cubicBezTo>
                      <a:pt x="11378" y="14721"/>
                      <a:pt x="19009" y="5203"/>
                      <a:pt x="20710" y="3334"/>
                    </a:cubicBezTo>
                    <a:cubicBezTo>
                      <a:pt x="20919" y="3106"/>
                      <a:pt x="21118" y="2879"/>
                      <a:pt x="21258" y="2594"/>
                    </a:cubicBezTo>
                    <a:cubicBezTo>
                      <a:pt x="21526" y="2050"/>
                      <a:pt x="21539" y="2066"/>
                      <a:pt x="21150" y="1624"/>
                    </a:cubicBezTo>
                    <a:cubicBezTo>
                      <a:pt x="21006" y="1461"/>
                      <a:pt x="20856" y="1427"/>
                      <a:pt x="20646" y="1437"/>
                    </a:cubicBezTo>
                    <a:cubicBezTo>
                      <a:pt x="20244" y="1456"/>
                      <a:pt x="20044" y="1227"/>
                      <a:pt x="20086" y="860"/>
                    </a:cubicBezTo>
                    <a:cubicBezTo>
                      <a:pt x="20096" y="778"/>
                      <a:pt x="20075" y="672"/>
                      <a:pt x="20023" y="612"/>
                    </a:cubicBezTo>
                    <a:cubicBezTo>
                      <a:pt x="19903" y="469"/>
                      <a:pt x="19492" y="117"/>
                      <a:pt x="19340" y="6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 defTabSz="825500">
                  <a:defRPr sz="3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</p:grpSp>
        <p:grpSp>
          <p:nvGrpSpPr>
            <p:cNvPr id="512" name="Group"/>
            <p:cNvGrpSpPr/>
            <p:nvPr/>
          </p:nvGrpSpPr>
          <p:grpSpPr>
            <a:xfrm>
              <a:off x="4839024" y="778135"/>
              <a:ext cx="828911" cy="823700"/>
              <a:chOff x="0" y="0"/>
              <a:chExt cx="828910" cy="823699"/>
            </a:xfrm>
          </p:grpSpPr>
          <p:sp>
            <p:nvSpPr>
              <p:cNvPr id="510" name="Circle"/>
              <p:cNvSpPr/>
              <p:nvPr/>
            </p:nvSpPr>
            <p:spPr>
              <a:xfrm>
                <a:off x="0" y="0"/>
                <a:ext cx="828911" cy="823700"/>
              </a:xfrm>
              <a:prstGeom prst="ellipse">
                <a:avLst/>
              </a:prstGeom>
              <a:solidFill>
                <a:srgbClr val="9AC155"/>
              </a:solidFill>
              <a:ln w="635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 defTabSz="825500">
                  <a:defRPr sz="3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511" name="Dingbat Check"/>
              <p:cNvSpPr/>
              <p:nvPr/>
            </p:nvSpPr>
            <p:spPr>
              <a:xfrm>
                <a:off x="215979" y="223244"/>
                <a:ext cx="396953" cy="37721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52" h="20404" fill="norm" stroke="1" extrusionOk="0">
                    <a:moveTo>
                      <a:pt x="19340" y="6"/>
                    </a:moveTo>
                    <a:cubicBezTo>
                      <a:pt x="18911" y="-308"/>
                      <a:pt x="8317" y="11620"/>
                      <a:pt x="6423" y="13985"/>
                    </a:cubicBezTo>
                    <a:cubicBezTo>
                      <a:pt x="6323" y="14108"/>
                      <a:pt x="6215" y="14226"/>
                      <a:pt x="6090" y="14370"/>
                    </a:cubicBezTo>
                    <a:cubicBezTo>
                      <a:pt x="5960" y="14216"/>
                      <a:pt x="5854" y="14096"/>
                      <a:pt x="5755" y="13971"/>
                    </a:cubicBezTo>
                    <a:cubicBezTo>
                      <a:pt x="4964" y="12967"/>
                      <a:pt x="4458" y="12167"/>
                      <a:pt x="3657" y="11171"/>
                    </a:cubicBezTo>
                    <a:cubicBezTo>
                      <a:pt x="3337" y="10773"/>
                      <a:pt x="2972" y="10410"/>
                      <a:pt x="2634" y="10026"/>
                    </a:cubicBezTo>
                    <a:cubicBezTo>
                      <a:pt x="2472" y="9843"/>
                      <a:pt x="2283" y="9849"/>
                      <a:pt x="2071" y="9915"/>
                    </a:cubicBezTo>
                    <a:cubicBezTo>
                      <a:pt x="1856" y="9981"/>
                      <a:pt x="1574" y="9982"/>
                      <a:pt x="1303" y="10152"/>
                    </a:cubicBezTo>
                    <a:cubicBezTo>
                      <a:pt x="1209" y="10262"/>
                      <a:pt x="1332" y="10438"/>
                      <a:pt x="1349" y="10609"/>
                    </a:cubicBezTo>
                    <a:cubicBezTo>
                      <a:pt x="1369" y="10821"/>
                      <a:pt x="603" y="10792"/>
                      <a:pt x="203" y="11061"/>
                    </a:cubicBezTo>
                    <a:cubicBezTo>
                      <a:pt x="111" y="11123"/>
                      <a:pt x="286" y="11375"/>
                      <a:pt x="227" y="11440"/>
                    </a:cubicBezTo>
                    <a:cubicBezTo>
                      <a:pt x="51" y="11634"/>
                      <a:pt x="-61" y="11588"/>
                      <a:pt x="36" y="11826"/>
                    </a:cubicBezTo>
                    <a:cubicBezTo>
                      <a:pt x="896" y="13941"/>
                      <a:pt x="2182" y="15733"/>
                      <a:pt x="3218" y="17879"/>
                    </a:cubicBezTo>
                    <a:cubicBezTo>
                      <a:pt x="4865" y="21292"/>
                      <a:pt x="5178" y="19166"/>
                      <a:pt x="5654" y="19575"/>
                    </a:cubicBezTo>
                    <a:cubicBezTo>
                      <a:pt x="7119" y="20836"/>
                      <a:pt x="6474" y="21179"/>
                      <a:pt x="9921" y="16770"/>
                    </a:cubicBezTo>
                    <a:cubicBezTo>
                      <a:pt x="11378" y="14721"/>
                      <a:pt x="19009" y="5203"/>
                      <a:pt x="20710" y="3334"/>
                    </a:cubicBezTo>
                    <a:cubicBezTo>
                      <a:pt x="20919" y="3106"/>
                      <a:pt x="21118" y="2879"/>
                      <a:pt x="21258" y="2594"/>
                    </a:cubicBezTo>
                    <a:cubicBezTo>
                      <a:pt x="21526" y="2050"/>
                      <a:pt x="21539" y="2066"/>
                      <a:pt x="21150" y="1624"/>
                    </a:cubicBezTo>
                    <a:cubicBezTo>
                      <a:pt x="21006" y="1461"/>
                      <a:pt x="20856" y="1427"/>
                      <a:pt x="20646" y="1437"/>
                    </a:cubicBezTo>
                    <a:cubicBezTo>
                      <a:pt x="20244" y="1456"/>
                      <a:pt x="20044" y="1227"/>
                      <a:pt x="20086" y="860"/>
                    </a:cubicBezTo>
                    <a:cubicBezTo>
                      <a:pt x="20096" y="778"/>
                      <a:pt x="20075" y="672"/>
                      <a:pt x="20023" y="612"/>
                    </a:cubicBezTo>
                    <a:cubicBezTo>
                      <a:pt x="19903" y="469"/>
                      <a:pt x="19492" y="117"/>
                      <a:pt x="19340" y="6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 defTabSz="825500">
                  <a:defRPr sz="3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</p:grpSp>
        <p:grpSp>
          <p:nvGrpSpPr>
            <p:cNvPr id="515" name="Group"/>
            <p:cNvGrpSpPr/>
            <p:nvPr/>
          </p:nvGrpSpPr>
          <p:grpSpPr>
            <a:xfrm>
              <a:off x="7396561" y="778135"/>
              <a:ext cx="828912" cy="823700"/>
              <a:chOff x="0" y="0"/>
              <a:chExt cx="828910" cy="823699"/>
            </a:xfrm>
          </p:grpSpPr>
          <p:sp>
            <p:nvSpPr>
              <p:cNvPr id="513" name="Circle"/>
              <p:cNvSpPr/>
              <p:nvPr/>
            </p:nvSpPr>
            <p:spPr>
              <a:xfrm>
                <a:off x="0" y="0"/>
                <a:ext cx="828911" cy="823700"/>
              </a:xfrm>
              <a:prstGeom prst="ellipse">
                <a:avLst/>
              </a:prstGeom>
              <a:solidFill>
                <a:srgbClr val="9AC155"/>
              </a:solidFill>
              <a:ln w="635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 defTabSz="825500">
                  <a:defRPr sz="3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514" name="Dingbat Check"/>
              <p:cNvSpPr/>
              <p:nvPr/>
            </p:nvSpPr>
            <p:spPr>
              <a:xfrm>
                <a:off x="215979" y="223244"/>
                <a:ext cx="396953" cy="37721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52" h="20404" fill="norm" stroke="1" extrusionOk="0">
                    <a:moveTo>
                      <a:pt x="19340" y="6"/>
                    </a:moveTo>
                    <a:cubicBezTo>
                      <a:pt x="18911" y="-308"/>
                      <a:pt x="8317" y="11620"/>
                      <a:pt x="6423" y="13985"/>
                    </a:cubicBezTo>
                    <a:cubicBezTo>
                      <a:pt x="6323" y="14108"/>
                      <a:pt x="6215" y="14226"/>
                      <a:pt x="6090" y="14370"/>
                    </a:cubicBezTo>
                    <a:cubicBezTo>
                      <a:pt x="5960" y="14216"/>
                      <a:pt x="5854" y="14096"/>
                      <a:pt x="5755" y="13971"/>
                    </a:cubicBezTo>
                    <a:cubicBezTo>
                      <a:pt x="4964" y="12967"/>
                      <a:pt x="4458" y="12167"/>
                      <a:pt x="3657" y="11171"/>
                    </a:cubicBezTo>
                    <a:cubicBezTo>
                      <a:pt x="3337" y="10773"/>
                      <a:pt x="2972" y="10410"/>
                      <a:pt x="2634" y="10026"/>
                    </a:cubicBezTo>
                    <a:cubicBezTo>
                      <a:pt x="2472" y="9843"/>
                      <a:pt x="2283" y="9849"/>
                      <a:pt x="2071" y="9915"/>
                    </a:cubicBezTo>
                    <a:cubicBezTo>
                      <a:pt x="1856" y="9981"/>
                      <a:pt x="1574" y="9982"/>
                      <a:pt x="1303" y="10152"/>
                    </a:cubicBezTo>
                    <a:cubicBezTo>
                      <a:pt x="1209" y="10262"/>
                      <a:pt x="1332" y="10438"/>
                      <a:pt x="1349" y="10609"/>
                    </a:cubicBezTo>
                    <a:cubicBezTo>
                      <a:pt x="1369" y="10821"/>
                      <a:pt x="603" y="10792"/>
                      <a:pt x="203" y="11061"/>
                    </a:cubicBezTo>
                    <a:cubicBezTo>
                      <a:pt x="111" y="11123"/>
                      <a:pt x="286" y="11375"/>
                      <a:pt x="227" y="11440"/>
                    </a:cubicBezTo>
                    <a:cubicBezTo>
                      <a:pt x="51" y="11634"/>
                      <a:pt x="-61" y="11588"/>
                      <a:pt x="36" y="11826"/>
                    </a:cubicBezTo>
                    <a:cubicBezTo>
                      <a:pt x="896" y="13941"/>
                      <a:pt x="2182" y="15733"/>
                      <a:pt x="3218" y="17879"/>
                    </a:cubicBezTo>
                    <a:cubicBezTo>
                      <a:pt x="4865" y="21292"/>
                      <a:pt x="5178" y="19166"/>
                      <a:pt x="5654" y="19575"/>
                    </a:cubicBezTo>
                    <a:cubicBezTo>
                      <a:pt x="7119" y="20836"/>
                      <a:pt x="6474" y="21179"/>
                      <a:pt x="9921" y="16770"/>
                    </a:cubicBezTo>
                    <a:cubicBezTo>
                      <a:pt x="11378" y="14721"/>
                      <a:pt x="19009" y="5203"/>
                      <a:pt x="20710" y="3334"/>
                    </a:cubicBezTo>
                    <a:cubicBezTo>
                      <a:pt x="20919" y="3106"/>
                      <a:pt x="21118" y="2879"/>
                      <a:pt x="21258" y="2594"/>
                    </a:cubicBezTo>
                    <a:cubicBezTo>
                      <a:pt x="21526" y="2050"/>
                      <a:pt x="21539" y="2066"/>
                      <a:pt x="21150" y="1624"/>
                    </a:cubicBezTo>
                    <a:cubicBezTo>
                      <a:pt x="21006" y="1461"/>
                      <a:pt x="20856" y="1427"/>
                      <a:pt x="20646" y="1437"/>
                    </a:cubicBezTo>
                    <a:cubicBezTo>
                      <a:pt x="20244" y="1456"/>
                      <a:pt x="20044" y="1227"/>
                      <a:pt x="20086" y="860"/>
                    </a:cubicBezTo>
                    <a:cubicBezTo>
                      <a:pt x="20096" y="778"/>
                      <a:pt x="20075" y="672"/>
                      <a:pt x="20023" y="612"/>
                    </a:cubicBezTo>
                    <a:cubicBezTo>
                      <a:pt x="19903" y="469"/>
                      <a:pt x="19492" y="117"/>
                      <a:pt x="19340" y="6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 defTabSz="825500">
                  <a:defRPr sz="3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</p:grpSp>
        <p:sp>
          <p:nvSpPr>
            <p:cNvPr id="516" name="Build"/>
            <p:cNvSpPr txBox="1"/>
            <p:nvPr/>
          </p:nvSpPr>
          <p:spPr>
            <a:xfrm>
              <a:off x="2203486" y="0"/>
              <a:ext cx="982219" cy="558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Build</a:t>
              </a:r>
            </a:p>
          </p:txBody>
        </p:sp>
        <p:sp>
          <p:nvSpPr>
            <p:cNvPr id="517" name="Test"/>
            <p:cNvSpPr txBox="1"/>
            <p:nvPr/>
          </p:nvSpPr>
          <p:spPr>
            <a:xfrm>
              <a:off x="4857429" y="0"/>
              <a:ext cx="792100" cy="558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Test</a:t>
              </a:r>
            </a:p>
          </p:txBody>
        </p:sp>
        <p:sp>
          <p:nvSpPr>
            <p:cNvPr id="518" name="Publish"/>
            <p:cNvSpPr txBox="1"/>
            <p:nvPr/>
          </p:nvSpPr>
          <p:spPr>
            <a:xfrm>
              <a:off x="7129408" y="0"/>
              <a:ext cx="1363219" cy="558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Publish</a:t>
              </a:r>
            </a:p>
          </p:txBody>
        </p:sp>
      </p:grpSp>
      <p:grpSp>
        <p:nvGrpSpPr>
          <p:cNvPr id="524" name="Group"/>
          <p:cNvGrpSpPr/>
          <p:nvPr/>
        </p:nvGrpSpPr>
        <p:grpSpPr>
          <a:xfrm>
            <a:off x="16566361" y="8570709"/>
            <a:ext cx="1490854" cy="1601836"/>
            <a:chOff x="2021" y="0"/>
            <a:chExt cx="1490852" cy="1601834"/>
          </a:xfrm>
        </p:grpSpPr>
        <p:sp>
          <p:nvSpPr>
            <p:cNvPr id="520" name="Release"/>
            <p:cNvSpPr txBox="1"/>
            <p:nvPr/>
          </p:nvSpPr>
          <p:spPr>
            <a:xfrm>
              <a:off x="2021" y="0"/>
              <a:ext cx="1490854" cy="558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Release</a:t>
              </a:r>
            </a:p>
          </p:txBody>
        </p:sp>
        <p:grpSp>
          <p:nvGrpSpPr>
            <p:cNvPr id="523" name="Group"/>
            <p:cNvGrpSpPr/>
            <p:nvPr/>
          </p:nvGrpSpPr>
          <p:grpSpPr>
            <a:xfrm>
              <a:off x="332992" y="778135"/>
              <a:ext cx="828912" cy="823700"/>
              <a:chOff x="0" y="0"/>
              <a:chExt cx="828910" cy="823699"/>
            </a:xfrm>
          </p:grpSpPr>
          <p:sp>
            <p:nvSpPr>
              <p:cNvPr id="521" name="Circle"/>
              <p:cNvSpPr/>
              <p:nvPr/>
            </p:nvSpPr>
            <p:spPr>
              <a:xfrm>
                <a:off x="0" y="0"/>
                <a:ext cx="828911" cy="823700"/>
              </a:xfrm>
              <a:prstGeom prst="ellipse">
                <a:avLst/>
              </a:prstGeom>
              <a:solidFill>
                <a:srgbClr val="9AC155"/>
              </a:solidFill>
              <a:ln w="635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 defTabSz="825500">
                  <a:defRPr sz="3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522" name="Dingbat Check"/>
              <p:cNvSpPr/>
              <p:nvPr/>
            </p:nvSpPr>
            <p:spPr>
              <a:xfrm>
                <a:off x="215979" y="223244"/>
                <a:ext cx="396953" cy="37721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52" h="20404" fill="norm" stroke="1" extrusionOk="0">
                    <a:moveTo>
                      <a:pt x="19340" y="6"/>
                    </a:moveTo>
                    <a:cubicBezTo>
                      <a:pt x="18911" y="-308"/>
                      <a:pt x="8317" y="11620"/>
                      <a:pt x="6423" y="13985"/>
                    </a:cubicBezTo>
                    <a:cubicBezTo>
                      <a:pt x="6323" y="14108"/>
                      <a:pt x="6215" y="14226"/>
                      <a:pt x="6090" y="14370"/>
                    </a:cubicBezTo>
                    <a:cubicBezTo>
                      <a:pt x="5960" y="14216"/>
                      <a:pt x="5854" y="14096"/>
                      <a:pt x="5755" y="13971"/>
                    </a:cubicBezTo>
                    <a:cubicBezTo>
                      <a:pt x="4964" y="12967"/>
                      <a:pt x="4458" y="12167"/>
                      <a:pt x="3657" y="11171"/>
                    </a:cubicBezTo>
                    <a:cubicBezTo>
                      <a:pt x="3337" y="10773"/>
                      <a:pt x="2972" y="10410"/>
                      <a:pt x="2634" y="10026"/>
                    </a:cubicBezTo>
                    <a:cubicBezTo>
                      <a:pt x="2472" y="9843"/>
                      <a:pt x="2283" y="9849"/>
                      <a:pt x="2071" y="9915"/>
                    </a:cubicBezTo>
                    <a:cubicBezTo>
                      <a:pt x="1856" y="9981"/>
                      <a:pt x="1574" y="9982"/>
                      <a:pt x="1303" y="10152"/>
                    </a:cubicBezTo>
                    <a:cubicBezTo>
                      <a:pt x="1209" y="10262"/>
                      <a:pt x="1332" y="10438"/>
                      <a:pt x="1349" y="10609"/>
                    </a:cubicBezTo>
                    <a:cubicBezTo>
                      <a:pt x="1369" y="10821"/>
                      <a:pt x="603" y="10792"/>
                      <a:pt x="203" y="11061"/>
                    </a:cubicBezTo>
                    <a:cubicBezTo>
                      <a:pt x="111" y="11123"/>
                      <a:pt x="286" y="11375"/>
                      <a:pt x="227" y="11440"/>
                    </a:cubicBezTo>
                    <a:cubicBezTo>
                      <a:pt x="51" y="11634"/>
                      <a:pt x="-61" y="11588"/>
                      <a:pt x="36" y="11826"/>
                    </a:cubicBezTo>
                    <a:cubicBezTo>
                      <a:pt x="896" y="13941"/>
                      <a:pt x="2182" y="15733"/>
                      <a:pt x="3218" y="17879"/>
                    </a:cubicBezTo>
                    <a:cubicBezTo>
                      <a:pt x="4865" y="21292"/>
                      <a:pt x="5178" y="19166"/>
                      <a:pt x="5654" y="19575"/>
                    </a:cubicBezTo>
                    <a:cubicBezTo>
                      <a:pt x="7119" y="20836"/>
                      <a:pt x="6474" y="21179"/>
                      <a:pt x="9921" y="16770"/>
                    </a:cubicBezTo>
                    <a:cubicBezTo>
                      <a:pt x="11378" y="14721"/>
                      <a:pt x="19009" y="5203"/>
                      <a:pt x="20710" y="3334"/>
                    </a:cubicBezTo>
                    <a:cubicBezTo>
                      <a:pt x="20919" y="3106"/>
                      <a:pt x="21118" y="2879"/>
                      <a:pt x="21258" y="2594"/>
                    </a:cubicBezTo>
                    <a:cubicBezTo>
                      <a:pt x="21526" y="2050"/>
                      <a:pt x="21539" y="2066"/>
                      <a:pt x="21150" y="1624"/>
                    </a:cubicBezTo>
                    <a:cubicBezTo>
                      <a:pt x="21006" y="1461"/>
                      <a:pt x="20856" y="1427"/>
                      <a:pt x="20646" y="1437"/>
                    </a:cubicBezTo>
                    <a:cubicBezTo>
                      <a:pt x="20244" y="1456"/>
                      <a:pt x="20044" y="1227"/>
                      <a:pt x="20086" y="860"/>
                    </a:cubicBezTo>
                    <a:cubicBezTo>
                      <a:pt x="20096" y="778"/>
                      <a:pt x="20075" y="672"/>
                      <a:pt x="20023" y="612"/>
                    </a:cubicBezTo>
                    <a:cubicBezTo>
                      <a:pt x="19903" y="469"/>
                      <a:pt x="19492" y="117"/>
                      <a:pt x="19340" y="6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 defTabSz="825500">
                  <a:defRPr sz="3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</p:grpSp>
      </p:grpSp>
      <p:grpSp>
        <p:nvGrpSpPr>
          <p:cNvPr id="532" name="Group"/>
          <p:cNvGrpSpPr/>
          <p:nvPr/>
        </p:nvGrpSpPr>
        <p:grpSpPr>
          <a:xfrm>
            <a:off x="14338448" y="8570710"/>
            <a:ext cx="828912" cy="2710942"/>
            <a:chOff x="0" y="0"/>
            <a:chExt cx="828910" cy="2710941"/>
          </a:xfrm>
        </p:grpSpPr>
        <p:sp>
          <p:nvSpPr>
            <p:cNvPr id="525" name="?"/>
            <p:cNvSpPr txBox="1"/>
            <p:nvPr/>
          </p:nvSpPr>
          <p:spPr>
            <a:xfrm>
              <a:off x="244160" y="0"/>
              <a:ext cx="304801" cy="558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?</a:t>
              </a:r>
            </a:p>
          </p:txBody>
        </p:sp>
        <p:grpSp>
          <p:nvGrpSpPr>
            <p:cNvPr id="528" name="Group"/>
            <p:cNvGrpSpPr/>
            <p:nvPr/>
          </p:nvGrpSpPr>
          <p:grpSpPr>
            <a:xfrm>
              <a:off x="0" y="778134"/>
              <a:ext cx="828911" cy="823700"/>
              <a:chOff x="0" y="0"/>
              <a:chExt cx="828910" cy="823699"/>
            </a:xfrm>
          </p:grpSpPr>
          <p:sp>
            <p:nvSpPr>
              <p:cNvPr id="526" name="Circle"/>
              <p:cNvSpPr/>
              <p:nvPr/>
            </p:nvSpPr>
            <p:spPr>
              <a:xfrm>
                <a:off x="0" y="0"/>
                <a:ext cx="828911" cy="823700"/>
              </a:xfrm>
              <a:prstGeom prst="ellipse">
                <a:avLst/>
              </a:prstGeom>
              <a:solidFill>
                <a:srgbClr val="9AC155"/>
              </a:solidFill>
              <a:ln w="635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 defTabSz="825500">
                  <a:defRPr sz="3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527" name="Dingbat Check"/>
              <p:cNvSpPr/>
              <p:nvPr/>
            </p:nvSpPr>
            <p:spPr>
              <a:xfrm>
                <a:off x="215979" y="223244"/>
                <a:ext cx="396953" cy="37721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52" h="20404" fill="norm" stroke="1" extrusionOk="0">
                    <a:moveTo>
                      <a:pt x="19340" y="6"/>
                    </a:moveTo>
                    <a:cubicBezTo>
                      <a:pt x="18911" y="-308"/>
                      <a:pt x="8317" y="11620"/>
                      <a:pt x="6423" y="13985"/>
                    </a:cubicBezTo>
                    <a:cubicBezTo>
                      <a:pt x="6323" y="14108"/>
                      <a:pt x="6215" y="14226"/>
                      <a:pt x="6090" y="14370"/>
                    </a:cubicBezTo>
                    <a:cubicBezTo>
                      <a:pt x="5960" y="14216"/>
                      <a:pt x="5854" y="14096"/>
                      <a:pt x="5755" y="13971"/>
                    </a:cubicBezTo>
                    <a:cubicBezTo>
                      <a:pt x="4964" y="12967"/>
                      <a:pt x="4458" y="12167"/>
                      <a:pt x="3657" y="11171"/>
                    </a:cubicBezTo>
                    <a:cubicBezTo>
                      <a:pt x="3337" y="10773"/>
                      <a:pt x="2972" y="10410"/>
                      <a:pt x="2634" y="10026"/>
                    </a:cubicBezTo>
                    <a:cubicBezTo>
                      <a:pt x="2472" y="9843"/>
                      <a:pt x="2283" y="9849"/>
                      <a:pt x="2071" y="9915"/>
                    </a:cubicBezTo>
                    <a:cubicBezTo>
                      <a:pt x="1856" y="9981"/>
                      <a:pt x="1574" y="9982"/>
                      <a:pt x="1303" y="10152"/>
                    </a:cubicBezTo>
                    <a:cubicBezTo>
                      <a:pt x="1209" y="10262"/>
                      <a:pt x="1332" y="10438"/>
                      <a:pt x="1349" y="10609"/>
                    </a:cubicBezTo>
                    <a:cubicBezTo>
                      <a:pt x="1369" y="10821"/>
                      <a:pt x="603" y="10792"/>
                      <a:pt x="203" y="11061"/>
                    </a:cubicBezTo>
                    <a:cubicBezTo>
                      <a:pt x="111" y="11123"/>
                      <a:pt x="286" y="11375"/>
                      <a:pt x="227" y="11440"/>
                    </a:cubicBezTo>
                    <a:cubicBezTo>
                      <a:pt x="51" y="11634"/>
                      <a:pt x="-61" y="11588"/>
                      <a:pt x="36" y="11826"/>
                    </a:cubicBezTo>
                    <a:cubicBezTo>
                      <a:pt x="896" y="13941"/>
                      <a:pt x="2182" y="15733"/>
                      <a:pt x="3218" y="17879"/>
                    </a:cubicBezTo>
                    <a:cubicBezTo>
                      <a:pt x="4865" y="21292"/>
                      <a:pt x="5178" y="19166"/>
                      <a:pt x="5654" y="19575"/>
                    </a:cubicBezTo>
                    <a:cubicBezTo>
                      <a:pt x="7119" y="20836"/>
                      <a:pt x="6474" y="21179"/>
                      <a:pt x="9921" y="16770"/>
                    </a:cubicBezTo>
                    <a:cubicBezTo>
                      <a:pt x="11378" y="14721"/>
                      <a:pt x="19009" y="5203"/>
                      <a:pt x="20710" y="3334"/>
                    </a:cubicBezTo>
                    <a:cubicBezTo>
                      <a:pt x="20919" y="3106"/>
                      <a:pt x="21118" y="2879"/>
                      <a:pt x="21258" y="2594"/>
                    </a:cubicBezTo>
                    <a:cubicBezTo>
                      <a:pt x="21526" y="2050"/>
                      <a:pt x="21539" y="2066"/>
                      <a:pt x="21150" y="1624"/>
                    </a:cubicBezTo>
                    <a:cubicBezTo>
                      <a:pt x="21006" y="1461"/>
                      <a:pt x="20856" y="1427"/>
                      <a:pt x="20646" y="1437"/>
                    </a:cubicBezTo>
                    <a:cubicBezTo>
                      <a:pt x="20244" y="1456"/>
                      <a:pt x="20044" y="1227"/>
                      <a:pt x="20086" y="860"/>
                    </a:cubicBezTo>
                    <a:cubicBezTo>
                      <a:pt x="20096" y="778"/>
                      <a:pt x="20075" y="672"/>
                      <a:pt x="20023" y="612"/>
                    </a:cubicBezTo>
                    <a:cubicBezTo>
                      <a:pt x="19903" y="469"/>
                      <a:pt x="19492" y="117"/>
                      <a:pt x="19340" y="6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 defTabSz="825500">
                  <a:defRPr sz="3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</p:grpSp>
        <p:grpSp>
          <p:nvGrpSpPr>
            <p:cNvPr id="531" name="Group"/>
            <p:cNvGrpSpPr/>
            <p:nvPr/>
          </p:nvGrpSpPr>
          <p:grpSpPr>
            <a:xfrm>
              <a:off x="56723" y="1882030"/>
              <a:ext cx="712770" cy="828912"/>
              <a:chOff x="0" y="0"/>
              <a:chExt cx="712769" cy="828910"/>
            </a:xfrm>
          </p:grpSpPr>
          <p:pic>
            <p:nvPicPr>
              <p:cNvPr id="529" name="people.png" descr="people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rcRect l="0" t="0" r="0" b="0"/>
              <a:stretch>
                <a:fillRect/>
              </a:stretch>
            </p:blipFill>
            <p:spPr>
              <a:xfrm>
                <a:off x="0" y="116141"/>
                <a:ext cx="712770" cy="71277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530" name="Oval"/>
              <p:cNvSpPr/>
              <p:nvPr/>
            </p:nvSpPr>
            <p:spPr>
              <a:xfrm>
                <a:off x="249481" y="0"/>
                <a:ext cx="213807" cy="177332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 defTabSz="825500">
                  <a:defRPr sz="3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</p:grpSp>
      </p:grpSp>
      <p:sp>
        <p:nvSpPr>
          <p:cNvPr id="53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0" p14:dur="2000">
        <p:dissolv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xit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97" grpId="3"/>
      <p:bldP build="whole" bldLvl="1" animBg="1" rev="0" advAuto="0" spid="494" grpId="7"/>
      <p:bldP build="whole" bldLvl="1" animBg="1" rev="0" advAuto="0" spid="503" grpId="2"/>
      <p:bldP build="whole" bldLvl="1" animBg="1" rev="0" advAuto="0" spid="519" grpId="4"/>
      <p:bldP build="whole" bldLvl="1" animBg="1" rev="0" advAuto="0" spid="494" grpId="1"/>
      <p:bldP build="whole" bldLvl="1" animBg="1" rev="0" advAuto="0" spid="524" grpId="6"/>
      <p:bldP build="whole" bldLvl="1" animBg="1" rev="0" advAuto="0" spid="532" grpId="5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Line"/>
          <p:cNvSpPr/>
          <p:nvPr/>
        </p:nvSpPr>
        <p:spPr>
          <a:xfrm flipV="1">
            <a:off x="17309094" y="7511615"/>
            <a:ext cx="1" cy="1231924"/>
          </a:xfrm>
          <a:prstGeom prst="line">
            <a:avLst/>
          </a:prstGeom>
          <a:ln w="635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 algn="ctr" defTabSz="825500"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grpSp>
        <p:nvGrpSpPr>
          <p:cNvPr id="551" name="Group"/>
          <p:cNvGrpSpPr/>
          <p:nvPr/>
        </p:nvGrpSpPr>
        <p:grpSpPr>
          <a:xfrm>
            <a:off x="4380983" y="6008821"/>
            <a:ext cx="15622035" cy="1601836"/>
            <a:chOff x="0" y="0"/>
            <a:chExt cx="15622034" cy="1601834"/>
          </a:xfrm>
        </p:grpSpPr>
        <p:sp>
          <p:nvSpPr>
            <p:cNvPr id="536" name="Line"/>
            <p:cNvSpPr/>
            <p:nvPr/>
          </p:nvSpPr>
          <p:spPr>
            <a:xfrm>
              <a:off x="322179" y="1158234"/>
              <a:ext cx="14977676" cy="1"/>
            </a:xfrm>
            <a:prstGeom prst="line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825500"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537" name="Circle"/>
            <p:cNvSpPr/>
            <p:nvPr/>
          </p:nvSpPr>
          <p:spPr>
            <a:xfrm>
              <a:off x="0" y="885056"/>
              <a:ext cx="550167" cy="546359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825500"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538" name="Circle"/>
            <p:cNvSpPr/>
            <p:nvPr/>
          </p:nvSpPr>
          <p:spPr>
            <a:xfrm>
              <a:off x="15071867" y="885056"/>
              <a:ext cx="550168" cy="546359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825500"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grpSp>
          <p:nvGrpSpPr>
            <p:cNvPr id="541" name="Group"/>
            <p:cNvGrpSpPr/>
            <p:nvPr/>
          </p:nvGrpSpPr>
          <p:grpSpPr>
            <a:xfrm>
              <a:off x="2280139" y="778135"/>
              <a:ext cx="828912" cy="823700"/>
              <a:chOff x="0" y="0"/>
              <a:chExt cx="828910" cy="823699"/>
            </a:xfrm>
          </p:grpSpPr>
          <p:sp>
            <p:nvSpPr>
              <p:cNvPr id="539" name="Circle"/>
              <p:cNvSpPr/>
              <p:nvPr/>
            </p:nvSpPr>
            <p:spPr>
              <a:xfrm>
                <a:off x="0" y="0"/>
                <a:ext cx="828911" cy="823700"/>
              </a:xfrm>
              <a:prstGeom prst="ellipse">
                <a:avLst/>
              </a:prstGeom>
              <a:solidFill>
                <a:srgbClr val="9AC155"/>
              </a:solidFill>
              <a:ln w="635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 defTabSz="825500">
                  <a:defRPr sz="3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540" name="Dingbat Check"/>
              <p:cNvSpPr/>
              <p:nvPr/>
            </p:nvSpPr>
            <p:spPr>
              <a:xfrm>
                <a:off x="215979" y="223244"/>
                <a:ext cx="396953" cy="37721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52" h="20404" fill="norm" stroke="1" extrusionOk="0">
                    <a:moveTo>
                      <a:pt x="19340" y="6"/>
                    </a:moveTo>
                    <a:cubicBezTo>
                      <a:pt x="18911" y="-308"/>
                      <a:pt x="8317" y="11620"/>
                      <a:pt x="6423" y="13985"/>
                    </a:cubicBezTo>
                    <a:cubicBezTo>
                      <a:pt x="6323" y="14108"/>
                      <a:pt x="6215" y="14226"/>
                      <a:pt x="6090" y="14370"/>
                    </a:cubicBezTo>
                    <a:cubicBezTo>
                      <a:pt x="5960" y="14216"/>
                      <a:pt x="5854" y="14096"/>
                      <a:pt x="5755" y="13971"/>
                    </a:cubicBezTo>
                    <a:cubicBezTo>
                      <a:pt x="4964" y="12967"/>
                      <a:pt x="4458" y="12167"/>
                      <a:pt x="3657" y="11171"/>
                    </a:cubicBezTo>
                    <a:cubicBezTo>
                      <a:pt x="3337" y="10773"/>
                      <a:pt x="2972" y="10410"/>
                      <a:pt x="2634" y="10026"/>
                    </a:cubicBezTo>
                    <a:cubicBezTo>
                      <a:pt x="2472" y="9843"/>
                      <a:pt x="2283" y="9849"/>
                      <a:pt x="2071" y="9915"/>
                    </a:cubicBezTo>
                    <a:cubicBezTo>
                      <a:pt x="1856" y="9981"/>
                      <a:pt x="1574" y="9982"/>
                      <a:pt x="1303" y="10152"/>
                    </a:cubicBezTo>
                    <a:cubicBezTo>
                      <a:pt x="1209" y="10262"/>
                      <a:pt x="1332" y="10438"/>
                      <a:pt x="1349" y="10609"/>
                    </a:cubicBezTo>
                    <a:cubicBezTo>
                      <a:pt x="1369" y="10821"/>
                      <a:pt x="603" y="10792"/>
                      <a:pt x="203" y="11061"/>
                    </a:cubicBezTo>
                    <a:cubicBezTo>
                      <a:pt x="111" y="11123"/>
                      <a:pt x="286" y="11375"/>
                      <a:pt x="227" y="11440"/>
                    </a:cubicBezTo>
                    <a:cubicBezTo>
                      <a:pt x="51" y="11634"/>
                      <a:pt x="-61" y="11588"/>
                      <a:pt x="36" y="11826"/>
                    </a:cubicBezTo>
                    <a:cubicBezTo>
                      <a:pt x="896" y="13941"/>
                      <a:pt x="2182" y="15733"/>
                      <a:pt x="3218" y="17879"/>
                    </a:cubicBezTo>
                    <a:cubicBezTo>
                      <a:pt x="4865" y="21292"/>
                      <a:pt x="5178" y="19166"/>
                      <a:pt x="5654" y="19575"/>
                    </a:cubicBezTo>
                    <a:cubicBezTo>
                      <a:pt x="7119" y="20836"/>
                      <a:pt x="6474" y="21179"/>
                      <a:pt x="9921" y="16770"/>
                    </a:cubicBezTo>
                    <a:cubicBezTo>
                      <a:pt x="11378" y="14721"/>
                      <a:pt x="19009" y="5203"/>
                      <a:pt x="20710" y="3334"/>
                    </a:cubicBezTo>
                    <a:cubicBezTo>
                      <a:pt x="20919" y="3106"/>
                      <a:pt x="21118" y="2879"/>
                      <a:pt x="21258" y="2594"/>
                    </a:cubicBezTo>
                    <a:cubicBezTo>
                      <a:pt x="21526" y="2050"/>
                      <a:pt x="21539" y="2066"/>
                      <a:pt x="21150" y="1624"/>
                    </a:cubicBezTo>
                    <a:cubicBezTo>
                      <a:pt x="21006" y="1461"/>
                      <a:pt x="20856" y="1427"/>
                      <a:pt x="20646" y="1437"/>
                    </a:cubicBezTo>
                    <a:cubicBezTo>
                      <a:pt x="20244" y="1456"/>
                      <a:pt x="20044" y="1227"/>
                      <a:pt x="20086" y="860"/>
                    </a:cubicBezTo>
                    <a:cubicBezTo>
                      <a:pt x="20096" y="778"/>
                      <a:pt x="20075" y="672"/>
                      <a:pt x="20023" y="612"/>
                    </a:cubicBezTo>
                    <a:cubicBezTo>
                      <a:pt x="19903" y="469"/>
                      <a:pt x="19492" y="117"/>
                      <a:pt x="19340" y="6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 defTabSz="825500">
                  <a:defRPr sz="3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</p:grpSp>
        <p:grpSp>
          <p:nvGrpSpPr>
            <p:cNvPr id="544" name="Group"/>
            <p:cNvGrpSpPr/>
            <p:nvPr/>
          </p:nvGrpSpPr>
          <p:grpSpPr>
            <a:xfrm>
              <a:off x="4839024" y="778135"/>
              <a:ext cx="828911" cy="823700"/>
              <a:chOff x="0" y="0"/>
              <a:chExt cx="828910" cy="823699"/>
            </a:xfrm>
          </p:grpSpPr>
          <p:sp>
            <p:nvSpPr>
              <p:cNvPr id="542" name="Circle"/>
              <p:cNvSpPr/>
              <p:nvPr/>
            </p:nvSpPr>
            <p:spPr>
              <a:xfrm>
                <a:off x="0" y="0"/>
                <a:ext cx="828911" cy="823700"/>
              </a:xfrm>
              <a:prstGeom prst="ellipse">
                <a:avLst/>
              </a:prstGeom>
              <a:solidFill>
                <a:srgbClr val="9AC155"/>
              </a:solidFill>
              <a:ln w="635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 defTabSz="825500">
                  <a:defRPr sz="3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543" name="Dingbat Check"/>
              <p:cNvSpPr/>
              <p:nvPr/>
            </p:nvSpPr>
            <p:spPr>
              <a:xfrm>
                <a:off x="215979" y="223244"/>
                <a:ext cx="396953" cy="37721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52" h="20404" fill="norm" stroke="1" extrusionOk="0">
                    <a:moveTo>
                      <a:pt x="19340" y="6"/>
                    </a:moveTo>
                    <a:cubicBezTo>
                      <a:pt x="18911" y="-308"/>
                      <a:pt x="8317" y="11620"/>
                      <a:pt x="6423" y="13985"/>
                    </a:cubicBezTo>
                    <a:cubicBezTo>
                      <a:pt x="6323" y="14108"/>
                      <a:pt x="6215" y="14226"/>
                      <a:pt x="6090" y="14370"/>
                    </a:cubicBezTo>
                    <a:cubicBezTo>
                      <a:pt x="5960" y="14216"/>
                      <a:pt x="5854" y="14096"/>
                      <a:pt x="5755" y="13971"/>
                    </a:cubicBezTo>
                    <a:cubicBezTo>
                      <a:pt x="4964" y="12967"/>
                      <a:pt x="4458" y="12167"/>
                      <a:pt x="3657" y="11171"/>
                    </a:cubicBezTo>
                    <a:cubicBezTo>
                      <a:pt x="3337" y="10773"/>
                      <a:pt x="2972" y="10410"/>
                      <a:pt x="2634" y="10026"/>
                    </a:cubicBezTo>
                    <a:cubicBezTo>
                      <a:pt x="2472" y="9843"/>
                      <a:pt x="2283" y="9849"/>
                      <a:pt x="2071" y="9915"/>
                    </a:cubicBezTo>
                    <a:cubicBezTo>
                      <a:pt x="1856" y="9981"/>
                      <a:pt x="1574" y="9982"/>
                      <a:pt x="1303" y="10152"/>
                    </a:cubicBezTo>
                    <a:cubicBezTo>
                      <a:pt x="1209" y="10262"/>
                      <a:pt x="1332" y="10438"/>
                      <a:pt x="1349" y="10609"/>
                    </a:cubicBezTo>
                    <a:cubicBezTo>
                      <a:pt x="1369" y="10821"/>
                      <a:pt x="603" y="10792"/>
                      <a:pt x="203" y="11061"/>
                    </a:cubicBezTo>
                    <a:cubicBezTo>
                      <a:pt x="111" y="11123"/>
                      <a:pt x="286" y="11375"/>
                      <a:pt x="227" y="11440"/>
                    </a:cubicBezTo>
                    <a:cubicBezTo>
                      <a:pt x="51" y="11634"/>
                      <a:pt x="-61" y="11588"/>
                      <a:pt x="36" y="11826"/>
                    </a:cubicBezTo>
                    <a:cubicBezTo>
                      <a:pt x="896" y="13941"/>
                      <a:pt x="2182" y="15733"/>
                      <a:pt x="3218" y="17879"/>
                    </a:cubicBezTo>
                    <a:cubicBezTo>
                      <a:pt x="4865" y="21292"/>
                      <a:pt x="5178" y="19166"/>
                      <a:pt x="5654" y="19575"/>
                    </a:cubicBezTo>
                    <a:cubicBezTo>
                      <a:pt x="7119" y="20836"/>
                      <a:pt x="6474" y="21179"/>
                      <a:pt x="9921" y="16770"/>
                    </a:cubicBezTo>
                    <a:cubicBezTo>
                      <a:pt x="11378" y="14721"/>
                      <a:pt x="19009" y="5203"/>
                      <a:pt x="20710" y="3334"/>
                    </a:cubicBezTo>
                    <a:cubicBezTo>
                      <a:pt x="20919" y="3106"/>
                      <a:pt x="21118" y="2879"/>
                      <a:pt x="21258" y="2594"/>
                    </a:cubicBezTo>
                    <a:cubicBezTo>
                      <a:pt x="21526" y="2050"/>
                      <a:pt x="21539" y="2066"/>
                      <a:pt x="21150" y="1624"/>
                    </a:cubicBezTo>
                    <a:cubicBezTo>
                      <a:pt x="21006" y="1461"/>
                      <a:pt x="20856" y="1427"/>
                      <a:pt x="20646" y="1437"/>
                    </a:cubicBezTo>
                    <a:cubicBezTo>
                      <a:pt x="20244" y="1456"/>
                      <a:pt x="20044" y="1227"/>
                      <a:pt x="20086" y="860"/>
                    </a:cubicBezTo>
                    <a:cubicBezTo>
                      <a:pt x="20096" y="778"/>
                      <a:pt x="20075" y="672"/>
                      <a:pt x="20023" y="612"/>
                    </a:cubicBezTo>
                    <a:cubicBezTo>
                      <a:pt x="19903" y="469"/>
                      <a:pt x="19492" y="117"/>
                      <a:pt x="19340" y="6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 defTabSz="825500">
                  <a:defRPr sz="3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</p:grpSp>
        <p:grpSp>
          <p:nvGrpSpPr>
            <p:cNvPr id="547" name="Group"/>
            <p:cNvGrpSpPr/>
            <p:nvPr/>
          </p:nvGrpSpPr>
          <p:grpSpPr>
            <a:xfrm>
              <a:off x="7396561" y="778135"/>
              <a:ext cx="828912" cy="823700"/>
              <a:chOff x="0" y="0"/>
              <a:chExt cx="828910" cy="823699"/>
            </a:xfrm>
          </p:grpSpPr>
          <p:sp>
            <p:nvSpPr>
              <p:cNvPr id="545" name="Circle"/>
              <p:cNvSpPr/>
              <p:nvPr/>
            </p:nvSpPr>
            <p:spPr>
              <a:xfrm>
                <a:off x="0" y="0"/>
                <a:ext cx="828911" cy="823700"/>
              </a:xfrm>
              <a:prstGeom prst="ellipse">
                <a:avLst/>
              </a:prstGeom>
              <a:solidFill>
                <a:srgbClr val="9AC155"/>
              </a:solidFill>
              <a:ln w="635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 defTabSz="825500">
                  <a:defRPr sz="3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546" name="Dingbat Check"/>
              <p:cNvSpPr/>
              <p:nvPr/>
            </p:nvSpPr>
            <p:spPr>
              <a:xfrm>
                <a:off x="215979" y="223244"/>
                <a:ext cx="396953" cy="37721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52" h="20404" fill="norm" stroke="1" extrusionOk="0">
                    <a:moveTo>
                      <a:pt x="19340" y="6"/>
                    </a:moveTo>
                    <a:cubicBezTo>
                      <a:pt x="18911" y="-308"/>
                      <a:pt x="8317" y="11620"/>
                      <a:pt x="6423" y="13985"/>
                    </a:cubicBezTo>
                    <a:cubicBezTo>
                      <a:pt x="6323" y="14108"/>
                      <a:pt x="6215" y="14226"/>
                      <a:pt x="6090" y="14370"/>
                    </a:cubicBezTo>
                    <a:cubicBezTo>
                      <a:pt x="5960" y="14216"/>
                      <a:pt x="5854" y="14096"/>
                      <a:pt x="5755" y="13971"/>
                    </a:cubicBezTo>
                    <a:cubicBezTo>
                      <a:pt x="4964" y="12967"/>
                      <a:pt x="4458" y="12167"/>
                      <a:pt x="3657" y="11171"/>
                    </a:cubicBezTo>
                    <a:cubicBezTo>
                      <a:pt x="3337" y="10773"/>
                      <a:pt x="2972" y="10410"/>
                      <a:pt x="2634" y="10026"/>
                    </a:cubicBezTo>
                    <a:cubicBezTo>
                      <a:pt x="2472" y="9843"/>
                      <a:pt x="2283" y="9849"/>
                      <a:pt x="2071" y="9915"/>
                    </a:cubicBezTo>
                    <a:cubicBezTo>
                      <a:pt x="1856" y="9981"/>
                      <a:pt x="1574" y="9982"/>
                      <a:pt x="1303" y="10152"/>
                    </a:cubicBezTo>
                    <a:cubicBezTo>
                      <a:pt x="1209" y="10262"/>
                      <a:pt x="1332" y="10438"/>
                      <a:pt x="1349" y="10609"/>
                    </a:cubicBezTo>
                    <a:cubicBezTo>
                      <a:pt x="1369" y="10821"/>
                      <a:pt x="603" y="10792"/>
                      <a:pt x="203" y="11061"/>
                    </a:cubicBezTo>
                    <a:cubicBezTo>
                      <a:pt x="111" y="11123"/>
                      <a:pt x="286" y="11375"/>
                      <a:pt x="227" y="11440"/>
                    </a:cubicBezTo>
                    <a:cubicBezTo>
                      <a:pt x="51" y="11634"/>
                      <a:pt x="-61" y="11588"/>
                      <a:pt x="36" y="11826"/>
                    </a:cubicBezTo>
                    <a:cubicBezTo>
                      <a:pt x="896" y="13941"/>
                      <a:pt x="2182" y="15733"/>
                      <a:pt x="3218" y="17879"/>
                    </a:cubicBezTo>
                    <a:cubicBezTo>
                      <a:pt x="4865" y="21292"/>
                      <a:pt x="5178" y="19166"/>
                      <a:pt x="5654" y="19575"/>
                    </a:cubicBezTo>
                    <a:cubicBezTo>
                      <a:pt x="7119" y="20836"/>
                      <a:pt x="6474" y="21179"/>
                      <a:pt x="9921" y="16770"/>
                    </a:cubicBezTo>
                    <a:cubicBezTo>
                      <a:pt x="11378" y="14721"/>
                      <a:pt x="19009" y="5203"/>
                      <a:pt x="20710" y="3334"/>
                    </a:cubicBezTo>
                    <a:cubicBezTo>
                      <a:pt x="20919" y="3106"/>
                      <a:pt x="21118" y="2879"/>
                      <a:pt x="21258" y="2594"/>
                    </a:cubicBezTo>
                    <a:cubicBezTo>
                      <a:pt x="21526" y="2050"/>
                      <a:pt x="21539" y="2066"/>
                      <a:pt x="21150" y="1624"/>
                    </a:cubicBezTo>
                    <a:cubicBezTo>
                      <a:pt x="21006" y="1461"/>
                      <a:pt x="20856" y="1427"/>
                      <a:pt x="20646" y="1437"/>
                    </a:cubicBezTo>
                    <a:cubicBezTo>
                      <a:pt x="20244" y="1456"/>
                      <a:pt x="20044" y="1227"/>
                      <a:pt x="20086" y="860"/>
                    </a:cubicBezTo>
                    <a:cubicBezTo>
                      <a:pt x="20096" y="778"/>
                      <a:pt x="20075" y="672"/>
                      <a:pt x="20023" y="612"/>
                    </a:cubicBezTo>
                    <a:cubicBezTo>
                      <a:pt x="19903" y="469"/>
                      <a:pt x="19492" y="117"/>
                      <a:pt x="19340" y="6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 defTabSz="825500">
                  <a:defRPr sz="3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</p:grpSp>
        <p:sp>
          <p:nvSpPr>
            <p:cNvPr id="548" name="Build"/>
            <p:cNvSpPr txBox="1"/>
            <p:nvPr/>
          </p:nvSpPr>
          <p:spPr>
            <a:xfrm>
              <a:off x="2202813" y="0"/>
              <a:ext cx="982219" cy="558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Build</a:t>
              </a:r>
            </a:p>
          </p:txBody>
        </p:sp>
        <p:sp>
          <p:nvSpPr>
            <p:cNvPr id="549" name="Test"/>
            <p:cNvSpPr txBox="1"/>
            <p:nvPr/>
          </p:nvSpPr>
          <p:spPr>
            <a:xfrm>
              <a:off x="4856757" y="0"/>
              <a:ext cx="792100" cy="558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Test</a:t>
              </a:r>
            </a:p>
          </p:txBody>
        </p:sp>
        <p:sp>
          <p:nvSpPr>
            <p:cNvPr id="550" name="Publish"/>
            <p:cNvSpPr txBox="1"/>
            <p:nvPr/>
          </p:nvSpPr>
          <p:spPr>
            <a:xfrm>
              <a:off x="7129408" y="0"/>
              <a:ext cx="1363219" cy="558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Publish</a:t>
              </a:r>
            </a:p>
          </p:txBody>
        </p:sp>
      </p:grpSp>
      <p:grpSp>
        <p:nvGrpSpPr>
          <p:cNvPr id="556" name="Group"/>
          <p:cNvGrpSpPr/>
          <p:nvPr/>
        </p:nvGrpSpPr>
        <p:grpSpPr>
          <a:xfrm>
            <a:off x="16563668" y="6008821"/>
            <a:ext cx="1490854" cy="1601836"/>
            <a:chOff x="0" y="0"/>
            <a:chExt cx="1490852" cy="1601834"/>
          </a:xfrm>
        </p:grpSpPr>
        <p:sp>
          <p:nvSpPr>
            <p:cNvPr id="552" name="Release"/>
            <p:cNvSpPr txBox="1"/>
            <p:nvPr/>
          </p:nvSpPr>
          <p:spPr>
            <a:xfrm>
              <a:off x="0" y="0"/>
              <a:ext cx="1490853" cy="558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Release</a:t>
              </a:r>
            </a:p>
          </p:txBody>
        </p:sp>
        <p:grpSp>
          <p:nvGrpSpPr>
            <p:cNvPr id="555" name="Group"/>
            <p:cNvGrpSpPr/>
            <p:nvPr/>
          </p:nvGrpSpPr>
          <p:grpSpPr>
            <a:xfrm>
              <a:off x="332992" y="778135"/>
              <a:ext cx="828912" cy="823700"/>
              <a:chOff x="0" y="0"/>
              <a:chExt cx="828910" cy="823699"/>
            </a:xfrm>
          </p:grpSpPr>
          <p:sp>
            <p:nvSpPr>
              <p:cNvPr id="553" name="Circle"/>
              <p:cNvSpPr/>
              <p:nvPr/>
            </p:nvSpPr>
            <p:spPr>
              <a:xfrm>
                <a:off x="0" y="0"/>
                <a:ext cx="828911" cy="823700"/>
              </a:xfrm>
              <a:prstGeom prst="ellipse">
                <a:avLst/>
              </a:prstGeom>
              <a:solidFill>
                <a:srgbClr val="9AC155"/>
              </a:solidFill>
              <a:ln w="635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 defTabSz="825500">
                  <a:defRPr sz="3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554" name="Dingbat Check"/>
              <p:cNvSpPr/>
              <p:nvPr/>
            </p:nvSpPr>
            <p:spPr>
              <a:xfrm>
                <a:off x="215979" y="223244"/>
                <a:ext cx="396953" cy="37721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52" h="20404" fill="norm" stroke="1" extrusionOk="0">
                    <a:moveTo>
                      <a:pt x="19340" y="6"/>
                    </a:moveTo>
                    <a:cubicBezTo>
                      <a:pt x="18911" y="-308"/>
                      <a:pt x="8317" y="11620"/>
                      <a:pt x="6423" y="13985"/>
                    </a:cubicBezTo>
                    <a:cubicBezTo>
                      <a:pt x="6323" y="14108"/>
                      <a:pt x="6215" y="14226"/>
                      <a:pt x="6090" y="14370"/>
                    </a:cubicBezTo>
                    <a:cubicBezTo>
                      <a:pt x="5960" y="14216"/>
                      <a:pt x="5854" y="14096"/>
                      <a:pt x="5755" y="13971"/>
                    </a:cubicBezTo>
                    <a:cubicBezTo>
                      <a:pt x="4964" y="12967"/>
                      <a:pt x="4458" y="12167"/>
                      <a:pt x="3657" y="11171"/>
                    </a:cubicBezTo>
                    <a:cubicBezTo>
                      <a:pt x="3337" y="10773"/>
                      <a:pt x="2972" y="10410"/>
                      <a:pt x="2634" y="10026"/>
                    </a:cubicBezTo>
                    <a:cubicBezTo>
                      <a:pt x="2472" y="9843"/>
                      <a:pt x="2283" y="9849"/>
                      <a:pt x="2071" y="9915"/>
                    </a:cubicBezTo>
                    <a:cubicBezTo>
                      <a:pt x="1856" y="9981"/>
                      <a:pt x="1574" y="9982"/>
                      <a:pt x="1303" y="10152"/>
                    </a:cubicBezTo>
                    <a:cubicBezTo>
                      <a:pt x="1209" y="10262"/>
                      <a:pt x="1332" y="10438"/>
                      <a:pt x="1349" y="10609"/>
                    </a:cubicBezTo>
                    <a:cubicBezTo>
                      <a:pt x="1369" y="10821"/>
                      <a:pt x="603" y="10792"/>
                      <a:pt x="203" y="11061"/>
                    </a:cubicBezTo>
                    <a:cubicBezTo>
                      <a:pt x="111" y="11123"/>
                      <a:pt x="286" y="11375"/>
                      <a:pt x="227" y="11440"/>
                    </a:cubicBezTo>
                    <a:cubicBezTo>
                      <a:pt x="51" y="11634"/>
                      <a:pt x="-61" y="11588"/>
                      <a:pt x="36" y="11826"/>
                    </a:cubicBezTo>
                    <a:cubicBezTo>
                      <a:pt x="896" y="13941"/>
                      <a:pt x="2182" y="15733"/>
                      <a:pt x="3218" y="17879"/>
                    </a:cubicBezTo>
                    <a:cubicBezTo>
                      <a:pt x="4865" y="21292"/>
                      <a:pt x="5178" y="19166"/>
                      <a:pt x="5654" y="19575"/>
                    </a:cubicBezTo>
                    <a:cubicBezTo>
                      <a:pt x="7119" y="20836"/>
                      <a:pt x="6474" y="21179"/>
                      <a:pt x="9921" y="16770"/>
                    </a:cubicBezTo>
                    <a:cubicBezTo>
                      <a:pt x="11378" y="14721"/>
                      <a:pt x="19009" y="5203"/>
                      <a:pt x="20710" y="3334"/>
                    </a:cubicBezTo>
                    <a:cubicBezTo>
                      <a:pt x="20919" y="3106"/>
                      <a:pt x="21118" y="2879"/>
                      <a:pt x="21258" y="2594"/>
                    </a:cubicBezTo>
                    <a:cubicBezTo>
                      <a:pt x="21526" y="2050"/>
                      <a:pt x="21539" y="2066"/>
                      <a:pt x="21150" y="1624"/>
                    </a:cubicBezTo>
                    <a:cubicBezTo>
                      <a:pt x="21006" y="1461"/>
                      <a:pt x="20856" y="1427"/>
                      <a:pt x="20646" y="1437"/>
                    </a:cubicBezTo>
                    <a:cubicBezTo>
                      <a:pt x="20244" y="1456"/>
                      <a:pt x="20044" y="1227"/>
                      <a:pt x="20086" y="860"/>
                    </a:cubicBezTo>
                    <a:cubicBezTo>
                      <a:pt x="20096" y="778"/>
                      <a:pt x="20075" y="672"/>
                      <a:pt x="20023" y="612"/>
                    </a:cubicBezTo>
                    <a:cubicBezTo>
                      <a:pt x="19903" y="469"/>
                      <a:pt x="19492" y="117"/>
                      <a:pt x="19340" y="6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 defTabSz="825500">
                  <a:defRPr sz="3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</p:grpSp>
      </p:grpSp>
      <p:grpSp>
        <p:nvGrpSpPr>
          <p:cNvPr id="564" name="Group"/>
          <p:cNvGrpSpPr/>
          <p:nvPr/>
        </p:nvGrpSpPr>
        <p:grpSpPr>
          <a:xfrm>
            <a:off x="14337776" y="6008822"/>
            <a:ext cx="828911" cy="2710942"/>
            <a:chOff x="0" y="0"/>
            <a:chExt cx="828910" cy="2710941"/>
          </a:xfrm>
        </p:grpSpPr>
        <p:sp>
          <p:nvSpPr>
            <p:cNvPr id="557" name="?"/>
            <p:cNvSpPr txBox="1"/>
            <p:nvPr/>
          </p:nvSpPr>
          <p:spPr>
            <a:xfrm>
              <a:off x="244160" y="0"/>
              <a:ext cx="304801" cy="558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?</a:t>
              </a:r>
            </a:p>
          </p:txBody>
        </p:sp>
        <p:grpSp>
          <p:nvGrpSpPr>
            <p:cNvPr id="560" name="Group"/>
            <p:cNvGrpSpPr/>
            <p:nvPr/>
          </p:nvGrpSpPr>
          <p:grpSpPr>
            <a:xfrm>
              <a:off x="0" y="778134"/>
              <a:ext cx="828911" cy="823700"/>
              <a:chOff x="0" y="0"/>
              <a:chExt cx="828910" cy="823699"/>
            </a:xfrm>
          </p:grpSpPr>
          <p:sp>
            <p:nvSpPr>
              <p:cNvPr id="558" name="Circle"/>
              <p:cNvSpPr/>
              <p:nvPr/>
            </p:nvSpPr>
            <p:spPr>
              <a:xfrm>
                <a:off x="0" y="0"/>
                <a:ext cx="828911" cy="823700"/>
              </a:xfrm>
              <a:prstGeom prst="ellipse">
                <a:avLst/>
              </a:prstGeom>
              <a:solidFill>
                <a:srgbClr val="9AC155"/>
              </a:solidFill>
              <a:ln w="635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 defTabSz="825500">
                  <a:defRPr sz="3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559" name="Dingbat Check"/>
              <p:cNvSpPr/>
              <p:nvPr/>
            </p:nvSpPr>
            <p:spPr>
              <a:xfrm>
                <a:off x="215979" y="223244"/>
                <a:ext cx="396953" cy="37721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52" h="20404" fill="norm" stroke="1" extrusionOk="0">
                    <a:moveTo>
                      <a:pt x="19340" y="6"/>
                    </a:moveTo>
                    <a:cubicBezTo>
                      <a:pt x="18911" y="-308"/>
                      <a:pt x="8317" y="11620"/>
                      <a:pt x="6423" y="13985"/>
                    </a:cubicBezTo>
                    <a:cubicBezTo>
                      <a:pt x="6323" y="14108"/>
                      <a:pt x="6215" y="14226"/>
                      <a:pt x="6090" y="14370"/>
                    </a:cubicBezTo>
                    <a:cubicBezTo>
                      <a:pt x="5960" y="14216"/>
                      <a:pt x="5854" y="14096"/>
                      <a:pt x="5755" y="13971"/>
                    </a:cubicBezTo>
                    <a:cubicBezTo>
                      <a:pt x="4964" y="12967"/>
                      <a:pt x="4458" y="12167"/>
                      <a:pt x="3657" y="11171"/>
                    </a:cubicBezTo>
                    <a:cubicBezTo>
                      <a:pt x="3337" y="10773"/>
                      <a:pt x="2972" y="10410"/>
                      <a:pt x="2634" y="10026"/>
                    </a:cubicBezTo>
                    <a:cubicBezTo>
                      <a:pt x="2472" y="9843"/>
                      <a:pt x="2283" y="9849"/>
                      <a:pt x="2071" y="9915"/>
                    </a:cubicBezTo>
                    <a:cubicBezTo>
                      <a:pt x="1856" y="9981"/>
                      <a:pt x="1574" y="9982"/>
                      <a:pt x="1303" y="10152"/>
                    </a:cubicBezTo>
                    <a:cubicBezTo>
                      <a:pt x="1209" y="10262"/>
                      <a:pt x="1332" y="10438"/>
                      <a:pt x="1349" y="10609"/>
                    </a:cubicBezTo>
                    <a:cubicBezTo>
                      <a:pt x="1369" y="10821"/>
                      <a:pt x="603" y="10792"/>
                      <a:pt x="203" y="11061"/>
                    </a:cubicBezTo>
                    <a:cubicBezTo>
                      <a:pt x="111" y="11123"/>
                      <a:pt x="286" y="11375"/>
                      <a:pt x="227" y="11440"/>
                    </a:cubicBezTo>
                    <a:cubicBezTo>
                      <a:pt x="51" y="11634"/>
                      <a:pt x="-61" y="11588"/>
                      <a:pt x="36" y="11826"/>
                    </a:cubicBezTo>
                    <a:cubicBezTo>
                      <a:pt x="896" y="13941"/>
                      <a:pt x="2182" y="15733"/>
                      <a:pt x="3218" y="17879"/>
                    </a:cubicBezTo>
                    <a:cubicBezTo>
                      <a:pt x="4865" y="21292"/>
                      <a:pt x="5178" y="19166"/>
                      <a:pt x="5654" y="19575"/>
                    </a:cubicBezTo>
                    <a:cubicBezTo>
                      <a:pt x="7119" y="20836"/>
                      <a:pt x="6474" y="21179"/>
                      <a:pt x="9921" y="16770"/>
                    </a:cubicBezTo>
                    <a:cubicBezTo>
                      <a:pt x="11378" y="14721"/>
                      <a:pt x="19009" y="5203"/>
                      <a:pt x="20710" y="3334"/>
                    </a:cubicBezTo>
                    <a:cubicBezTo>
                      <a:pt x="20919" y="3106"/>
                      <a:pt x="21118" y="2879"/>
                      <a:pt x="21258" y="2594"/>
                    </a:cubicBezTo>
                    <a:cubicBezTo>
                      <a:pt x="21526" y="2050"/>
                      <a:pt x="21539" y="2066"/>
                      <a:pt x="21150" y="1624"/>
                    </a:cubicBezTo>
                    <a:cubicBezTo>
                      <a:pt x="21006" y="1461"/>
                      <a:pt x="20856" y="1427"/>
                      <a:pt x="20646" y="1437"/>
                    </a:cubicBezTo>
                    <a:cubicBezTo>
                      <a:pt x="20244" y="1456"/>
                      <a:pt x="20044" y="1227"/>
                      <a:pt x="20086" y="860"/>
                    </a:cubicBezTo>
                    <a:cubicBezTo>
                      <a:pt x="20096" y="778"/>
                      <a:pt x="20075" y="672"/>
                      <a:pt x="20023" y="612"/>
                    </a:cubicBezTo>
                    <a:cubicBezTo>
                      <a:pt x="19903" y="469"/>
                      <a:pt x="19492" y="117"/>
                      <a:pt x="19340" y="6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 defTabSz="825500">
                  <a:defRPr sz="3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</p:grpSp>
        <p:grpSp>
          <p:nvGrpSpPr>
            <p:cNvPr id="563" name="Group"/>
            <p:cNvGrpSpPr/>
            <p:nvPr/>
          </p:nvGrpSpPr>
          <p:grpSpPr>
            <a:xfrm>
              <a:off x="56723" y="1882030"/>
              <a:ext cx="712770" cy="828912"/>
              <a:chOff x="0" y="0"/>
              <a:chExt cx="712769" cy="828910"/>
            </a:xfrm>
          </p:grpSpPr>
          <p:pic>
            <p:nvPicPr>
              <p:cNvPr id="561" name="people.png" descr="people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rcRect l="0" t="0" r="0" b="0"/>
              <a:stretch>
                <a:fillRect/>
              </a:stretch>
            </p:blipFill>
            <p:spPr>
              <a:xfrm>
                <a:off x="0" y="116141"/>
                <a:ext cx="712770" cy="71277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562" name="Oval"/>
              <p:cNvSpPr/>
              <p:nvPr/>
            </p:nvSpPr>
            <p:spPr>
              <a:xfrm>
                <a:off x="249481" y="0"/>
                <a:ext cx="213807" cy="177332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 defTabSz="825500">
                  <a:defRPr sz="3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</p:grpSp>
      </p:grpSp>
      <p:sp>
        <p:nvSpPr>
          <p:cNvPr id="565" name="0.0.1-SNAPSHOT"/>
          <p:cNvSpPr/>
          <p:nvPr/>
        </p:nvSpPr>
        <p:spPr>
          <a:xfrm>
            <a:off x="10238809" y="3937569"/>
            <a:ext cx="3906383" cy="823700"/>
          </a:xfrm>
          <a:prstGeom prst="roundRect">
            <a:avLst>
              <a:gd name="adj" fmla="val 23127"/>
            </a:avLst>
          </a:prstGeom>
          <a:solidFill>
            <a:srgbClr val="929292"/>
          </a:solidFill>
          <a:ln w="635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 defTabSz="825500"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0.0.1-SNAPSHOT</a:t>
            </a:r>
          </a:p>
        </p:txBody>
      </p:sp>
      <p:grpSp>
        <p:nvGrpSpPr>
          <p:cNvPr id="568" name="Group"/>
          <p:cNvGrpSpPr/>
          <p:nvPr/>
        </p:nvGrpSpPr>
        <p:grpSpPr>
          <a:xfrm>
            <a:off x="19599132" y="967235"/>
            <a:ext cx="3872807" cy="3096345"/>
            <a:chOff x="0" y="0"/>
            <a:chExt cx="3872806" cy="3096344"/>
          </a:xfrm>
        </p:grpSpPr>
        <p:sp>
          <p:nvSpPr>
            <p:cNvPr id="566" name="Central Nexus Artifact Storage"/>
            <p:cNvSpPr/>
            <p:nvPr/>
          </p:nvSpPr>
          <p:spPr>
            <a:xfrm>
              <a:off x="0" y="0"/>
              <a:ext cx="3872807" cy="2934578"/>
            </a:xfrm>
            <a:prstGeom prst="roundRect">
              <a:avLst>
                <a:gd name="adj" fmla="val 15000"/>
              </a:avLst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 defTabSz="825500">
                <a:defRPr sz="32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Central Nexus Artifact Storage</a:t>
              </a:r>
            </a:p>
          </p:txBody>
        </p:sp>
        <p:pic>
          <p:nvPicPr>
            <p:cNvPr id="567" name="785001-sonatype-nexus-logo.png" descr="785001-sonatype-nexus-logo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852465" y="2166606"/>
              <a:ext cx="2789215" cy="92973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569" name="0.0.1"/>
          <p:cNvSpPr/>
          <p:nvPr/>
        </p:nvSpPr>
        <p:spPr>
          <a:xfrm>
            <a:off x="16508618" y="8760024"/>
            <a:ext cx="1600952" cy="823700"/>
          </a:xfrm>
          <a:prstGeom prst="roundRect">
            <a:avLst>
              <a:gd name="adj" fmla="val 23127"/>
            </a:avLst>
          </a:prstGeom>
          <a:solidFill>
            <a:srgbClr val="56AD97"/>
          </a:solidFill>
          <a:ln w="635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 defTabSz="825500"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0.0.1</a:t>
            </a:r>
          </a:p>
        </p:txBody>
      </p:sp>
      <p:sp>
        <p:nvSpPr>
          <p:cNvPr id="570" name="Line"/>
          <p:cNvSpPr/>
          <p:nvPr/>
        </p:nvSpPr>
        <p:spPr>
          <a:xfrm flipV="1">
            <a:off x="12192000" y="4745936"/>
            <a:ext cx="0" cy="1231924"/>
          </a:xfrm>
          <a:prstGeom prst="line">
            <a:avLst/>
          </a:prstGeom>
          <a:ln w="635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 algn="ctr" defTabSz="825500"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74" name="Connection Line"/>
          <p:cNvSpPr/>
          <p:nvPr/>
        </p:nvSpPr>
        <p:spPr>
          <a:xfrm>
            <a:off x="12283313" y="2433963"/>
            <a:ext cx="7284070" cy="14718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520" fill="norm" stroke="1" extrusionOk="0">
                <a:moveTo>
                  <a:pt x="0" y="20520"/>
                </a:moveTo>
                <a:cubicBezTo>
                  <a:pt x="1443" y="5714"/>
                  <a:pt x="8643" y="-1080"/>
                  <a:pt x="21600" y="139"/>
                </a:cubicBezTo>
              </a:path>
            </a:pathLst>
          </a:custGeom>
          <a:ln w="635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575" name="Connection Line"/>
          <p:cNvSpPr/>
          <p:nvPr/>
        </p:nvSpPr>
        <p:spPr>
          <a:xfrm>
            <a:off x="18141362" y="3933479"/>
            <a:ext cx="3486848" cy="52575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10" h="21600" fill="norm" stroke="1" extrusionOk="0">
                <a:moveTo>
                  <a:pt x="0" y="21600"/>
                </a:moveTo>
                <a:cubicBezTo>
                  <a:pt x="14536" y="21102"/>
                  <a:pt x="21600" y="13902"/>
                  <a:pt x="21193" y="0"/>
                </a:cubicBezTo>
              </a:path>
            </a:pathLst>
          </a:custGeom>
          <a:ln w="635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57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4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11" dur="1000"/>
                                        <p:tgtEl>
                                          <p:spTgt spid="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Class="entr" nodeType="afterEffect" presetSubtype="3" presetID="18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upRight)" transition="in">
                                      <p:cBhvr>
                                        <p:cTn id="18" dur="1000"/>
                                        <p:tgtEl>
                                          <p:spTgt spid="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entr" nodeType="afterEffect" presetSubtype="0" presetID="1" grpId="6" fill="hold">
                                  <p:stCondLst>
                                    <p:cond delay="5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clickEffect" presetSubtype="1" presetID="2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30" dur="1000"/>
                                        <p:tgtEl>
                                          <p:spTgt spid="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Class="entr" nodeType="after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Class="entr" nodeType="afterEffect" presetSubtype="3" presetID="18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upRight)" transition="in">
                                      <p:cBhvr>
                                        <p:cTn id="37" dur="1000"/>
                                        <p:tgtEl>
                                          <p:spTgt spid="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68" grpId="1"/>
      <p:bldP build="whole" bldLvl="1" animBg="1" rev="0" advAuto="0" spid="564" grpId="5"/>
      <p:bldP build="whole" bldLvl="1" animBg="1" rev="0" advAuto="0" spid="569" grpId="8"/>
      <p:bldP build="whole" bldLvl="1" animBg="1" rev="0" advAuto="0" spid="574" grpId="4"/>
      <p:bldP build="whole" bldLvl="1" animBg="1" rev="0" advAuto="0" spid="570" grpId="2"/>
      <p:bldP build="whole" bldLvl="1" animBg="1" rev="0" advAuto="0" spid="556" grpId="6"/>
      <p:bldP build="whole" bldLvl="1" animBg="1" rev="0" advAuto="0" spid="575" grpId="9"/>
      <p:bldP build="whole" bldLvl="1" animBg="1" rev="0" advAuto="0" spid="535" grpId="7"/>
      <p:bldP build="whole" bldLvl="1" animBg="1" rev="0" advAuto="0" spid="565" grpId="3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Textplatzhalter 7"/>
          <p:cNvSpPr txBox="1"/>
          <p:nvPr>
            <p:ph type="body" idx="1"/>
          </p:nvPr>
        </p:nvSpPr>
        <p:spPr>
          <a:xfrm>
            <a:off x="1054101" y="1672168"/>
            <a:ext cx="22275801" cy="6625165"/>
          </a:xfrm>
          <a:prstGeom prst="rect">
            <a:avLst/>
          </a:prstGeom>
        </p:spPr>
        <p:txBody>
          <a:bodyPr/>
          <a:lstStyle/>
          <a:p>
            <a:pPr/>
            <a:r>
              <a:t>Vielen</a:t>
            </a:r>
            <a:br/>
            <a:r>
              <a:t>Dank!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people.png" descr="peopl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379200" y="6045200"/>
            <a:ext cx="1625600" cy="1625600"/>
          </a:xfrm>
          <a:prstGeom prst="rect">
            <a:avLst/>
          </a:prstGeom>
          <a:ln w="12700">
            <a:miter lim="400000"/>
          </a:ln>
        </p:spPr>
      </p:pic>
      <p:sp>
        <p:nvSpPr>
          <p:cNvPr id="176" name="Slide Number"/>
          <p:cNvSpPr txBox="1"/>
          <p:nvPr>
            <p:ph type="sldNum" sz="quarter" idx="2"/>
          </p:nvPr>
        </p:nvSpPr>
        <p:spPr>
          <a:xfrm>
            <a:off x="785780" y="12534979"/>
            <a:ext cx="269647" cy="4318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Notebook"/>
          <p:cNvSpPr/>
          <p:nvPr/>
        </p:nvSpPr>
        <p:spPr>
          <a:xfrm>
            <a:off x="11074464" y="5959637"/>
            <a:ext cx="2235072" cy="12520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fill="norm" stroke="1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825500"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79" name="people.png" descr="peopl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379200" y="6130762"/>
            <a:ext cx="1625600" cy="1625601"/>
          </a:xfrm>
          <a:prstGeom prst="rect">
            <a:avLst/>
          </a:prstGeom>
          <a:ln w="12700">
            <a:miter lim="400000"/>
          </a:ln>
        </p:spPr>
      </p:pic>
      <p:sp>
        <p:nvSpPr>
          <p:cNvPr id="180" name="Oval"/>
          <p:cNvSpPr/>
          <p:nvPr/>
        </p:nvSpPr>
        <p:spPr>
          <a:xfrm>
            <a:off x="11804862" y="6304102"/>
            <a:ext cx="774276" cy="664426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825500"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1" name="Oval"/>
          <p:cNvSpPr/>
          <p:nvPr/>
        </p:nvSpPr>
        <p:spPr>
          <a:xfrm>
            <a:off x="11920475" y="6527041"/>
            <a:ext cx="543051" cy="497949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825500"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2" name="Oval"/>
          <p:cNvSpPr/>
          <p:nvPr/>
        </p:nvSpPr>
        <p:spPr>
          <a:xfrm>
            <a:off x="11920475" y="7084619"/>
            <a:ext cx="543051" cy="194360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825500"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3" name="Slide Number"/>
          <p:cNvSpPr txBox="1"/>
          <p:nvPr>
            <p:ph type="sldNum" sz="quarter" idx="2"/>
          </p:nvPr>
        </p:nvSpPr>
        <p:spPr>
          <a:xfrm>
            <a:off x="785780" y="12534979"/>
            <a:ext cx="269647" cy="4318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Notebook"/>
          <p:cNvSpPr/>
          <p:nvPr/>
        </p:nvSpPr>
        <p:spPr>
          <a:xfrm>
            <a:off x="7186065" y="4053858"/>
            <a:ext cx="10011870" cy="56082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fill="norm" stroke="1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825500"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6" name="Rounded Rectangle"/>
          <p:cNvSpPr/>
          <p:nvPr/>
        </p:nvSpPr>
        <p:spPr>
          <a:xfrm>
            <a:off x="8521176" y="4748816"/>
            <a:ext cx="4065545" cy="2712875"/>
          </a:xfrm>
          <a:prstGeom prst="roundRect">
            <a:avLst>
              <a:gd name="adj" fmla="val 15581"/>
            </a:avLst>
          </a:prstGeom>
          <a:ln w="635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 algn="ctr" defTabSz="825500"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87" name="5847f2dccef1014c0b5e4871.png" descr="5847f2dccef1014c0b5e487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67120" y="6551700"/>
            <a:ext cx="1020412" cy="894608"/>
          </a:xfrm>
          <a:prstGeom prst="rect">
            <a:avLst/>
          </a:prstGeom>
          <a:ln w="12700">
            <a:miter lim="400000"/>
          </a:ln>
        </p:spPr>
      </p:pic>
      <p:sp>
        <p:nvSpPr>
          <p:cNvPr id="188" name="Rounded Rectangle"/>
          <p:cNvSpPr/>
          <p:nvPr/>
        </p:nvSpPr>
        <p:spPr>
          <a:xfrm>
            <a:off x="12907441" y="4748816"/>
            <a:ext cx="2886770" cy="4095713"/>
          </a:xfrm>
          <a:prstGeom prst="roundRect">
            <a:avLst>
              <a:gd name="adj" fmla="val 14642"/>
            </a:avLst>
          </a:prstGeom>
          <a:ln w="635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 algn="ctr" defTabSz="825500"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9" name="Slide Number"/>
          <p:cNvSpPr txBox="1"/>
          <p:nvPr>
            <p:ph type="sldNum" sz="quarter" idx="2"/>
          </p:nvPr>
        </p:nvSpPr>
        <p:spPr>
          <a:xfrm>
            <a:off x="785780" y="12534979"/>
            <a:ext cx="269647" cy="4318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90" name="&lt; &gt;"/>
          <p:cNvSpPr txBox="1"/>
          <p:nvPr/>
        </p:nvSpPr>
        <p:spPr>
          <a:xfrm>
            <a:off x="14115355" y="6559816"/>
            <a:ext cx="583566" cy="4737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spcBef>
                <a:spcPts val="4500"/>
              </a:spcBef>
              <a:defRPr sz="25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&lt; &gt;</a:t>
            </a:r>
          </a:p>
        </p:txBody>
      </p:sp>
      <p:grpSp>
        <p:nvGrpSpPr>
          <p:cNvPr id="193" name="Group"/>
          <p:cNvGrpSpPr/>
          <p:nvPr/>
        </p:nvGrpSpPr>
        <p:grpSpPr>
          <a:xfrm>
            <a:off x="9057723" y="5113519"/>
            <a:ext cx="1380302" cy="1380301"/>
            <a:chOff x="0" y="0"/>
            <a:chExt cx="1380300" cy="1380300"/>
          </a:xfrm>
        </p:grpSpPr>
        <p:sp>
          <p:nvSpPr>
            <p:cNvPr id="191" name="Rounded Rectangle"/>
            <p:cNvSpPr/>
            <p:nvPr/>
          </p:nvSpPr>
          <p:spPr>
            <a:xfrm>
              <a:off x="0" y="0"/>
              <a:ext cx="1380301" cy="1380301"/>
            </a:xfrm>
            <a:prstGeom prst="roundRect">
              <a:avLst>
                <a:gd name="adj" fmla="val 23152"/>
              </a:avLst>
            </a:prstGeom>
            <a:solidFill>
              <a:srgbClr val="56AD9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825500">
                <a:defRPr sz="1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pic>
          <p:nvPicPr>
            <p:cNvPr id="192" name="abas_Logo_white_med.png" descr="abas_Logo_white_med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28079" r="84141" b="0"/>
            <a:stretch>
              <a:fillRect/>
            </a:stretch>
          </p:blipFill>
          <p:spPr>
            <a:xfrm>
              <a:off x="205319" y="217397"/>
              <a:ext cx="970050" cy="94532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96" name="Group"/>
          <p:cNvGrpSpPr/>
          <p:nvPr/>
        </p:nvGrpSpPr>
        <p:grpSpPr>
          <a:xfrm>
            <a:off x="10669872" y="5113519"/>
            <a:ext cx="1380302" cy="1380301"/>
            <a:chOff x="0" y="0"/>
            <a:chExt cx="1380300" cy="1380300"/>
          </a:xfrm>
        </p:grpSpPr>
        <p:sp>
          <p:nvSpPr>
            <p:cNvPr id="194" name="Rounded Rectangle"/>
            <p:cNvSpPr/>
            <p:nvPr/>
          </p:nvSpPr>
          <p:spPr>
            <a:xfrm>
              <a:off x="0" y="0"/>
              <a:ext cx="1380301" cy="1380301"/>
            </a:xfrm>
            <a:prstGeom prst="roundRect">
              <a:avLst>
                <a:gd name="adj" fmla="val 18172"/>
              </a:avLst>
            </a:prstGeom>
            <a:solidFill>
              <a:srgbClr val="292F3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825500">
                <a:defRPr sz="25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pic>
          <p:nvPicPr>
            <p:cNvPr id="195" name="nexus.png" descr="nexus.png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8500" t="8574" r="4145" b="11166"/>
            <a:stretch>
              <a:fillRect/>
            </a:stretch>
          </p:blipFill>
          <p:spPr>
            <a:xfrm>
              <a:off x="140166" y="218002"/>
              <a:ext cx="1099695" cy="10103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0" h="21456" fill="norm" stroke="1" extrusionOk="0">
                  <a:moveTo>
                    <a:pt x="10066" y="26"/>
                  </a:moveTo>
                  <a:cubicBezTo>
                    <a:pt x="9516" y="-125"/>
                    <a:pt x="9111" y="416"/>
                    <a:pt x="9318" y="1020"/>
                  </a:cubicBezTo>
                  <a:cubicBezTo>
                    <a:pt x="9456" y="1426"/>
                    <a:pt x="10213" y="1448"/>
                    <a:pt x="10406" y="1054"/>
                  </a:cubicBezTo>
                  <a:cubicBezTo>
                    <a:pt x="10603" y="652"/>
                    <a:pt x="10429" y="125"/>
                    <a:pt x="10066" y="26"/>
                  </a:cubicBezTo>
                  <a:close/>
                  <a:moveTo>
                    <a:pt x="10074" y="3085"/>
                  </a:moveTo>
                  <a:cubicBezTo>
                    <a:pt x="10031" y="3068"/>
                    <a:pt x="9984" y="3072"/>
                    <a:pt x="9927" y="3111"/>
                  </a:cubicBezTo>
                  <a:cubicBezTo>
                    <a:pt x="9786" y="3206"/>
                    <a:pt x="9740" y="4489"/>
                    <a:pt x="9866" y="4847"/>
                  </a:cubicBezTo>
                  <a:cubicBezTo>
                    <a:pt x="9907" y="4963"/>
                    <a:pt x="10055" y="5057"/>
                    <a:pt x="10190" y="5057"/>
                  </a:cubicBezTo>
                  <a:cubicBezTo>
                    <a:pt x="10420" y="5057"/>
                    <a:pt x="10433" y="5001"/>
                    <a:pt x="10352" y="4156"/>
                  </a:cubicBezTo>
                  <a:cubicBezTo>
                    <a:pt x="10285" y="3453"/>
                    <a:pt x="10204" y="3138"/>
                    <a:pt x="10074" y="3085"/>
                  </a:cubicBezTo>
                  <a:close/>
                  <a:moveTo>
                    <a:pt x="18998" y="3734"/>
                  </a:moveTo>
                  <a:cubicBezTo>
                    <a:pt x="18295" y="3833"/>
                    <a:pt x="17771" y="4830"/>
                    <a:pt x="18419" y="5538"/>
                  </a:cubicBezTo>
                  <a:cubicBezTo>
                    <a:pt x="18783" y="5935"/>
                    <a:pt x="19324" y="5959"/>
                    <a:pt x="19724" y="5605"/>
                  </a:cubicBezTo>
                  <a:cubicBezTo>
                    <a:pt x="19942" y="5412"/>
                    <a:pt x="20009" y="5225"/>
                    <a:pt x="20009" y="4796"/>
                  </a:cubicBezTo>
                  <a:cubicBezTo>
                    <a:pt x="20009" y="4367"/>
                    <a:pt x="19942" y="4171"/>
                    <a:pt x="19724" y="3979"/>
                  </a:cubicBezTo>
                  <a:cubicBezTo>
                    <a:pt x="19486" y="3768"/>
                    <a:pt x="19232" y="3701"/>
                    <a:pt x="18998" y="3734"/>
                  </a:cubicBezTo>
                  <a:close/>
                  <a:moveTo>
                    <a:pt x="1498" y="3768"/>
                  </a:moveTo>
                  <a:cubicBezTo>
                    <a:pt x="1228" y="3737"/>
                    <a:pt x="951" y="3761"/>
                    <a:pt x="749" y="3852"/>
                  </a:cubicBezTo>
                  <a:cubicBezTo>
                    <a:pt x="373" y="4022"/>
                    <a:pt x="0" y="4681"/>
                    <a:pt x="0" y="5184"/>
                  </a:cubicBezTo>
                  <a:cubicBezTo>
                    <a:pt x="0" y="5565"/>
                    <a:pt x="312" y="6219"/>
                    <a:pt x="579" y="6389"/>
                  </a:cubicBezTo>
                  <a:cubicBezTo>
                    <a:pt x="905" y="6596"/>
                    <a:pt x="1867" y="6553"/>
                    <a:pt x="2169" y="6322"/>
                  </a:cubicBezTo>
                  <a:cubicBezTo>
                    <a:pt x="2562" y="6021"/>
                    <a:pt x="2744" y="5181"/>
                    <a:pt x="2532" y="4628"/>
                  </a:cubicBezTo>
                  <a:cubicBezTo>
                    <a:pt x="2440" y="4386"/>
                    <a:pt x="2275" y="4116"/>
                    <a:pt x="2169" y="4021"/>
                  </a:cubicBezTo>
                  <a:cubicBezTo>
                    <a:pt x="2024" y="3889"/>
                    <a:pt x="1767" y="3799"/>
                    <a:pt x="1498" y="3768"/>
                  </a:cubicBezTo>
                  <a:close/>
                  <a:moveTo>
                    <a:pt x="10560" y="5993"/>
                  </a:moveTo>
                  <a:cubicBezTo>
                    <a:pt x="10512" y="5993"/>
                    <a:pt x="9579" y="6644"/>
                    <a:pt x="8484" y="7434"/>
                  </a:cubicBezTo>
                  <a:lnTo>
                    <a:pt x="6492" y="8867"/>
                  </a:lnTo>
                  <a:lnTo>
                    <a:pt x="6492" y="11109"/>
                  </a:lnTo>
                  <a:lnTo>
                    <a:pt x="6492" y="13342"/>
                  </a:lnTo>
                  <a:lnTo>
                    <a:pt x="8476" y="14809"/>
                  </a:lnTo>
                  <a:cubicBezTo>
                    <a:pt x="9570" y="15614"/>
                    <a:pt x="10490" y="16279"/>
                    <a:pt x="10522" y="16283"/>
                  </a:cubicBezTo>
                  <a:cubicBezTo>
                    <a:pt x="10553" y="16288"/>
                    <a:pt x="11480" y="15641"/>
                    <a:pt x="12575" y="14851"/>
                  </a:cubicBezTo>
                  <a:lnTo>
                    <a:pt x="14567" y="13418"/>
                  </a:lnTo>
                  <a:lnTo>
                    <a:pt x="14567" y="11125"/>
                  </a:lnTo>
                  <a:lnTo>
                    <a:pt x="14567" y="8842"/>
                  </a:lnTo>
                  <a:lnTo>
                    <a:pt x="12614" y="7417"/>
                  </a:lnTo>
                  <a:cubicBezTo>
                    <a:pt x="11537" y="6634"/>
                    <a:pt x="10609" y="5993"/>
                    <a:pt x="10560" y="5993"/>
                  </a:cubicBezTo>
                  <a:close/>
                  <a:moveTo>
                    <a:pt x="16890" y="6161"/>
                  </a:moveTo>
                  <a:cubicBezTo>
                    <a:pt x="16602" y="6108"/>
                    <a:pt x="15547" y="7029"/>
                    <a:pt x="15547" y="7333"/>
                  </a:cubicBezTo>
                  <a:cubicBezTo>
                    <a:pt x="15547" y="7724"/>
                    <a:pt x="15839" y="7660"/>
                    <a:pt x="16535" y="7114"/>
                  </a:cubicBezTo>
                  <a:cubicBezTo>
                    <a:pt x="17142" y="6638"/>
                    <a:pt x="17288" y="6235"/>
                    <a:pt x="16890" y="6161"/>
                  </a:cubicBezTo>
                  <a:close/>
                  <a:moveTo>
                    <a:pt x="3891" y="6558"/>
                  </a:moveTo>
                  <a:cubicBezTo>
                    <a:pt x="3712" y="6519"/>
                    <a:pt x="3669" y="6614"/>
                    <a:pt x="3698" y="6827"/>
                  </a:cubicBezTo>
                  <a:cubicBezTo>
                    <a:pt x="3724" y="7028"/>
                    <a:pt x="3989" y="7283"/>
                    <a:pt x="4531" y="7628"/>
                  </a:cubicBezTo>
                  <a:cubicBezTo>
                    <a:pt x="5422" y="8193"/>
                    <a:pt x="5751" y="8257"/>
                    <a:pt x="5751" y="7881"/>
                  </a:cubicBezTo>
                  <a:cubicBezTo>
                    <a:pt x="5751" y="7711"/>
                    <a:pt x="5470" y="7454"/>
                    <a:pt x="4879" y="7080"/>
                  </a:cubicBezTo>
                  <a:cubicBezTo>
                    <a:pt x="4379" y="6764"/>
                    <a:pt x="4069" y="6596"/>
                    <a:pt x="3891" y="6558"/>
                  </a:cubicBezTo>
                  <a:close/>
                  <a:moveTo>
                    <a:pt x="6207" y="14817"/>
                  </a:moveTo>
                  <a:cubicBezTo>
                    <a:pt x="5851" y="14817"/>
                    <a:pt x="4701" y="15913"/>
                    <a:pt x="4825" y="16132"/>
                  </a:cubicBezTo>
                  <a:cubicBezTo>
                    <a:pt x="4986" y="16417"/>
                    <a:pt x="5314" y="16298"/>
                    <a:pt x="5905" y="15744"/>
                  </a:cubicBezTo>
                  <a:cubicBezTo>
                    <a:pt x="6539" y="15151"/>
                    <a:pt x="6646" y="14817"/>
                    <a:pt x="6207" y="14817"/>
                  </a:cubicBezTo>
                  <a:close/>
                  <a:moveTo>
                    <a:pt x="15300" y="15348"/>
                  </a:moveTo>
                  <a:cubicBezTo>
                    <a:pt x="14824" y="15348"/>
                    <a:pt x="15094" y="15828"/>
                    <a:pt x="16041" y="16671"/>
                  </a:cubicBezTo>
                  <a:cubicBezTo>
                    <a:pt x="16924" y="17457"/>
                    <a:pt x="17508" y="17711"/>
                    <a:pt x="17508" y="17303"/>
                  </a:cubicBezTo>
                  <a:cubicBezTo>
                    <a:pt x="17508" y="17032"/>
                    <a:pt x="15607" y="15348"/>
                    <a:pt x="15300" y="15348"/>
                  </a:cubicBezTo>
                  <a:close/>
                  <a:moveTo>
                    <a:pt x="2694" y="17185"/>
                  </a:moveTo>
                  <a:cubicBezTo>
                    <a:pt x="2091" y="17185"/>
                    <a:pt x="1714" y="17540"/>
                    <a:pt x="1714" y="18112"/>
                  </a:cubicBezTo>
                  <a:cubicBezTo>
                    <a:pt x="1714" y="18472"/>
                    <a:pt x="1919" y="18969"/>
                    <a:pt x="2131" y="19124"/>
                  </a:cubicBezTo>
                  <a:cubicBezTo>
                    <a:pt x="2205" y="19178"/>
                    <a:pt x="2458" y="19225"/>
                    <a:pt x="2694" y="19225"/>
                  </a:cubicBezTo>
                  <a:cubicBezTo>
                    <a:pt x="3191" y="19225"/>
                    <a:pt x="3342" y="19138"/>
                    <a:pt x="3536" y="18736"/>
                  </a:cubicBezTo>
                  <a:cubicBezTo>
                    <a:pt x="3740" y="18312"/>
                    <a:pt x="3705" y="17832"/>
                    <a:pt x="3451" y="17489"/>
                  </a:cubicBezTo>
                  <a:cubicBezTo>
                    <a:pt x="3281" y="17260"/>
                    <a:pt x="3100" y="17185"/>
                    <a:pt x="2694" y="17185"/>
                  </a:cubicBezTo>
                  <a:close/>
                  <a:moveTo>
                    <a:pt x="19546" y="17918"/>
                  </a:moveTo>
                  <a:cubicBezTo>
                    <a:pt x="19342" y="17940"/>
                    <a:pt x="19143" y="17996"/>
                    <a:pt x="18967" y="18095"/>
                  </a:cubicBezTo>
                  <a:cubicBezTo>
                    <a:pt x="17840" y="18732"/>
                    <a:pt x="17870" y="20743"/>
                    <a:pt x="19013" y="21306"/>
                  </a:cubicBezTo>
                  <a:cubicBezTo>
                    <a:pt x="19255" y="21426"/>
                    <a:pt x="19578" y="21475"/>
                    <a:pt x="19901" y="21450"/>
                  </a:cubicBezTo>
                  <a:cubicBezTo>
                    <a:pt x="20224" y="21424"/>
                    <a:pt x="20541" y="21327"/>
                    <a:pt x="20758" y="21172"/>
                  </a:cubicBezTo>
                  <a:cubicBezTo>
                    <a:pt x="21416" y="20701"/>
                    <a:pt x="21600" y="19408"/>
                    <a:pt x="21121" y="18609"/>
                  </a:cubicBezTo>
                  <a:cubicBezTo>
                    <a:pt x="20825" y="18116"/>
                    <a:pt x="20159" y="17852"/>
                    <a:pt x="19546" y="17918"/>
                  </a:cubicBez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Notebook"/>
          <p:cNvSpPr/>
          <p:nvPr/>
        </p:nvSpPr>
        <p:spPr>
          <a:xfrm>
            <a:off x="11074464" y="5957577"/>
            <a:ext cx="2235072" cy="12520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fill="norm" stroke="1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825500"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99" name="5847f2dccef1014c0b5e4871.png" descr="5847f2dccef1014c0b5e487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344095" y="6136276"/>
            <a:ext cx="491663" cy="431048"/>
          </a:xfrm>
          <a:prstGeom prst="rect">
            <a:avLst/>
          </a:prstGeom>
          <a:ln w="12700">
            <a:miter lim="400000"/>
          </a:ln>
        </p:spPr>
      </p:pic>
      <p:sp>
        <p:nvSpPr>
          <p:cNvPr id="200" name="&lt; &gt;"/>
          <p:cNvSpPr txBox="1"/>
          <p:nvPr/>
        </p:nvSpPr>
        <p:spPr>
          <a:xfrm>
            <a:off x="12572584" y="6158328"/>
            <a:ext cx="470942" cy="3869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spcBef>
                <a:spcPts val="4500"/>
              </a:spcBef>
              <a:defRPr sz="19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&lt; &gt;</a:t>
            </a:r>
          </a:p>
        </p:txBody>
      </p:sp>
      <p:grpSp>
        <p:nvGrpSpPr>
          <p:cNvPr id="205" name="Group"/>
          <p:cNvGrpSpPr/>
          <p:nvPr/>
        </p:nvGrpSpPr>
        <p:grpSpPr>
          <a:xfrm>
            <a:off x="11379200" y="6132822"/>
            <a:ext cx="1625600" cy="1625601"/>
            <a:chOff x="0" y="0"/>
            <a:chExt cx="1625600" cy="1625600"/>
          </a:xfrm>
        </p:grpSpPr>
        <p:pic>
          <p:nvPicPr>
            <p:cNvPr id="201" name="people.png" descr="people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0" b="0"/>
            <a:stretch>
              <a:fillRect/>
            </a:stretch>
          </p:blipFill>
          <p:spPr>
            <a:xfrm>
              <a:off x="0" y="0"/>
              <a:ext cx="1625600" cy="16256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02" name="Oval"/>
            <p:cNvSpPr/>
            <p:nvPr/>
          </p:nvSpPr>
          <p:spPr>
            <a:xfrm>
              <a:off x="425662" y="173339"/>
              <a:ext cx="774276" cy="664426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825500"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03" name="Oval"/>
            <p:cNvSpPr/>
            <p:nvPr/>
          </p:nvSpPr>
          <p:spPr>
            <a:xfrm>
              <a:off x="541275" y="396277"/>
              <a:ext cx="543051" cy="497949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825500"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04" name="Oval"/>
            <p:cNvSpPr/>
            <p:nvPr/>
          </p:nvSpPr>
          <p:spPr>
            <a:xfrm>
              <a:off x="541275" y="953856"/>
              <a:ext cx="543051" cy="194360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825500"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206" name="Slide Number"/>
          <p:cNvSpPr txBox="1"/>
          <p:nvPr>
            <p:ph type="sldNum" sz="quarter" idx="2"/>
          </p:nvPr>
        </p:nvSpPr>
        <p:spPr>
          <a:xfrm>
            <a:off x="785780" y="12534979"/>
            <a:ext cx="269647" cy="4318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Notebook"/>
          <p:cNvSpPr/>
          <p:nvPr/>
        </p:nvSpPr>
        <p:spPr>
          <a:xfrm>
            <a:off x="11074464" y="5957577"/>
            <a:ext cx="2235072" cy="12520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fill="norm" stroke="1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825500"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209" name="5847f2dccef1014c0b5e4871.png" descr="5847f2dccef1014c0b5e487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344095" y="6136276"/>
            <a:ext cx="491663" cy="431048"/>
          </a:xfrm>
          <a:prstGeom prst="rect">
            <a:avLst/>
          </a:prstGeom>
          <a:ln w="12700">
            <a:miter lim="400000"/>
          </a:ln>
        </p:spPr>
      </p:pic>
      <p:sp>
        <p:nvSpPr>
          <p:cNvPr id="210" name="&lt; &gt;"/>
          <p:cNvSpPr txBox="1"/>
          <p:nvPr/>
        </p:nvSpPr>
        <p:spPr>
          <a:xfrm>
            <a:off x="12572584" y="6158328"/>
            <a:ext cx="470942" cy="3869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spcBef>
                <a:spcPts val="4500"/>
              </a:spcBef>
              <a:defRPr sz="19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&lt; &gt;</a:t>
            </a:r>
          </a:p>
        </p:txBody>
      </p:sp>
      <p:grpSp>
        <p:nvGrpSpPr>
          <p:cNvPr id="215" name="Group"/>
          <p:cNvGrpSpPr/>
          <p:nvPr/>
        </p:nvGrpSpPr>
        <p:grpSpPr>
          <a:xfrm>
            <a:off x="11379200" y="6132822"/>
            <a:ext cx="1625600" cy="1625601"/>
            <a:chOff x="0" y="0"/>
            <a:chExt cx="1625600" cy="1625600"/>
          </a:xfrm>
        </p:grpSpPr>
        <p:pic>
          <p:nvPicPr>
            <p:cNvPr id="211" name="people.png" descr="people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0" b="0"/>
            <a:stretch>
              <a:fillRect/>
            </a:stretch>
          </p:blipFill>
          <p:spPr>
            <a:xfrm>
              <a:off x="0" y="0"/>
              <a:ext cx="1625600" cy="16256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12" name="Oval"/>
            <p:cNvSpPr/>
            <p:nvPr/>
          </p:nvSpPr>
          <p:spPr>
            <a:xfrm>
              <a:off x="425662" y="173339"/>
              <a:ext cx="774276" cy="664426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825500"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13" name="Oval"/>
            <p:cNvSpPr/>
            <p:nvPr/>
          </p:nvSpPr>
          <p:spPr>
            <a:xfrm>
              <a:off x="541275" y="396277"/>
              <a:ext cx="543051" cy="497949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825500"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14" name="Oval"/>
            <p:cNvSpPr/>
            <p:nvPr/>
          </p:nvSpPr>
          <p:spPr>
            <a:xfrm>
              <a:off x="541275" y="953856"/>
              <a:ext cx="543051" cy="194360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825500"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216" name="Rounded Rectangle"/>
          <p:cNvSpPr/>
          <p:nvPr/>
        </p:nvSpPr>
        <p:spPr>
          <a:xfrm>
            <a:off x="12644610" y="6527886"/>
            <a:ext cx="326890" cy="200474"/>
          </a:xfrm>
          <a:prstGeom prst="roundRect">
            <a:avLst>
              <a:gd name="adj" fmla="val 50000"/>
            </a:avLst>
          </a:prstGeom>
          <a:solidFill>
            <a:srgbClr val="BE3549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825500"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7" name="Slide Number"/>
          <p:cNvSpPr txBox="1"/>
          <p:nvPr>
            <p:ph type="sldNum" sz="quarter" idx="2"/>
          </p:nvPr>
        </p:nvSpPr>
        <p:spPr>
          <a:xfrm>
            <a:off x="785780" y="12534979"/>
            <a:ext cx="269647" cy="4318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18" name="7f64ababa0a18b7a549de081ebfb7084.png" descr="7f64ababa0a18b7a549de081ebfb7084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flipH="1">
            <a:off x="13268447" y="5295728"/>
            <a:ext cx="990799" cy="99079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0" p14:dur="2000">
        <p:dissolv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mph" nodeType="afterEffect" presetSubtype="0" presetID="8" grpId="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Rot by="-21540000">
                                      <p:cBhvr>
                                        <p:cTn id="9" dur="10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18" grpId="2"/>
      <p:bldP build="whole" bldLvl="1" animBg="1" rev="0" advAuto="0" spid="218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Notebook"/>
          <p:cNvSpPr/>
          <p:nvPr/>
        </p:nvSpPr>
        <p:spPr>
          <a:xfrm>
            <a:off x="11074464" y="5957577"/>
            <a:ext cx="2235072" cy="12520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fill="norm" stroke="1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825500"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221" name="5847f2dccef1014c0b5e4871.png" descr="5847f2dccef1014c0b5e487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344095" y="6136276"/>
            <a:ext cx="491664" cy="431048"/>
          </a:xfrm>
          <a:prstGeom prst="rect">
            <a:avLst/>
          </a:prstGeom>
          <a:ln w="12700">
            <a:miter lim="400000"/>
          </a:ln>
        </p:spPr>
      </p:pic>
      <p:sp>
        <p:nvSpPr>
          <p:cNvPr id="222" name="&lt; &gt;"/>
          <p:cNvSpPr txBox="1"/>
          <p:nvPr/>
        </p:nvSpPr>
        <p:spPr>
          <a:xfrm>
            <a:off x="12572584" y="6158328"/>
            <a:ext cx="470942" cy="3869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spcBef>
                <a:spcPts val="4500"/>
              </a:spcBef>
              <a:defRPr sz="19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&lt; &gt;</a:t>
            </a:r>
          </a:p>
        </p:txBody>
      </p:sp>
      <p:grpSp>
        <p:nvGrpSpPr>
          <p:cNvPr id="227" name="Group"/>
          <p:cNvGrpSpPr/>
          <p:nvPr/>
        </p:nvGrpSpPr>
        <p:grpSpPr>
          <a:xfrm>
            <a:off x="11379200" y="6132822"/>
            <a:ext cx="1625600" cy="1625601"/>
            <a:chOff x="0" y="0"/>
            <a:chExt cx="1625600" cy="1625600"/>
          </a:xfrm>
        </p:grpSpPr>
        <p:pic>
          <p:nvPicPr>
            <p:cNvPr id="223" name="people.png" descr="people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0" b="0"/>
            <a:stretch>
              <a:fillRect/>
            </a:stretch>
          </p:blipFill>
          <p:spPr>
            <a:xfrm>
              <a:off x="0" y="0"/>
              <a:ext cx="1625600" cy="16256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24" name="Oval"/>
            <p:cNvSpPr/>
            <p:nvPr/>
          </p:nvSpPr>
          <p:spPr>
            <a:xfrm>
              <a:off x="425662" y="173339"/>
              <a:ext cx="774276" cy="664426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825500"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25" name="Oval"/>
            <p:cNvSpPr/>
            <p:nvPr/>
          </p:nvSpPr>
          <p:spPr>
            <a:xfrm>
              <a:off x="541275" y="396277"/>
              <a:ext cx="543051" cy="497949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825500"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26" name="Oval"/>
            <p:cNvSpPr/>
            <p:nvPr/>
          </p:nvSpPr>
          <p:spPr>
            <a:xfrm>
              <a:off x="541275" y="953856"/>
              <a:ext cx="543051" cy="194360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825500"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228" name="Rounded Rectangle"/>
          <p:cNvSpPr/>
          <p:nvPr/>
        </p:nvSpPr>
        <p:spPr>
          <a:xfrm>
            <a:off x="12644610" y="6516464"/>
            <a:ext cx="326890" cy="200474"/>
          </a:xfrm>
          <a:prstGeom prst="roundRect">
            <a:avLst>
              <a:gd name="adj" fmla="val 50000"/>
            </a:avLst>
          </a:prstGeom>
          <a:solidFill>
            <a:srgbClr val="9AC155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825500"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9" name="Slide Number"/>
          <p:cNvSpPr txBox="1"/>
          <p:nvPr>
            <p:ph type="sldNum" sz="quarter" idx="2"/>
          </p:nvPr>
        </p:nvSpPr>
        <p:spPr>
          <a:xfrm>
            <a:off x="785780" y="12534979"/>
            <a:ext cx="269647" cy="4318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Dingbat Check"/>
          <p:cNvSpPr/>
          <p:nvPr/>
        </p:nvSpPr>
        <p:spPr>
          <a:xfrm>
            <a:off x="12505002" y="6202962"/>
            <a:ext cx="1301543" cy="12368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2" h="20404" fill="norm" stroke="1" extrusionOk="0">
                <a:moveTo>
                  <a:pt x="19340" y="6"/>
                </a:moveTo>
                <a:cubicBezTo>
                  <a:pt x="18911" y="-308"/>
                  <a:pt x="8317" y="11620"/>
                  <a:pt x="6423" y="13985"/>
                </a:cubicBezTo>
                <a:cubicBezTo>
                  <a:pt x="6323" y="14108"/>
                  <a:pt x="6215" y="14226"/>
                  <a:pt x="6090" y="14370"/>
                </a:cubicBezTo>
                <a:cubicBezTo>
                  <a:pt x="5960" y="14216"/>
                  <a:pt x="5854" y="14096"/>
                  <a:pt x="5755" y="13971"/>
                </a:cubicBezTo>
                <a:cubicBezTo>
                  <a:pt x="4964" y="12967"/>
                  <a:pt x="4458" y="12167"/>
                  <a:pt x="3657" y="11171"/>
                </a:cubicBezTo>
                <a:cubicBezTo>
                  <a:pt x="3337" y="10773"/>
                  <a:pt x="2972" y="10410"/>
                  <a:pt x="2634" y="10026"/>
                </a:cubicBezTo>
                <a:cubicBezTo>
                  <a:pt x="2472" y="9843"/>
                  <a:pt x="2283" y="9849"/>
                  <a:pt x="2071" y="9915"/>
                </a:cubicBezTo>
                <a:cubicBezTo>
                  <a:pt x="1856" y="9981"/>
                  <a:pt x="1574" y="9982"/>
                  <a:pt x="1303" y="10152"/>
                </a:cubicBezTo>
                <a:cubicBezTo>
                  <a:pt x="1209" y="10262"/>
                  <a:pt x="1332" y="10438"/>
                  <a:pt x="1349" y="10609"/>
                </a:cubicBezTo>
                <a:cubicBezTo>
                  <a:pt x="1369" y="10821"/>
                  <a:pt x="603" y="10792"/>
                  <a:pt x="203" y="11061"/>
                </a:cubicBezTo>
                <a:cubicBezTo>
                  <a:pt x="111" y="11123"/>
                  <a:pt x="286" y="11375"/>
                  <a:pt x="227" y="11440"/>
                </a:cubicBezTo>
                <a:cubicBezTo>
                  <a:pt x="51" y="11634"/>
                  <a:pt x="-61" y="11588"/>
                  <a:pt x="36" y="11826"/>
                </a:cubicBezTo>
                <a:cubicBezTo>
                  <a:pt x="896" y="13941"/>
                  <a:pt x="2182" y="15733"/>
                  <a:pt x="3218" y="17879"/>
                </a:cubicBezTo>
                <a:cubicBezTo>
                  <a:pt x="4865" y="21292"/>
                  <a:pt x="5178" y="19166"/>
                  <a:pt x="5654" y="19575"/>
                </a:cubicBezTo>
                <a:cubicBezTo>
                  <a:pt x="7119" y="20836"/>
                  <a:pt x="6474" y="21179"/>
                  <a:pt x="9921" y="16770"/>
                </a:cubicBezTo>
                <a:cubicBezTo>
                  <a:pt x="11378" y="14721"/>
                  <a:pt x="19009" y="5203"/>
                  <a:pt x="20710" y="3334"/>
                </a:cubicBezTo>
                <a:cubicBezTo>
                  <a:pt x="20919" y="3106"/>
                  <a:pt x="21118" y="2879"/>
                  <a:pt x="21258" y="2594"/>
                </a:cubicBezTo>
                <a:cubicBezTo>
                  <a:pt x="21526" y="2050"/>
                  <a:pt x="21539" y="2066"/>
                  <a:pt x="21150" y="1624"/>
                </a:cubicBezTo>
                <a:cubicBezTo>
                  <a:pt x="21006" y="1461"/>
                  <a:pt x="20856" y="1427"/>
                  <a:pt x="20646" y="1437"/>
                </a:cubicBezTo>
                <a:cubicBezTo>
                  <a:pt x="20244" y="1456"/>
                  <a:pt x="20044" y="1227"/>
                  <a:pt x="20086" y="860"/>
                </a:cubicBezTo>
                <a:cubicBezTo>
                  <a:pt x="20096" y="778"/>
                  <a:pt x="20075" y="672"/>
                  <a:pt x="20023" y="612"/>
                </a:cubicBezTo>
                <a:cubicBezTo>
                  <a:pt x="19903" y="469"/>
                  <a:pt x="19492" y="117"/>
                  <a:pt x="19340" y="6"/>
                </a:cubicBezTo>
                <a:close/>
              </a:path>
            </a:pathLst>
          </a:custGeom>
          <a:solidFill>
            <a:srgbClr val="9AC155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825500"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2" name="Dingbat X"/>
          <p:cNvSpPr/>
          <p:nvPr/>
        </p:nvSpPr>
        <p:spPr>
          <a:xfrm>
            <a:off x="10577455" y="6750486"/>
            <a:ext cx="1156230" cy="13662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4" h="21548" fill="norm" stroke="1" extrusionOk="0">
                <a:moveTo>
                  <a:pt x="18655" y="0"/>
                </a:moveTo>
                <a:cubicBezTo>
                  <a:pt x="18494" y="5"/>
                  <a:pt x="18333" y="109"/>
                  <a:pt x="18066" y="314"/>
                </a:cubicBezTo>
                <a:cubicBezTo>
                  <a:pt x="15478" y="2289"/>
                  <a:pt x="13027" y="4381"/>
                  <a:pt x="10727" y="6600"/>
                </a:cubicBezTo>
                <a:cubicBezTo>
                  <a:pt x="10587" y="6735"/>
                  <a:pt x="10434" y="6862"/>
                  <a:pt x="10258" y="7020"/>
                </a:cubicBezTo>
                <a:cubicBezTo>
                  <a:pt x="10102" y="6832"/>
                  <a:pt x="9974" y="6685"/>
                  <a:pt x="9856" y="6533"/>
                </a:cubicBezTo>
                <a:cubicBezTo>
                  <a:pt x="8908" y="5315"/>
                  <a:pt x="7971" y="4091"/>
                  <a:pt x="7009" y="2882"/>
                </a:cubicBezTo>
                <a:cubicBezTo>
                  <a:pt x="6625" y="2399"/>
                  <a:pt x="6178" y="1951"/>
                  <a:pt x="5769" y="1483"/>
                </a:cubicBezTo>
                <a:cubicBezTo>
                  <a:pt x="5573" y="1260"/>
                  <a:pt x="5327" y="1254"/>
                  <a:pt x="5044" y="1314"/>
                </a:cubicBezTo>
                <a:cubicBezTo>
                  <a:pt x="4759" y="1375"/>
                  <a:pt x="4593" y="1540"/>
                  <a:pt x="4590" y="1770"/>
                </a:cubicBezTo>
                <a:cubicBezTo>
                  <a:pt x="4583" y="2129"/>
                  <a:pt x="4349" y="2291"/>
                  <a:pt x="3989" y="2389"/>
                </a:cubicBezTo>
                <a:cubicBezTo>
                  <a:pt x="3741" y="2232"/>
                  <a:pt x="3498" y="2079"/>
                  <a:pt x="3221" y="1904"/>
                </a:cubicBezTo>
                <a:cubicBezTo>
                  <a:pt x="2922" y="2176"/>
                  <a:pt x="2660" y="2427"/>
                  <a:pt x="2382" y="2665"/>
                </a:cubicBezTo>
                <a:cubicBezTo>
                  <a:pt x="2135" y="2876"/>
                  <a:pt x="2125" y="3090"/>
                  <a:pt x="2231" y="3371"/>
                </a:cubicBezTo>
                <a:cubicBezTo>
                  <a:pt x="3179" y="5877"/>
                  <a:pt x="4394" y="8283"/>
                  <a:pt x="5880" y="10593"/>
                </a:cubicBezTo>
                <a:cubicBezTo>
                  <a:pt x="5956" y="10712"/>
                  <a:pt x="6024" y="10835"/>
                  <a:pt x="6094" y="10951"/>
                </a:cubicBezTo>
                <a:cubicBezTo>
                  <a:pt x="4046" y="12991"/>
                  <a:pt x="2019" y="15012"/>
                  <a:pt x="0" y="17024"/>
                </a:cubicBezTo>
                <a:cubicBezTo>
                  <a:pt x="166" y="17359"/>
                  <a:pt x="297" y="17644"/>
                  <a:pt x="450" y="17921"/>
                </a:cubicBezTo>
                <a:cubicBezTo>
                  <a:pt x="559" y="18117"/>
                  <a:pt x="570" y="18299"/>
                  <a:pt x="443" y="18491"/>
                </a:cubicBezTo>
                <a:cubicBezTo>
                  <a:pt x="355" y="18625"/>
                  <a:pt x="277" y="18763"/>
                  <a:pt x="214" y="18906"/>
                </a:cubicBezTo>
                <a:cubicBezTo>
                  <a:pt x="179" y="18986"/>
                  <a:pt x="139" y="19096"/>
                  <a:pt x="175" y="19164"/>
                </a:cubicBezTo>
                <a:cubicBezTo>
                  <a:pt x="462" y="19717"/>
                  <a:pt x="876" y="20186"/>
                  <a:pt x="1406" y="20550"/>
                </a:cubicBezTo>
                <a:cubicBezTo>
                  <a:pt x="1668" y="20457"/>
                  <a:pt x="1862" y="20370"/>
                  <a:pt x="2068" y="20319"/>
                </a:cubicBezTo>
                <a:cubicBezTo>
                  <a:pt x="2305" y="20259"/>
                  <a:pt x="2506" y="20384"/>
                  <a:pt x="2432" y="20567"/>
                </a:cubicBezTo>
                <a:cubicBezTo>
                  <a:pt x="2271" y="20967"/>
                  <a:pt x="2606" y="21165"/>
                  <a:pt x="2838" y="21403"/>
                </a:cubicBezTo>
                <a:cubicBezTo>
                  <a:pt x="3027" y="21596"/>
                  <a:pt x="3335" y="21593"/>
                  <a:pt x="3548" y="21414"/>
                </a:cubicBezTo>
                <a:cubicBezTo>
                  <a:pt x="3624" y="21350"/>
                  <a:pt x="3679" y="21268"/>
                  <a:pt x="3745" y="21195"/>
                </a:cubicBezTo>
                <a:cubicBezTo>
                  <a:pt x="5406" y="19353"/>
                  <a:pt x="7068" y="17510"/>
                  <a:pt x="8732" y="15669"/>
                </a:cubicBezTo>
                <a:cubicBezTo>
                  <a:pt x="8850" y="15538"/>
                  <a:pt x="8982" y="15417"/>
                  <a:pt x="9151" y="15248"/>
                </a:cubicBezTo>
                <a:cubicBezTo>
                  <a:pt x="9312" y="15457"/>
                  <a:pt x="9442" y="15618"/>
                  <a:pt x="9566" y="15782"/>
                </a:cubicBezTo>
                <a:cubicBezTo>
                  <a:pt x="10552" y="17091"/>
                  <a:pt x="11622" y="18348"/>
                  <a:pt x="12799" y="19538"/>
                </a:cubicBezTo>
                <a:cubicBezTo>
                  <a:pt x="13137" y="19880"/>
                  <a:pt x="13363" y="19913"/>
                  <a:pt x="13764" y="19639"/>
                </a:cubicBezTo>
                <a:cubicBezTo>
                  <a:pt x="14071" y="19429"/>
                  <a:pt x="14340" y="19181"/>
                  <a:pt x="14638" y="18942"/>
                </a:cubicBezTo>
                <a:cubicBezTo>
                  <a:pt x="14977" y="19118"/>
                  <a:pt x="15325" y="19299"/>
                  <a:pt x="15670" y="19479"/>
                </a:cubicBezTo>
                <a:cubicBezTo>
                  <a:pt x="15874" y="19336"/>
                  <a:pt x="16024" y="19228"/>
                  <a:pt x="16179" y="19123"/>
                </a:cubicBezTo>
                <a:cubicBezTo>
                  <a:pt x="16407" y="18969"/>
                  <a:pt x="16586" y="18817"/>
                  <a:pt x="16625" y="18532"/>
                </a:cubicBezTo>
                <a:cubicBezTo>
                  <a:pt x="16663" y="18245"/>
                  <a:pt x="16848" y="17980"/>
                  <a:pt x="17238" y="17893"/>
                </a:cubicBezTo>
                <a:cubicBezTo>
                  <a:pt x="17537" y="17826"/>
                  <a:pt x="17736" y="17646"/>
                  <a:pt x="17893" y="17435"/>
                </a:cubicBezTo>
                <a:cubicBezTo>
                  <a:pt x="18144" y="17098"/>
                  <a:pt x="18337" y="16737"/>
                  <a:pt x="18424" y="16377"/>
                </a:cubicBezTo>
                <a:cubicBezTo>
                  <a:pt x="16705" y="14528"/>
                  <a:pt x="15014" y="12708"/>
                  <a:pt x="13308" y="10873"/>
                </a:cubicBezTo>
                <a:cubicBezTo>
                  <a:pt x="13494" y="10665"/>
                  <a:pt x="13612" y="10530"/>
                  <a:pt x="13734" y="10397"/>
                </a:cubicBezTo>
                <a:cubicBezTo>
                  <a:pt x="15805" y="8137"/>
                  <a:pt x="18039" y="6000"/>
                  <a:pt x="20413" y="3968"/>
                </a:cubicBezTo>
                <a:cubicBezTo>
                  <a:pt x="20703" y="3719"/>
                  <a:pt x="20983" y="3471"/>
                  <a:pt x="21190" y="3153"/>
                </a:cubicBezTo>
                <a:cubicBezTo>
                  <a:pt x="21585" y="2544"/>
                  <a:pt x="21600" y="2565"/>
                  <a:pt x="21129" y="2026"/>
                </a:cubicBezTo>
                <a:cubicBezTo>
                  <a:pt x="20955" y="1827"/>
                  <a:pt x="20762" y="1776"/>
                  <a:pt x="20487" y="1772"/>
                </a:cubicBezTo>
                <a:cubicBezTo>
                  <a:pt x="19961" y="1764"/>
                  <a:pt x="19720" y="1486"/>
                  <a:pt x="19806" y="1064"/>
                </a:cubicBezTo>
                <a:cubicBezTo>
                  <a:pt x="19825" y="971"/>
                  <a:pt x="19804" y="847"/>
                  <a:pt x="19743" y="773"/>
                </a:cubicBezTo>
                <a:cubicBezTo>
                  <a:pt x="19597" y="599"/>
                  <a:pt x="19434" y="429"/>
                  <a:pt x="19245" y="289"/>
                </a:cubicBezTo>
                <a:cubicBezTo>
                  <a:pt x="18978" y="92"/>
                  <a:pt x="18816" y="-4"/>
                  <a:pt x="18655" y="0"/>
                </a:cubicBezTo>
                <a:close/>
              </a:path>
            </a:pathLst>
          </a:custGeom>
          <a:solidFill>
            <a:srgbClr val="BE3549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825500"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3" name="Slide Number"/>
          <p:cNvSpPr txBox="1"/>
          <p:nvPr>
            <p:ph type="sldNum" sz="quarter" idx="2"/>
          </p:nvPr>
        </p:nvSpPr>
        <p:spPr>
          <a:xfrm>
            <a:off x="785780" y="12534979"/>
            <a:ext cx="269647" cy="4318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34" name="tool.png" descr="tool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67460" y="5599233"/>
            <a:ext cx="1904741" cy="19047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Dingbat Check"/>
          <p:cNvSpPr/>
          <p:nvPr/>
        </p:nvSpPr>
        <p:spPr>
          <a:xfrm>
            <a:off x="9429979" y="4729604"/>
            <a:ext cx="1301543" cy="12368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2" h="20404" fill="norm" stroke="1" extrusionOk="0">
                <a:moveTo>
                  <a:pt x="19340" y="6"/>
                </a:moveTo>
                <a:cubicBezTo>
                  <a:pt x="18911" y="-308"/>
                  <a:pt x="8317" y="11620"/>
                  <a:pt x="6423" y="13985"/>
                </a:cubicBezTo>
                <a:cubicBezTo>
                  <a:pt x="6323" y="14108"/>
                  <a:pt x="6215" y="14226"/>
                  <a:pt x="6090" y="14370"/>
                </a:cubicBezTo>
                <a:cubicBezTo>
                  <a:pt x="5960" y="14216"/>
                  <a:pt x="5854" y="14096"/>
                  <a:pt x="5755" y="13971"/>
                </a:cubicBezTo>
                <a:cubicBezTo>
                  <a:pt x="4964" y="12967"/>
                  <a:pt x="4458" y="12167"/>
                  <a:pt x="3657" y="11171"/>
                </a:cubicBezTo>
                <a:cubicBezTo>
                  <a:pt x="3337" y="10773"/>
                  <a:pt x="2972" y="10410"/>
                  <a:pt x="2634" y="10026"/>
                </a:cubicBezTo>
                <a:cubicBezTo>
                  <a:pt x="2472" y="9843"/>
                  <a:pt x="2283" y="9849"/>
                  <a:pt x="2071" y="9915"/>
                </a:cubicBezTo>
                <a:cubicBezTo>
                  <a:pt x="1856" y="9981"/>
                  <a:pt x="1574" y="9982"/>
                  <a:pt x="1303" y="10152"/>
                </a:cubicBezTo>
                <a:cubicBezTo>
                  <a:pt x="1209" y="10262"/>
                  <a:pt x="1332" y="10438"/>
                  <a:pt x="1349" y="10609"/>
                </a:cubicBezTo>
                <a:cubicBezTo>
                  <a:pt x="1369" y="10821"/>
                  <a:pt x="603" y="10792"/>
                  <a:pt x="203" y="11061"/>
                </a:cubicBezTo>
                <a:cubicBezTo>
                  <a:pt x="111" y="11123"/>
                  <a:pt x="286" y="11375"/>
                  <a:pt x="227" y="11440"/>
                </a:cubicBezTo>
                <a:cubicBezTo>
                  <a:pt x="51" y="11634"/>
                  <a:pt x="-61" y="11588"/>
                  <a:pt x="36" y="11826"/>
                </a:cubicBezTo>
                <a:cubicBezTo>
                  <a:pt x="896" y="13941"/>
                  <a:pt x="2182" y="15733"/>
                  <a:pt x="3218" y="17879"/>
                </a:cubicBezTo>
                <a:cubicBezTo>
                  <a:pt x="4865" y="21292"/>
                  <a:pt x="5178" y="19166"/>
                  <a:pt x="5654" y="19575"/>
                </a:cubicBezTo>
                <a:cubicBezTo>
                  <a:pt x="7119" y="20836"/>
                  <a:pt x="6474" y="21179"/>
                  <a:pt x="9921" y="16770"/>
                </a:cubicBezTo>
                <a:cubicBezTo>
                  <a:pt x="11378" y="14721"/>
                  <a:pt x="19009" y="5203"/>
                  <a:pt x="20710" y="3334"/>
                </a:cubicBezTo>
                <a:cubicBezTo>
                  <a:pt x="20919" y="3106"/>
                  <a:pt x="21118" y="2879"/>
                  <a:pt x="21258" y="2594"/>
                </a:cubicBezTo>
                <a:cubicBezTo>
                  <a:pt x="21526" y="2050"/>
                  <a:pt x="21539" y="2066"/>
                  <a:pt x="21150" y="1624"/>
                </a:cubicBezTo>
                <a:cubicBezTo>
                  <a:pt x="21006" y="1461"/>
                  <a:pt x="20856" y="1427"/>
                  <a:pt x="20646" y="1437"/>
                </a:cubicBezTo>
                <a:cubicBezTo>
                  <a:pt x="20244" y="1456"/>
                  <a:pt x="20044" y="1227"/>
                  <a:pt x="20086" y="860"/>
                </a:cubicBezTo>
                <a:cubicBezTo>
                  <a:pt x="20096" y="778"/>
                  <a:pt x="20075" y="672"/>
                  <a:pt x="20023" y="612"/>
                </a:cubicBezTo>
                <a:cubicBezTo>
                  <a:pt x="19903" y="469"/>
                  <a:pt x="19492" y="117"/>
                  <a:pt x="19340" y="6"/>
                </a:cubicBezTo>
                <a:close/>
              </a:path>
            </a:pathLst>
          </a:custGeom>
          <a:solidFill>
            <a:srgbClr val="9AC155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825500"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7" name="Dingbat X"/>
          <p:cNvSpPr/>
          <p:nvPr/>
        </p:nvSpPr>
        <p:spPr>
          <a:xfrm>
            <a:off x="9502635" y="7869073"/>
            <a:ext cx="1156230" cy="13662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4" h="21548" fill="norm" stroke="1" extrusionOk="0">
                <a:moveTo>
                  <a:pt x="18655" y="0"/>
                </a:moveTo>
                <a:cubicBezTo>
                  <a:pt x="18494" y="5"/>
                  <a:pt x="18333" y="109"/>
                  <a:pt x="18066" y="314"/>
                </a:cubicBezTo>
                <a:cubicBezTo>
                  <a:pt x="15478" y="2289"/>
                  <a:pt x="13027" y="4381"/>
                  <a:pt x="10727" y="6600"/>
                </a:cubicBezTo>
                <a:cubicBezTo>
                  <a:pt x="10587" y="6735"/>
                  <a:pt x="10434" y="6862"/>
                  <a:pt x="10258" y="7020"/>
                </a:cubicBezTo>
                <a:cubicBezTo>
                  <a:pt x="10102" y="6832"/>
                  <a:pt x="9974" y="6685"/>
                  <a:pt x="9856" y="6533"/>
                </a:cubicBezTo>
                <a:cubicBezTo>
                  <a:pt x="8908" y="5315"/>
                  <a:pt x="7971" y="4091"/>
                  <a:pt x="7009" y="2882"/>
                </a:cubicBezTo>
                <a:cubicBezTo>
                  <a:pt x="6625" y="2399"/>
                  <a:pt x="6178" y="1951"/>
                  <a:pt x="5769" y="1483"/>
                </a:cubicBezTo>
                <a:cubicBezTo>
                  <a:pt x="5573" y="1260"/>
                  <a:pt x="5327" y="1254"/>
                  <a:pt x="5044" y="1314"/>
                </a:cubicBezTo>
                <a:cubicBezTo>
                  <a:pt x="4759" y="1375"/>
                  <a:pt x="4593" y="1540"/>
                  <a:pt x="4590" y="1770"/>
                </a:cubicBezTo>
                <a:cubicBezTo>
                  <a:pt x="4583" y="2129"/>
                  <a:pt x="4349" y="2291"/>
                  <a:pt x="3989" y="2389"/>
                </a:cubicBezTo>
                <a:cubicBezTo>
                  <a:pt x="3741" y="2232"/>
                  <a:pt x="3498" y="2079"/>
                  <a:pt x="3221" y="1904"/>
                </a:cubicBezTo>
                <a:cubicBezTo>
                  <a:pt x="2922" y="2176"/>
                  <a:pt x="2660" y="2427"/>
                  <a:pt x="2382" y="2665"/>
                </a:cubicBezTo>
                <a:cubicBezTo>
                  <a:pt x="2135" y="2876"/>
                  <a:pt x="2125" y="3090"/>
                  <a:pt x="2231" y="3371"/>
                </a:cubicBezTo>
                <a:cubicBezTo>
                  <a:pt x="3179" y="5877"/>
                  <a:pt x="4394" y="8283"/>
                  <a:pt x="5880" y="10593"/>
                </a:cubicBezTo>
                <a:cubicBezTo>
                  <a:pt x="5956" y="10712"/>
                  <a:pt x="6024" y="10835"/>
                  <a:pt x="6094" y="10951"/>
                </a:cubicBezTo>
                <a:cubicBezTo>
                  <a:pt x="4046" y="12991"/>
                  <a:pt x="2019" y="15012"/>
                  <a:pt x="0" y="17024"/>
                </a:cubicBezTo>
                <a:cubicBezTo>
                  <a:pt x="166" y="17359"/>
                  <a:pt x="297" y="17644"/>
                  <a:pt x="450" y="17921"/>
                </a:cubicBezTo>
                <a:cubicBezTo>
                  <a:pt x="559" y="18117"/>
                  <a:pt x="570" y="18299"/>
                  <a:pt x="443" y="18491"/>
                </a:cubicBezTo>
                <a:cubicBezTo>
                  <a:pt x="355" y="18625"/>
                  <a:pt x="277" y="18763"/>
                  <a:pt x="214" y="18906"/>
                </a:cubicBezTo>
                <a:cubicBezTo>
                  <a:pt x="179" y="18986"/>
                  <a:pt x="139" y="19096"/>
                  <a:pt x="175" y="19164"/>
                </a:cubicBezTo>
                <a:cubicBezTo>
                  <a:pt x="462" y="19717"/>
                  <a:pt x="876" y="20186"/>
                  <a:pt x="1406" y="20550"/>
                </a:cubicBezTo>
                <a:cubicBezTo>
                  <a:pt x="1668" y="20457"/>
                  <a:pt x="1862" y="20370"/>
                  <a:pt x="2068" y="20319"/>
                </a:cubicBezTo>
                <a:cubicBezTo>
                  <a:pt x="2305" y="20259"/>
                  <a:pt x="2506" y="20384"/>
                  <a:pt x="2432" y="20567"/>
                </a:cubicBezTo>
                <a:cubicBezTo>
                  <a:pt x="2271" y="20967"/>
                  <a:pt x="2606" y="21165"/>
                  <a:pt x="2838" y="21403"/>
                </a:cubicBezTo>
                <a:cubicBezTo>
                  <a:pt x="3027" y="21596"/>
                  <a:pt x="3335" y="21593"/>
                  <a:pt x="3548" y="21414"/>
                </a:cubicBezTo>
                <a:cubicBezTo>
                  <a:pt x="3624" y="21350"/>
                  <a:pt x="3679" y="21268"/>
                  <a:pt x="3745" y="21195"/>
                </a:cubicBezTo>
                <a:cubicBezTo>
                  <a:pt x="5406" y="19353"/>
                  <a:pt x="7068" y="17510"/>
                  <a:pt x="8732" y="15669"/>
                </a:cubicBezTo>
                <a:cubicBezTo>
                  <a:pt x="8850" y="15538"/>
                  <a:pt x="8982" y="15417"/>
                  <a:pt x="9151" y="15248"/>
                </a:cubicBezTo>
                <a:cubicBezTo>
                  <a:pt x="9312" y="15457"/>
                  <a:pt x="9442" y="15618"/>
                  <a:pt x="9566" y="15782"/>
                </a:cubicBezTo>
                <a:cubicBezTo>
                  <a:pt x="10552" y="17091"/>
                  <a:pt x="11622" y="18348"/>
                  <a:pt x="12799" y="19538"/>
                </a:cubicBezTo>
                <a:cubicBezTo>
                  <a:pt x="13137" y="19880"/>
                  <a:pt x="13363" y="19913"/>
                  <a:pt x="13764" y="19639"/>
                </a:cubicBezTo>
                <a:cubicBezTo>
                  <a:pt x="14071" y="19429"/>
                  <a:pt x="14340" y="19181"/>
                  <a:pt x="14638" y="18942"/>
                </a:cubicBezTo>
                <a:cubicBezTo>
                  <a:pt x="14977" y="19118"/>
                  <a:pt x="15325" y="19299"/>
                  <a:pt x="15670" y="19479"/>
                </a:cubicBezTo>
                <a:cubicBezTo>
                  <a:pt x="15874" y="19336"/>
                  <a:pt x="16024" y="19228"/>
                  <a:pt x="16179" y="19123"/>
                </a:cubicBezTo>
                <a:cubicBezTo>
                  <a:pt x="16407" y="18969"/>
                  <a:pt x="16586" y="18817"/>
                  <a:pt x="16625" y="18532"/>
                </a:cubicBezTo>
                <a:cubicBezTo>
                  <a:pt x="16663" y="18245"/>
                  <a:pt x="16848" y="17980"/>
                  <a:pt x="17238" y="17893"/>
                </a:cubicBezTo>
                <a:cubicBezTo>
                  <a:pt x="17537" y="17826"/>
                  <a:pt x="17736" y="17646"/>
                  <a:pt x="17893" y="17435"/>
                </a:cubicBezTo>
                <a:cubicBezTo>
                  <a:pt x="18144" y="17098"/>
                  <a:pt x="18337" y="16737"/>
                  <a:pt x="18424" y="16377"/>
                </a:cubicBezTo>
                <a:cubicBezTo>
                  <a:pt x="16705" y="14528"/>
                  <a:pt x="15014" y="12708"/>
                  <a:pt x="13308" y="10873"/>
                </a:cubicBezTo>
                <a:cubicBezTo>
                  <a:pt x="13494" y="10665"/>
                  <a:pt x="13612" y="10530"/>
                  <a:pt x="13734" y="10397"/>
                </a:cubicBezTo>
                <a:cubicBezTo>
                  <a:pt x="15805" y="8137"/>
                  <a:pt x="18039" y="6000"/>
                  <a:pt x="20413" y="3968"/>
                </a:cubicBezTo>
                <a:cubicBezTo>
                  <a:pt x="20703" y="3719"/>
                  <a:pt x="20983" y="3471"/>
                  <a:pt x="21190" y="3153"/>
                </a:cubicBezTo>
                <a:cubicBezTo>
                  <a:pt x="21585" y="2544"/>
                  <a:pt x="21600" y="2565"/>
                  <a:pt x="21129" y="2026"/>
                </a:cubicBezTo>
                <a:cubicBezTo>
                  <a:pt x="20955" y="1827"/>
                  <a:pt x="20762" y="1776"/>
                  <a:pt x="20487" y="1772"/>
                </a:cubicBezTo>
                <a:cubicBezTo>
                  <a:pt x="19961" y="1764"/>
                  <a:pt x="19720" y="1486"/>
                  <a:pt x="19806" y="1064"/>
                </a:cubicBezTo>
                <a:cubicBezTo>
                  <a:pt x="19825" y="971"/>
                  <a:pt x="19804" y="847"/>
                  <a:pt x="19743" y="773"/>
                </a:cubicBezTo>
                <a:cubicBezTo>
                  <a:pt x="19597" y="599"/>
                  <a:pt x="19434" y="429"/>
                  <a:pt x="19245" y="289"/>
                </a:cubicBezTo>
                <a:cubicBezTo>
                  <a:pt x="18978" y="92"/>
                  <a:pt x="18816" y="-4"/>
                  <a:pt x="18655" y="0"/>
                </a:cubicBezTo>
                <a:close/>
              </a:path>
            </a:pathLst>
          </a:custGeom>
          <a:solidFill>
            <a:srgbClr val="BE3549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825500"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8" name="Slide Number"/>
          <p:cNvSpPr txBox="1"/>
          <p:nvPr>
            <p:ph type="sldNum" sz="quarter" idx="2"/>
          </p:nvPr>
        </p:nvSpPr>
        <p:spPr>
          <a:xfrm>
            <a:off x="785780" y="12534979"/>
            <a:ext cx="269647" cy="4318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39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l="456" t="224" r="276" b="252"/>
          <a:stretch>
            <a:fillRect/>
          </a:stretch>
        </p:blipFill>
        <p:spPr>
          <a:xfrm>
            <a:off x="10769996" y="5448300"/>
            <a:ext cx="2849167" cy="28186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1521" y="0"/>
                </a:moveTo>
                <a:cubicBezTo>
                  <a:pt x="10835" y="19"/>
                  <a:pt x="10204" y="40"/>
                  <a:pt x="10155" y="67"/>
                </a:cubicBezTo>
                <a:cubicBezTo>
                  <a:pt x="10041" y="130"/>
                  <a:pt x="9629" y="270"/>
                  <a:pt x="9240" y="377"/>
                </a:cubicBezTo>
                <a:cubicBezTo>
                  <a:pt x="7412" y="882"/>
                  <a:pt x="5687" y="2180"/>
                  <a:pt x="4468" y="3969"/>
                </a:cubicBezTo>
                <a:cubicBezTo>
                  <a:pt x="4157" y="4426"/>
                  <a:pt x="3628" y="5427"/>
                  <a:pt x="3475" y="5852"/>
                </a:cubicBezTo>
                <a:cubicBezTo>
                  <a:pt x="3393" y="6079"/>
                  <a:pt x="3139" y="6289"/>
                  <a:pt x="2636" y="6545"/>
                </a:cubicBezTo>
                <a:cubicBezTo>
                  <a:pt x="2162" y="6786"/>
                  <a:pt x="1874" y="7018"/>
                  <a:pt x="1799" y="7217"/>
                </a:cubicBezTo>
                <a:cubicBezTo>
                  <a:pt x="1477" y="8071"/>
                  <a:pt x="1868" y="10575"/>
                  <a:pt x="2380" y="10937"/>
                </a:cubicBezTo>
                <a:cubicBezTo>
                  <a:pt x="2621" y="11107"/>
                  <a:pt x="2615" y="11120"/>
                  <a:pt x="2085" y="11676"/>
                </a:cubicBezTo>
                <a:cubicBezTo>
                  <a:pt x="1788" y="11987"/>
                  <a:pt x="1221" y="12728"/>
                  <a:pt x="827" y="13321"/>
                </a:cubicBezTo>
                <a:cubicBezTo>
                  <a:pt x="434" y="13915"/>
                  <a:pt x="64" y="14419"/>
                  <a:pt x="6" y="14441"/>
                </a:cubicBezTo>
                <a:cubicBezTo>
                  <a:pt x="3" y="14442"/>
                  <a:pt x="3" y="14536"/>
                  <a:pt x="0" y="14544"/>
                </a:cubicBezTo>
                <a:cubicBezTo>
                  <a:pt x="62" y="14513"/>
                  <a:pt x="365" y="14260"/>
                  <a:pt x="749" y="13914"/>
                </a:cubicBezTo>
                <a:cubicBezTo>
                  <a:pt x="1737" y="13025"/>
                  <a:pt x="3237" y="12023"/>
                  <a:pt x="3373" y="12160"/>
                </a:cubicBezTo>
                <a:cubicBezTo>
                  <a:pt x="3432" y="12219"/>
                  <a:pt x="3556" y="12852"/>
                  <a:pt x="3650" y="13568"/>
                </a:cubicBezTo>
                <a:cubicBezTo>
                  <a:pt x="3806" y="14768"/>
                  <a:pt x="3845" y="14891"/>
                  <a:pt x="4164" y="15143"/>
                </a:cubicBezTo>
                <a:cubicBezTo>
                  <a:pt x="4365" y="15301"/>
                  <a:pt x="4541" y="15579"/>
                  <a:pt x="4585" y="15806"/>
                </a:cubicBezTo>
                <a:cubicBezTo>
                  <a:pt x="4627" y="16022"/>
                  <a:pt x="4868" y="16617"/>
                  <a:pt x="5121" y="17129"/>
                </a:cubicBezTo>
                <a:cubicBezTo>
                  <a:pt x="5374" y="17641"/>
                  <a:pt x="5533" y="18088"/>
                  <a:pt x="5476" y="18124"/>
                </a:cubicBezTo>
                <a:cubicBezTo>
                  <a:pt x="5419" y="18159"/>
                  <a:pt x="5119" y="18074"/>
                  <a:pt x="4808" y="17932"/>
                </a:cubicBezTo>
                <a:cubicBezTo>
                  <a:pt x="3400" y="17289"/>
                  <a:pt x="3439" y="17300"/>
                  <a:pt x="3592" y="17588"/>
                </a:cubicBezTo>
                <a:cubicBezTo>
                  <a:pt x="3989" y="18336"/>
                  <a:pt x="5200" y="20010"/>
                  <a:pt x="5623" y="20396"/>
                </a:cubicBezTo>
                <a:cubicBezTo>
                  <a:pt x="6440" y="21140"/>
                  <a:pt x="7360" y="21386"/>
                  <a:pt x="8641" y="21205"/>
                </a:cubicBezTo>
                <a:cubicBezTo>
                  <a:pt x="9182" y="21128"/>
                  <a:pt x="9503" y="21150"/>
                  <a:pt x="9971" y="21293"/>
                </a:cubicBezTo>
                <a:cubicBezTo>
                  <a:pt x="10311" y="21397"/>
                  <a:pt x="10628" y="21522"/>
                  <a:pt x="10675" y="21570"/>
                </a:cubicBezTo>
                <a:cubicBezTo>
                  <a:pt x="10687" y="21581"/>
                  <a:pt x="11214" y="21590"/>
                  <a:pt x="11494" y="21600"/>
                </a:cubicBezTo>
                <a:cubicBezTo>
                  <a:pt x="12098" y="21583"/>
                  <a:pt x="12790" y="21566"/>
                  <a:pt x="12832" y="21542"/>
                </a:cubicBezTo>
                <a:cubicBezTo>
                  <a:pt x="12946" y="21480"/>
                  <a:pt x="13333" y="21337"/>
                  <a:pt x="13693" y="21226"/>
                </a:cubicBezTo>
                <a:cubicBezTo>
                  <a:pt x="14053" y="21114"/>
                  <a:pt x="14587" y="20904"/>
                  <a:pt x="14881" y="20758"/>
                </a:cubicBezTo>
                <a:cubicBezTo>
                  <a:pt x="15176" y="20611"/>
                  <a:pt x="15927" y="20365"/>
                  <a:pt x="16548" y="20213"/>
                </a:cubicBezTo>
                <a:cubicBezTo>
                  <a:pt x="18105" y="19831"/>
                  <a:pt x="18341" y="19653"/>
                  <a:pt x="18997" y="18358"/>
                </a:cubicBezTo>
                <a:cubicBezTo>
                  <a:pt x="19298" y="17764"/>
                  <a:pt x="19651" y="17101"/>
                  <a:pt x="19783" y="16883"/>
                </a:cubicBezTo>
                <a:cubicBezTo>
                  <a:pt x="19914" y="16665"/>
                  <a:pt x="20002" y="16466"/>
                  <a:pt x="19975" y="16439"/>
                </a:cubicBezTo>
                <a:cubicBezTo>
                  <a:pt x="19949" y="16412"/>
                  <a:pt x="19638" y="16524"/>
                  <a:pt x="19286" y="16688"/>
                </a:cubicBezTo>
                <a:cubicBezTo>
                  <a:pt x="18921" y="16859"/>
                  <a:pt x="18602" y="16940"/>
                  <a:pt x="18543" y="16880"/>
                </a:cubicBezTo>
                <a:cubicBezTo>
                  <a:pt x="18420" y="16755"/>
                  <a:pt x="19056" y="14463"/>
                  <a:pt x="19331" y="14039"/>
                </a:cubicBezTo>
                <a:cubicBezTo>
                  <a:pt x="19435" y="13879"/>
                  <a:pt x="19578" y="13330"/>
                  <a:pt x="19647" y="12816"/>
                </a:cubicBezTo>
                <a:cubicBezTo>
                  <a:pt x="19848" y="11326"/>
                  <a:pt x="19834" y="11352"/>
                  <a:pt x="20409" y="11104"/>
                </a:cubicBezTo>
                <a:cubicBezTo>
                  <a:pt x="20971" y="10861"/>
                  <a:pt x="21226" y="10499"/>
                  <a:pt x="21365" y="9748"/>
                </a:cubicBezTo>
                <a:cubicBezTo>
                  <a:pt x="21411" y="9502"/>
                  <a:pt x="21497" y="9273"/>
                  <a:pt x="21555" y="9237"/>
                </a:cubicBezTo>
                <a:cubicBezTo>
                  <a:pt x="21572" y="9226"/>
                  <a:pt x="21586" y="8741"/>
                  <a:pt x="21600" y="8416"/>
                </a:cubicBezTo>
                <a:cubicBezTo>
                  <a:pt x="21504" y="6892"/>
                  <a:pt x="21252" y="6884"/>
                  <a:pt x="20580" y="6542"/>
                </a:cubicBezTo>
                <a:cubicBezTo>
                  <a:pt x="19918" y="6205"/>
                  <a:pt x="19853" y="6131"/>
                  <a:pt x="19443" y="5259"/>
                </a:cubicBezTo>
                <a:cubicBezTo>
                  <a:pt x="18292" y="2813"/>
                  <a:pt x="16323" y="1054"/>
                  <a:pt x="13991" y="383"/>
                </a:cubicBezTo>
                <a:cubicBezTo>
                  <a:pt x="13598" y="270"/>
                  <a:pt x="13184" y="126"/>
                  <a:pt x="13070" y="64"/>
                </a:cubicBezTo>
                <a:cubicBezTo>
                  <a:pt x="13022" y="37"/>
                  <a:pt x="12295" y="18"/>
                  <a:pt x="11521" y="0"/>
                </a:cubicBezTo>
                <a:close/>
                <a:moveTo>
                  <a:pt x="11846" y="849"/>
                </a:moveTo>
                <a:cubicBezTo>
                  <a:pt x="12133" y="858"/>
                  <a:pt x="12427" y="880"/>
                  <a:pt x="12724" y="915"/>
                </a:cubicBezTo>
                <a:cubicBezTo>
                  <a:pt x="14688" y="1152"/>
                  <a:pt x="16094" y="1855"/>
                  <a:pt x="17303" y="3203"/>
                </a:cubicBezTo>
                <a:cubicBezTo>
                  <a:pt x="17979" y="3955"/>
                  <a:pt x="18880" y="5560"/>
                  <a:pt x="18718" y="5724"/>
                </a:cubicBezTo>
                <a:cubicBezTo>
                  <a:pt x="18664" y="5778"/>
                  <a:pt x="17801" y="5685"/>
                  <a:pt x="16801" y="5517"/>
                </a:cubicBezTo>
                <a:cubicBezTo>
                  <a:pt x="15801" y="5349"/>
                  <a:pt x="14919" y="5238"/>
                  <a:pt x="14842" y="5268"/>
                </a:cubicBezTo>
                <a:cubicBezTo>
                  <a:pt x="14570" y="5372"/>
                  <a:pt x="15791" y="5795"/>
                  <a:pt x="16963" y="6004"/>
                </a:cubicBezTo>
                <a:cubicBezTo>
                  <a:pt x="18971" y="6361"/>
                  <a:pt x="20561" y="7044"/>
                  <a:pt x="20845" y="7673"/>
                </a:cubicBezTo>
                <a:cubicBezTo>
                  <a:pt x="20988" y="7990"/>
                  <a:pt x="20805" y="9497"/>
                  <a:pt x="20598" y="9705"/>
                </a:cubicBezTo>
                <a:cubicBezTo>
                  <a:pt x="20519" y="9785"/>
                  <a:pt x="20290" y="9787"/>
                  <a:pt x="19933" y="9714"/>
                </a:cubicBezTo>
                <a:cubicBezTo>
                  <a:pt x="19356" y="9597"/>
                  <a:pt x="19219" y="9404"/>
                  <a:pt x="19641" y="9304"/>
                </a:cubicBezTo>
                <a:cubicBezTo>
                  <a:pt x="19780" y="9270"/>
                  <a:pt x="19262" y="9233"/>
                  <a:pt x="18489" y="9222"/>
                </a:cubicBezTo>
                <a:cubicBezTo>
                  <a:pt x="17716" y="9210"/>
                  <a:pt x="16360" y="9118"/>
                  <a:pt x="15477" y="9015"/>
                </a:cubicBezTo>
                <a:cubicBezTo>
                  <a:pt x="13395" y="8772"/>
                  <a:pt x="9712" y="8772"/>
                  <a:pt x="7630" y="9015"/>
                </a:cubicBezTo>
                <a:cubicBezTo>
                  <a:pt x="6747" y="9118"/>
                  <a:pt x="5399" y="9210"/>
                  <a:pt x="4634" y="9222"/>
                </a:cubicBezTo>
                <a:cubicBezTo>
                  <a:pt x="3751" y="9235"/>
                  <a:pt x="3336" y="9281"/>
                  <a:pt x="3502" y="9343"/>
                </a:cubicBezTo>
                <a:cubicBezTo>
                  <a:pt x="3759" y="9440"/>
                  <a:pt x="3762" y="9443"/>
                  <a:pt x="3535" y="9611"/>
                </a:cubicBezTo>
                <a:cubicBezTo>
                  <a:pt x="3251" y="9822"/>
                  <a:pt x="2682" y="9838"/>
                  <a:pt x="2557" y="9635"/>
                </a:cubicBezTo>
                <a:cubicBezTo>
                  <a:pt x="2406" y="9391"/>
                  <a:pt x="2297" y="7956"/>
                  <a:pt x="2407" y="7664"/>
                </a:cubicBezTo>
                <a:cubicBezTo>
                  <a:pt x="2651" y="7018"/>
                  <a:pt x="4168" y="6444"/>
                  <a:pt x="6321" y="6183"/>
                </a:cubicBezTo>
                <a:cubicBezTo>
                  <a:pt x="7454" y="6046"/>
                  <a:pt x="7919" y="5891"/>
                  <a:pt x="8449" y="5481"/>
                </a:cubicBezTo>
                <a:cubicBezTo>
                  <a:pt x="8725" y="5266"/>
                  <a:pt x="8701" y="5268"/>
                  <a:pt x="7558" y="5471"/>
                </a:cubicBezTo>
                <a:cubicBezTo>
                  <a:pt x="5221" y="5888"/>
                  <a:pt x="4621" y="5957"/>
                  <a:pt x="4495" y="5830"/>
                </a:cubicBezTo>
                <a:cubicBezTo>
                  <a:pt x="4213" y="5546"/>
                  <a:pt x="5623" y="3404"/>
                  <a:pt x="6679" y="2512"/>
                </a:cubicBezTo>
                <a:cubicBezTo>
                  <a:pt x="8059" y="1348"/>
                  <a:pt x="9831" y="781"/>
                  <a:pt x="11846" y="849"/>
                </a:cubicBezTo>
                <a:close/>
                <a:moveTo>
                  <a:pt x="9414" y="2588"/>
                </a:moveTo>
                <a:lnTo>
                  <a:pt x="9414" y="3488"/>
                </a:lnTo>
                <a:lnTo>
                  <a:pt x="9414" y="4389"/>
                </a:lnTo>
                <a:lnTo>
                  <a:pt x="9995" y="4389"/>
                </a:lnTo>
                <a:cubicBezTo>
                  <a:pt x="10485" y="4389"/>
                  <a:pt x="10584" y="4349"/>
                  <a:pt x="10639" y="4136"/>
                </a:cubicBezTo>
                <a:cubicBezTo>
                  <a:pt x="10675" y="3998"/>
                  <a:pt x="10762" y="3919"/>
                  <a:pt x="10832" y="3963"/>
                </a:cubicBezTo>
                <a:cubicBezTo>
                  <a:pt x="10907" y="4010"/>
                  <a:pt x="10958" y="4504"/>
                  <a:pt x="10958" y="5179"/>
                </a:cubicBezTo>
                <a:cubicBezTo>
                  <a:pt x="10958" y="6078"/>
                  <a:pt x="10922" y="6329"/>
                  <a:pt x="10780" y="6384"/>
                </a:cubicBezTo>
                <a:cubicBezTo>
                  <a:pt x="10652" y="6433"/>
                  <a:pt x="10603" y="6634"/>
                  <a:pt x="10603" y="7099"/>
                </a:cubicBezTo>
                <a:lnTo>
                  <a:pt x="10603" y="7746"/>
                </a:lnTo>
                <a:lnTo>
                  <a:pt x="11671" y="7746"/>
                </a:lnTo>
                <a:lnTo>
                  <a:pt x="12742" y="7746"/>
                </a:lnTo>
                <a:lnTo>
                  <a:pt x="12742" y="7099"/>
                </a:lnTo>
                <a:cubicBezTo>
                  <a:pt x="12742" y="6554"/>
                  <a:pt x="12705" y="6446"/>
                  <a:pt x="12504" y="6393"/>
                </a:cubicBezTo>
                <a:cubicBezTo>
                  <a:pt x="12288" y="6336"/>
                  <a:pt x="12267" y="6228"/>
                  <a:pt x="12267" y="5186"/>
                </a:cubicBezTo>
                <a:cubicBezTo>
                  <a:pt x="12267" y="4505"/>
                  <a:pt x="12318" y="4010"/>
                  <a:pt x="12393" y="3963"/>
                </a:cubicBezTo>
                <a:cubicBezTo>
                  <a:pt x="12463" y="3919"/>
                  <a:pt x="12550" y="3998"/>
                  <a:pt x="12586" y="4136"/>
                </a:cubicBezTo>
                <a:cubicBezTo>
                  <a:pt x="12642" y="4353"/>
                  <a:pt x="12742" y="4389"/>
                  <a:pt x="13293" y="4389"/>
                </a:cubicBezTo>
                <a:lnTo>
                  <a:pt x="13931" y="4389"/>
                </a:lnTo>
                <a:lnTo>
                  <a:pt x="13931" y="3488"/>
                </a:lnTo>
                <a:lnTo>
                  <a:pt x="13931" y="2588"/>
                </a:lnTo>
                <a:lnTo>
                  <a:pt x="11671" y="2588"/>
                </a:lnTo>
                <a:lnTo>
                  <a:pt x="9414" y="2588"/>
                </a:lnTo>
                <a:close/>
                <a:moveTo>
                  <a:pt x="11794" y="10882"/>
                </a:moveTo>
                <a:cubicBezTo>
                  <a:pt x="12108" y="10888"/>
                  <a:pt x="12282" y="10910"/>
                  <a:pt x="12306" y="10949"/>
                </a:cubicBezTo>
                <a:cubicBezTo>
                  <a:pt x="12401" y="11104"/>
                  <a:pt x="11265" y="11823"/>
                  <a:pt x="10922" y="11825"/>
                </a:cubicBezTo>
                <a:cubicBezTo>
                  <a:pt x="10470" y="11828"/>
                  <a:pt x="10348" y="12003"/>
                  <a:pt x="10010" y="13154"/>
                </a:cubicBezTo>
                <a:lnTo>
                  <a:pt x="9679" y="14279"/>
                </a:lnTo>
                <a:lnTo>
                  <a:pt x="9219" y="14377"/>
                </a:lnTo>
                <a:cubicBezTo>
                  <a:pt x="8966" y="14430"/>
                  <a:pt x="8303" y="14577"/>
                  <a:pt x="7748" y="14702"/>
                </a:cubicBezTo>
                <a:cubicBezTo>
                  <a:pt x="5992" y="15098"/>
                  <a:pt x="6079" y="15101"/>
                  <a:pt x="5488" y="14647"/>
                </a:cubicBezTo>
                <a:lnTo>
                  <a:pt x="4955" y="14237"/>
                </a:lnTo>
                <a:lnTo>
                  <a:pt x="4766" y="12905"/>
                </a:lnTo>
                <a:cubicBezTo>
                  <a:pt x="4663" y="12171"/>
                  <a:pt x="4612" y="11551"/>
                  <a:pt x="4652" y="11527"/>
                </a:cubicBezTo>
                <a:cubicBezTo>
                  <a:pt x="4808" y="11429"/>
                  <a:pt x="6718" y="11213"/>
                  <a:pt x="6878" y="11274"/>
                </a:cubicBezTo>
                <a:cubicBezTo>
                  <a:pt x="7013" y="11327"/>
                  <a:pt x="6969" y="11456"/>
                  <a:pt x="6673" y="11889"/>
                </a:cubicBezTo>
                <a:lnTo>
                  <a:pt x="6297" y="12439"/>
                </a:lnTo>
                <a:lnTo>
                  <a:pt x="6992" y="11965"/>
                </a:lnTo>
                <a:cubicBezTo>
                  <a:pt x="8329" y="11053"/>
                  <a:pt x="8489" y="11004"/>
                  <a:pt x="10446" y="10913"/>
                </a:cubicBezTo>
                <a:cubicBezTo>
                  <a:pt x="11026" y="10885"/>
                  <a:pt x="11481" y="10876"/>
                  <a:pt x="11794" y="10882"/>
                </a:cubicBezTo>
                <a:close/>
                <a:moveTo>
                  <a:pt x="15077" y="11095"/>
                </a:moveTo>
                <a:cubicBezTo>
                  <a:pt x="15812" y="11099"/>
                  <a:pt x="18485" y="11447"/>
                  <a:pt x="18576" y="11551"/>
                </a:cubicBezTo>
                <a:cubicBezTo>
                  <a:pt x="18620" y="11601"/>
                  <a:pt x="18602" y="12120"/>
                  <a:pt x="18537" y="12701"/>
                </a:cubicBezTo>
                <a:lnTo>
                  <a:pt x="18420" y="13756"/>
                </a:lnTo>
                <a:lnTo>
                  <a:pt x="17800" y="14228"/>
                </a:lnTo>
                <a:cubicBezTo>
                  <a:pt x="17178" y="14702"/>
                  <a:pt x="17103" y="14740"/>
                  <a:pt x="17012" y="14650"/>
                </a:cubicBezTo>
                <a:cubicBezTo>
                  <a:pt x="16984" y="14624"/>
                  <a:pt x="16240" y="14539"/>
                  <a:pt x="15357" y="14462"/>
                </a:cubicBezTo>
                <a:cubicBezTo>
                  <a:pt x="14322" y="14372"/>
                  <a:pt x="13709" y="14268"/>
                  <a:pt x="13633" y="14167"/>
                </a:cubicBezTo>
                <a:cubicBezTo>
                  <a:pt x="13567" y="14081"/>
                  <a:pt x="13383" y="13547"/>
                  <a:pt x="13221" y="12981"/>
                </a:cubicBezTo>
                <a:cubicBezTo>
                  <a:pt x="13002" y="12218"/>
                  <a:pt x="12868" y="11942"/>
                  <a:pt x="12709" y="11916"/>
                </a:cubicBezTo>
                <a:cubicBezTo>
                  <a:pt x="12591" y="11897"/>
                  <a:pt x="12494" y="11827"/>
                  <a:pt x="12495" y="11761"/>
                </a:cubicBezTo>
                <a:cubicBezTo>
                  <a:pt x="12498" y="11598"/>
                  <a:pt x="14465" y="11091"/>
                  <a:pt x="15077" y="11095"/>
                </a:cubicBezTo>
                <a:close/>
                <a:moveTo>
                  <a:pt x="14908" y="11703"/>
                </a:moveTo>
                <a:cubicBezTo>
                  <a:pt x="14840" y="11706"/>
                  <a:pt x="14772" y="11720"/>
                  <a:pt x="14704" y="11746"/>
                </a:cubicBezTo>
                <a:cubicBezTo>
                  <a:pt x="14277" y="11911"/>
                  <a:pt x="14114" y="13382"/>
                  <a:pt x="14496" y="13619"/>
                </a:cubicBezTo>
                <a:cubicBezTo>
                  <a:pt x="14611" y="13690"/>
                  <a:pt x="14940" y="13718"/>
                  <a:pt x="15227" y="13683"/>
                </a:cubicBezTo>
                <a:cubicBezTo>
                  <a:pt x="15514" y="13649"/>
                  <a:pt x="15886" y="13619"/>
                  <a:pt x="16055" y="13619"/>
                </a:cubicBezTo>
                <a:lnTo>
                  <a:pt x="16362" y="13619"/>
                </a:lnTo>
                <a:lnTo>
                  <a:pt x="16097" y="13434"/>
                </a:lnTo>
                <a:cubicBezTo>
                  <a:pt x="15924" y="13312"/>
                  <a:pt x="15835" y="13124"/>
                  <a:pt x="15835" y="12889"/>
                </a:cubicBezTo>
                <a:cubicBezTo>
                  <a:pt x="15835" y="12226"/>
                  <a:pt x="15385" y="11687"/>
                  <a:pt x="14908" y="11703"/>
                </a:cubicBezTo>
                <a:close/>
                <a:moveTo>
                  <a:pt x="8217" y="11834"/>
                </a:moveTo>
                <a:cubicBezTo>
                  <a:pt x="8164" y="11842"/>
                  <a:pt x="8104" y="11860"/>
                  <a:pt x="8030" y="11886"/>
                </a:cubicBezTo>
                <a:cubicBezTo>
                  <a:pt x="7612" y="12034"/>
                  <a:pt x="7395" y="12450"/>
                  <a:pt x="7393" y="13105"/>
                </a:cubicBezTo>
                <a:cubicBezTo>
                  <a:pt x="7391" y="13457"/>
                  <a:pt x="7330" y="13647"/>
                  <a:pt x="7185" y="13732"/>
                </a:cubicBezTo>
                <a:cubicBezTo>
                  <a:pt x="6896" y="13901"/>
                  <a:pt x="8393" y="13907"/>
                  <a:pt x="8707" y="13738"/>
                </a:cubicBezTo>
                <a:cubicBezTo>
                  <a:pt x="9063" y="13546"/>
                  <a:pt x="9030" y="12543"/>
                  <a:pt x="8653" y="12102"/>
                </a:cubicBezTo>
                <a:cubicBezTo>
                  <a:pt x="8466" y="11882"/>
                  <a:pt x="8375" y="11811"/>
                  <a:pt x="8217" y="11834"/>
                </a:cubicBezTo>
                <a:close/>
                <a:moveTo>
                  <a:pt x="14860" y="12096"/>
                </a:moveTo>
                <a:cubicBezTo>
                  <a:pt x="14990" y="12075"/>
                  <a:pt x="15119" y="12189"/>
                  <a:pt x="15119" y="12363"/>
                </a:cubicBezTo>
                <a:cubicBezTo>
                  <a:pt x="15119" y="12620"/>
                  <a:pt x="14926" y="12679"/>
                  <a:pt x="14758" y="12476"/>
                </a:cubicBezTo>
                <a:cubicBezTo>
                  <a:pt x="14651" y="12345"/>
                  <a:pt x="14644" y="12254"/>
                  <a:pt x="14734" y="12163"/>
                </a:cubicBezTo>
                <a:cubicBezTo>
                  <a:pt x="14772" y="12124"/>
                  <a:pt x="14817" y="12102"/>
                  <a:pt x="14860" y="12096"/>
                </a:cubicBezTo>
                <a:close/>
                <a:moveTo>
                  <a:pt x="8232" y="12327"/>
                </a:moveTo>
                <a:cubicBezTo>
                  <a:pt x="8401" y="12308"/>
                  <a:pt x="8600" y="12425"/>
                  <a:pt x="8551" y="12573"/>
                </a:cubicBezTo>
                <a:cubicBezTo>
                  <a:pt x="8485" y="12774"/>
                  <a:pt x="8148" y="12830"/>
                  <a:pt x="8042" y="12658"/>
                </a:cubicBezTo>
                <a:cubicBezTo>
                  <a:pt x="7996" y="12583"/>
                  <a:pt x="8016" y="12466"/>
                  <a:pt x="8085" y="12397"/>
                </a:cubicBezTo>
                <a:cubicBezTo>
                  <a:pt x="8125" y="12356"/>
                  <a:pt x="8176" y="12333"/>
                  <a:pt x="8232" y="12327"/>
                </a:cubicBezTo>
                <a:close/>
                <a:moveTo>
                  <a:pt x="11644" y="12883"/>
                </a:moveTo>
                <a:cubicBezTo>
                  <a:pt x="11862" y="12898"/>
                  <a:pt x="12081" y="13317"/>
                  <a:pt x="12333" y="14146"/>
                </a:cubicBezTo>
                <a:cubicBezTo>
                  <a:pt x="12429" y="14462"/>
                  <a:pt x="12533" y="14749"/>
                  <a:pt x="12622" y="14958"/>
                </a:cubicBezTo>
                <a:cubicBezTo>
                  <a:pt x="12622" y="14958"/>
                  <a:pt x="12622" y="14960"/>
                  <a:pt x="12622" y="14961"/>
                </a:cubicBezTo>
                <a:cubicBezTo>
                  <a:pt x="12710" y="15168"/>
                  <a:pt x="12785" y="15298"/>
                  <a:pt x="12823" y="15298"/>
                </a:cubicBezTo>
                <a:cubicBezTo>
                  <a:pt x="13147" y="15301"/>
                  <a:pt x="13072" y="15535"/>
                  <a:pt x="12667" y="15788"/>
                </a:cubicBezTo>
                <a:cubicBezTo>
                  <a:pt x="12184" y="16089"/>
                  <a:pt x="10944" y="16171"/>
                  <a:pt x="10693" y="15919"/>
                </a:cubicBezTo>
                <a:cubicBezTo>
                  <a:pt x="10602" y="15827"/>
                  <a:pt x="10518" y="15783"/>
                  <a:pt x="10462" y="15785"/>
                </a:cubicBezTo>
                <a:cubicBezTo>
                  <a:pt x="10434" y="15786"/>
                  <a:pt x="10414" y="15799"/>
                  <a:pt x="10401" y="15821"/>
                </a:cubicBezTo>
                <a:cubicBezTo>
                  <a:pt x="10389" y="15845"/>
                  <a:pt x="10386" y="15881"/>
                  <a:pt x="10395" y="15928"/>
                </a:cubicBezTo>
                <a:cubicBezTo>
                  <a:pt x="10415" y="16025"/>
                  <a:pt x="10239" y="16092"/>
                  <a:pt x="9899" y="16116"/>
                </a:cubicBezTo>
                <a:cubicBezTo>
                  <a:pt x="9747" y="16127"/>
                  <a:pt x="9602" y="16157"/>
                  <a:pt x="9460" y="16208"/>
                </a:cubicBezTo>
                <a:cubicBezTo>
                  <a:pt x="9033" y="16359"/>
                  <a:pt x="8645" y="16691"/>
                  <a:pt x="8292" y="17205"/>
                </a:cubicBezTo>
                <a:cubicBezTo>
                  <a:pt x="8023" y="17597"/>
                  <a:pt x="7849" y="17705"/>
                  <a:pt x="7119" y="17923"/>
                </a:cubicBezTo>
                <a:cubicBezTo>
                  <a:pt x="6648" y="18064"/>
                  <a:pt x="6226" y="18179"/>
                  <a:pt x="6183" y="18178"/>
                </a:cubicBezTo>
                <a:cubicBezTo>
                  <a:pt x="6099" y="18178"/>
                  <a:pt x="5678" y="17474"/>
                  <a:pt x="5256" y="16633"/>
                </a:cubicBezTo>
                <a:cubicBezTo>
                  <a:pt x="5178" y="16478"/>
                  <a:pt x="5128" y="16346"/>
                  <a:pt x="5103" y="16241"/>
                </a:cubicBezTo>
                <a:cubicBezTo>
                  <a:pt x="5103" y="16240"/>
                  <a:pt x="5103" y="16239"/>
                  <a:pt x="5103" y="16238"/>
                </a:cubicBezTo>
                <a:cubicBezTo>
                  <a:pt x="5078" y="16134"/>
                  <a:pt x="5079" y="16057"/>
                  <a:pt x="5103" y="16007"/>
                </a:cubicBezTo>
                <a:cubicBezTo>
                  <a:pt x="5152" y="15906"/>
                  <a:pt x="5299" y="15923"/>
                  <a:pt x="5536" y="16080"/>
                </a:cubicBezTo>
                <a:cubicBezTo>
                  <a:pt x="5621" y="16136"/>
                  <a:pt x="5667" y="16181"/>
                  <a:pt x="5738" y="16205"/>
                </a:cubicBezTo>
                <a:cubicBezTo>
                  <a:pt x="5808" y="16229"/>
                  <a:pt x="5901" y="16232"/>
                  <a:pt x="6075" y="16208"/>
                </a:cubicBezTo>
                <a:cubicBezTo>
                  <a:pt x="6419" y="16159"/>
                  <a:pt x="7080" y="16000"/>
                  <a:pt x="8521" y="15663"/>
                </a:cubicBezTo>
                <a:cubicBezTo>
                  <a:pt x="9044" y="15541"/>
                  <a:pt x="9700" y="15404"/>
                  <a:pt x="9977" y="15359"/>
                </a:cubicBezTo>
                <a:cubicBezTo>
                  <a:pt x="10255" y="15314"/>
                  <a:pt x="10523" y="15217"/>
                  <a:pt x="10573" y="15143"/>
                </a:cubicBezTo>
                <a:cubicBezTo>
                  <a:pt x="10622" y="15069"/>
                  <a:pt x="10797" y="14581"/>
                  <a:pt x="10961" y="14057"/>
                </a:cubicBezTo>
                <a:cubicBezTo>
                  <a:pt x="11086" y="13660"/>
                  <a:pt x="11203" y="13362"/>
                  <a:pt x="11316" y="13166"/>
                </a:cubicBezTo>
                <a:cubicBezTo>
                  <a:pt x="11428" y="12970"/>
                  <a:pt x="11535" y="12876"/>
                  <a:pt x="11644" y="12883"/>
                </a:cubicBezTo>
                <a:close/>
                <a:moveTo>
                  <a:pt x="18447" y="15356"/>
                </a:moveTo>
                <a:cubicBezTo>
                  <a:pt x="18563" y="15429"/>
                  <a:pt x="18177" y="16591"/>
                  <a:pt x="17878" y="17068"/>
                </a:cubicBezTo>
                <a:cubicBezTo>
                  <a:pt x="17714" y="17330"/>
                  <a:pt x="17561" y="17360"/>
                  <a:pt x="16903" y="17260"/>
                </a:cubicBezTo>
                <a:cubicBezTo>
                  <a:pt x="16740" y="17235"/>
                  <a:pt x="16383" y="17186"/>
                  <a:pt x="16109" y="17150"/>
                </a:cubicBezTo>
                <a:cubicBezTo>
                  <a:pt x="15747" y="17103"/>
                  <a:pt x="15407" y="16922"/>
                  <a:pt x="14863" y="16484"/>
                </a:cubicBezTo>
                <a:cubicBezTo>
                  <a:pt x="14179" y="15933"/>
                  <a:pt x="14072" y="15886"/>
                  <a:pt x="13579" y="15922"/>
                </a:cubicBezTo>
                <a:cubicBezTo>
                  <a:pt x="13076" y="15958"/>
                  <a:pt x="13040" y="15940"/>
                  <a:pt x="13040" y="15666"/>
                </a:cubicBezTo>
                <a:cubicBezTo>
                  <a:pt x="13040" y="15387"/>
                  <a:pt x="13070" y="15376"/>
                  <a:pt x="13693" y="15405"/>
                </a:cubicBezTo>
                <a:cubicBezTo>
                  <a:pt x="14053" y="15421"/>
                  <a:pt x="15058" y="15531"/>
                  <a:pt x="15925" y="15648"/>
                </a:cubicBezTo>
                <a:lnTo>
                  <a:pt x="17502" y="15858"/>
                </a:lnTo>
                <a:lnTo>
                  <a:pt x="17917" y="15575"/>
                </a:lnTo>
                <a:cubicBezTo>
                  <a:pt x="18146" y="15418"/>
                  <a:pt x="18386" y="15318"/>
                  <a:pt x="18447" y="15356"/>
                </a:cubicBezTo>
                <a:close/>
                <a:moveTo>
                  <a:pt x="12201" y="19565"/>
                </a:moveTo>
                <a:cubicBezTo>
                  <a:pt x="12242" y="19567"/>
                  <a:pt x="12290" y="19584"/>
                  <a:pt x="12336" y="19623"/>
                </a:cubicBezTo>
                <a:cubicBezTo>
                  <a:pt x="12428" y="19700"/>
                  <a:pt x="12474" y="19811"/>
                  <a:pt x="12438" y="19869"/>
                </a:cubicBezTo>
                <a:cubicBezTo>
                  <a:pt x="12352" y="20011"/>
                  <a:pt x="12180" y="20006"/>
                  <a:pt x="12089" y="19857"/>
                </a:cubicBezTo>
                <a:cubicBezTo>
                  <a:pt x="11993" y="19701"/>
                  <a:pt x="12075" y="19560"/>
                  <a:pt x="12201" y="19565"/>
                </a:cubicBezTo>
                <a:close/>
                <a:moveTo>
                  <a:pt x="12363" y="20104"/>
                </a:moveTo>
                <a:cubicBezTo>
                  <a:pt x="12613" y="20109"/>
                  <a:pt x="12886" y="20182"/>
                  <a:pt x="13082" y="20323"/>
                </a:cubicBezTo>
                <a:cubicBezTo>
                  <a:pt x="13256" y="20447"/>
                  <a:pt x="13501" y="20566"/>
                  <a:pt x="13627" y="20590"/>
                </a:cubicBezTo>
                <a:cubicBezTo>
                  <a:pt x="14037" y="20669"/>
                  <a:pt x="13884" y="20873"/>
                  <a:pt x="13308" y="21016"/>
                </a:cubicBezTo>
                <a:cubicBezTo>
                  <a:pt x="12612" y="21189"/>
                  <a:pt x="11338" y="21298"/>
                  <a:pt x="11018" y="21214"/>
                </a:cubicBezTo>
                <a:cubicBezTo>
                  <a:pt x="10560" y="21092"/>
                  <a:pt x="10580" y="20957"/>
                  <a:pt x="11093" y="20727"/>
                </a:cubicBezTo>
                <a:cubicBezTo>
                  <a:pt x="11378" y="20600"/>
                  <a:pt x="11687" y="20405"/>
                  <a:pt x="11776" y="20295"/>
                </a:cubicBezTo>
                <a:cubicBezTo>
                  <a:pt x="11886" y="20161"/>
                  <a:pt x="12114" y="20099"/>
                  <a:pt x="12363" y="20104"/>
                </a:cubicBezTo>
                <a:close/>
              </a:path>
            </a:pathLst>
          </a:cu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FFFFFF"/>
      </a:dk1>
      <a:lt1>
        <a:srgbClr val="888888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Permanent Marker"/>
        <a:ea typeface="Permanent Marker"/>
        <a:cs typeface="Permanent Marker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91437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888888"/>
            </a:solidFill>
            <a:effectLst/>
            <a:uFillTx/>
            <a:latin typeface="Calibri Light"/>
            <a:ea typeface="Calibri Light"/>
            <a:cs typeface="Calibri Light"/>
            <a:sym typeface="Calibri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Permanent Marker"/>
        <a:ea typeface="Permanent Marker"/>
        <a:cs typeface="Permanent Marker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91437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888888"/>
            </a:solidFill>
            <a:effectLst/>
            <a:uFillTx/>
            <a:latin typeface="Calibri Light"/>
            <a:ea typeface="Calibri Light"/>
            <a:cs typeface="Calibri Light"/>
            <a:sym typeface="Calibri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