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ras Obregon" initials="EO" lastIdx="2" clrIdx="0">
    <p:extLst>
      <p:ext uri="{19B8F6BF-5375-455C-9EA6-DF929625EA0E}">
        <p15:presenceInfo xmlns:p15="http://schemas.microsoft.com/office/powerpoint/2012/main" userId="S-1-5-21-938315560-2134951589-43795059-14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71FB-44F4-4974-9F9A-C40B5FA8634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052-A0A1-4A80-8640-F8FED74B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1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71FB-44F4-4974-9F9A-C40B5FA8634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052-A0A1-4A80-8640-F8FED74B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71FB-44F4-4974-9F9A-C40B5FA8634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052-A0A1-4A80-8640-F8FED74B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71FB-44F4-4974-9F9A-C40B5FA8634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052-A0A1-4A80-8640-F8FED74B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71FB-44F4-4974-9F9A-C40B5FA8634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052-A0A1-4A80-8640-F8FED74B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71FB-44F4-4974-9F9A-C40B5FA8634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052-A0A1-4A80-8640-F8FED74B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2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71FB-44F4-4974-9F9A-C40B5FA8634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052-A0A1-4A80-8640-F8FED74B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7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71FB-44F4-4974-9F9A-C40B5FA8634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052-A0A1-4A80-8640-F8FED74B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6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71FB-44F4-4974-9F9A-C40B5FA8634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052-A0A1-4A80-8640-F8FED74B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71FB-44F4-4974-9F9A-C40B5FA8634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052-A0A1-4A80-8640-F8FED74B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71FB-44F4-4974-9F9A-C40B5FA8634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052-A0A1-4A80-8640-F8FED74B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71FB-44F4-4974-9F9A-C40B5FA8634A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8052-A0A1-4A80-8640-F8FED74B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23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F18A-97DB-A1B3-E390-7C02A636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327" y="207963"/>
            <a:ext cx="9144000" cy="844982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846F6403-A935-7A29-1D46-BC0930ABA8FB}"/>
              </a:ext>
            </a:extLst>
          </p:cNvPr>
          <p:cNvSpPr/>
          <p:nvPr/>
        </p:nvSpPr>
        <p:spPr>
          <a:xfrm>
            <a:off x="2937163" y="1052945"/>
            <a:ext cx="1200728" cy="39716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inicio</a:t>
            </a:r>
            <a:endParaRPr lang="en-US" sz="1400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3ECEB4FA-F291-7D09-786E-288480760E72}"/>
              </a:ext>
            </a:extLst>
          </p:cNvPr>
          <p:cNvSpPr/>
          <p:nvPr/>
        </p:nvSpPr>
        <p:spPr>
          <a:xfrm>
            <a:off x="2943513" y="5666508"/>
            <a:ext cx="1200728" cy="39716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C92861C-AA29-DD4F-DB16-AEEFD50DE541}"/>
              </a:ext>
            </a:extLst>
          </p:cNvPr>
          <p:cNvSpPr/>
          <p:nvPr/>
        </p:nvSpPr>
        <p:spPr>
          <a:xfrm>
            <a:off x="2791689" y="2026225"/>
            <a:ext cx="1491676" cy="140392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logeado</a:t>
            </a:r>
            <a:endParaRPr lang="en-US" sz="14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6D8B088-AF80-717F-5E8E-12168CC58504}"/>
              </a:ext>
            </a:extLst>
          </p:cNvPr>
          <p:cNvSpPr/>
          <p:nvPr/>
        </p:nvSpPr>
        <p:spPr>
          <a:xfrm>
            <a:off x="6084450" y="2251363"/>
            <a:ext cx="1136073" cy="95365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Cargar</a:t>
            </a:r>
            <a:r>
              <a:rPr lang="en-US" sz="1400" dirty="0"/>
              <a:t> </a:t>
            </a:r>
            <a:r>
              <a:rPr lang="en-US" sz="1400" dirty="0" err="1"/>
              <a:t>accesos</a:t>
            </a:r>
            <a:endParaRPr lang="en-US" sz="14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7D5C1FFC-C043-B1BF-C40B-471326555697}"/>
              </a:ext>
            </a:extLst>
          </p:cNvPr>
          <p:cNvSpPr/>
          <p:nvPr/>
        </p:nvSpPr>
        <p:spPr>
          <a:xfrm>
            <a:off x="5906651" y="3479799"/>
            <a:ext cx="1491676" cy="122381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accesos</a:t>
            </a:r>
            <a:r>
              <a:rPr lang="en-US" sz="1400" dirty="0"/>
              <a:t> &gt; 0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801290E-EF5C-1FBE-C64C-56880A012CFE}"/>
              </a:ext>
            </a:extLst>
          </p:cNvPr>
          <p:cNvSpPr/>
          <p:nvPr/>
        </p:nvSpPr>
        <p:spPr>
          <a:xfrm>
            <a:off x="6084451" y="5110017"/>
            <a:ext cx="1136073" cy="95365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Ir</a:t>
            </a:r>
            <a:r>
              <a:rPr lang="en-US" sz="1400" dirty="0"/>
              <a:t> al modulo de </a:t>
            </a:r>
            <a:r>
              <a:rPr lang="en-US" sz="1400" dirty="0" err="1"/>
              <a:t>mantenimiento</a:t>
            </a:r>
            <a:endParaRPr lang="en-US" sz="1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158037-5BBE-AEE6-227E-1DD25D72D72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249469" y="1738167"/>
            <a:ext cx="576116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DC51D90-A5D6-168B-2BEF-02642DBE4A2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16200000" flipH="1">
            <a:off x="2422524" y="4545155"/>
            <a:ext cx="2236356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4162C8-9351-8DE9-16E2-03BB7866BBB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83365" y="2728189"/>
            <a:ext cx="180108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CDD8A7-1CAD-FBCC-D3A7-54EA06E0DE0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6515098" y="3342407"/>
            <a:ext cx="274781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BF13DB-21D9-C28C-71BB-DC0DAC02D671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rot="10800000" flipV="1">
            <a:off x="4144241" y="4091708"/>
            <a:ext cx="1762410" cy="1773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898146-A169-73C4-872F-53169AE2BB7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6449290" y="4906817"/>
            <a:ext cx="4063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3B7920C-497C-6FDD-9C8D-A71B29371BCC}"/>
              </a:ext>
            </a:extLst>
          </p:cNvPr>
          <p:cNvCxnSpPr>
            <a:stCxn id="11" idx="1"/>
            <a:endCxn id="7" idx="2"/>
          </p:cNvCxnSpPr>
          <p:nvPr/>
        </p:nvCxnSpPr>
        <p:spPr>
          <a:xfrm rot="10800000" flipV="1">
            <a:off x="3543877" y="5586844"/>
            <a:ext cx="2540574" cy="476827"/>
          </a:xfrm>
          <a:prstGeom prst="bentConnector4">
            <a:avLst>
              <a:gd name="adj1" fmla="val 38184"/>
              <a:gd name="adj2" fmla="val 147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253EAF-CFAA-D39A-DB43-CF60556F7ACE}"/>
              </a:ext>
            </a:extLst>
          </p:cNvPr>
          <p:cNvSpPr txBox="1"/>
          <p:nvPr/>
        </p:nvSpPr>
        <p:spPr>
          <a:xfrm>
            <a:off x="3079173" y="3393696"/>
            <a:ext cx="49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B0932A-586C-9CA3-D03E-14B8A2DE7374}"/>
              </a:ext>
            </a:extLst>
          </p:cNvPr>
          <p:cNvSpPr txBox="1"/>
          <p:nvPr/>
        </p:nvSpPr>
        <p:spPr>
          <a:xfrm>
            <a:off x="4137891" y="2251363"/>
            <a:ext cx="467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9D21D4-5AB2-07D7-8932-04F99FF9885E}"/>
              </a:ext>
            </a:extLst>
          </p:cNvPr>
          <p:cNvSpPr txBox="1"/>
          <p:nvPr/>
        </p:nvSpPr>
        <p:spPr>
          <a:xfrm>
            <a:off x="5607625" y="3815436"/>
            <a:ext cx="49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A9080B-1A00-841C-B8DD-2CE66F31F2C2}"/>
              </a:ext>
            </a:extLst>
          </p:cNvPr>
          <p:cNvSpPr txBox="1"/>
          <p:nvPr/>
        </p:nvSpPr>
        <p:spPr>
          <a:xfrm>
            <a:off x="6292269" y="4608362"/>
            <a:ext cx="467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30805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F18A-97DB-A1B3-E390-7C02A636B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327" y="207963"/>
            <a:ext cx="9144000" cy="844982"/>
          </a:xfrm>
        </p:spPr>
        <p:txBody>
          <a:bodyPr>
            <a:normAutofit/>
          </a:bodyPr>
          <a:lstStyle/>
          <a:p>
            <a:r>
              <a:rPr lang="en-US" sz="2400" dirty="0" err="1"/>
              <a:t>Cargando</a:t>
            </a:r>
            <a:r>
              <a:rPr lang="en-US" sz="2400" dirty="0"/>
              <a:t> </a:t>
            </a:r>
            <a:r>
              <a:rPr lang="en-US" sz="2400" dirty="0" err="1"/>
              <a:t>mantenimiento</a:t>
            </a:r>
            <a:r>
              <a:rPr lang="en-US" sz="2400" dirty="0"/>
              <a:t> facturas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69533E6-1FF9-EED9-347E-EF3BFF3A544E}"/>
              </a:ext>
            </a:extLst>
          </p:cNvPr>
          <p:cNvSpPr/>
          <p:nvPr/>
        </p:nvSpPr>
        <p:spPr>
          <a:xfrm>
            <a:off x="1302327" y="1877007"/>
            <a:ext cx="1625602" cy="45258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inicio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0CB071F-BF9F-6267-469A-A4DE5D918635}"/>
              </a:ext>
            </a:extLst>
          </p:cNvPr>
          <p:cNvSpPr/>
          <p:nvPr/>
        </p:nvSpPr>
        <p:spPr>
          <a:xfrm>
            <a:off x="1302327" y="2778994"/>
            <a:ext cx="1634841" cy="6465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Cargar</a:t>
            </a:r>
            <a:r>
              <a:rPr lang="en-US" sz="1400" dirty="0"/>
              <a:t> </a:t>
            </a:r>
            <a:r>
              <a:rPr lang="en-US" sz="1400" dirty="0" err="1"/>
              <a:t>presupuestos</a:t>
            </a:r>
            <a:endParaRPr lang="en-US" sz="1400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0CE612C-A793-E722-46B2-8ACEB5464EE5}"/>
              </a:ext>
            </a:extLst>
          </p:cNvPr>
          <p:cNvSpPr/>
          <p:nvPr/>
        </p:nvSpPr>
        <p:spPr>
          <a:xfrm>
            <a:off x="3509822" y="2782455"/>
            <a:ext cx="1616365" cy="6465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Cargar</a:t>
            </a:r>
            <a:r>
              <a:rPr lang="en-US" sz="1400" dirty="0"/>
              <a:t> </a:t>
            </a:r>
            <a:r>
              <a:rPr lang="en-US" sz="1400" dirty="0" err="1"/>
              <a:t>sociedades</a:t>
            </a:r>
            <a:r>
              <a:rPr lang="en-US" sz="1400" dirty="0"/>
              <a:t> (</a:t>
            </a:r>
            <a:r>
              <a:rPr lang="en-US" sz="1400" dirty="0" err="1"/>
              <a:t>quemadas</a:t>
            </a:r>
            <a:r>
              <a:rPr lang="en-US" sz="1400" dirty="0"/>
              <a:t>)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A1A0B98-4D0E-0904-9FB6-D783E3FAF8FF}"/>
              </a:ext>
            </a:extLst>
          </p:cNvPr>
          <p:cNvSpPr/>
          <p:nvPr/>
        </p:nvSpPr>
        <p:spPr>
          <a:xfrm>
            <a:off x="5938982" y="2776685"/>
            <a:ext cx="1634840" cy="64885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Cargar</a:t>
            </a:r>
            <a:r>
              <a:rPr lang="en-US" sz="1400" dirty="0"/>
              <a:t> </a:t>
            </a:r>
            <a:r>
              <a:rPr lang="en-US" sz="1400" dirty="0" err="1"/>
              <a:t>departamentos</a:t>
            </a:r>
            <a:endParaRPr lang="en-US" sz="1400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E8BFCD9-E72B-D7CE-A79D-8E5FC2331FEF}"/>
              </a:ext>
            </a:extLst>
          </p:cNvPr>
          <p:cNvSpPr/>
          <p:nvPr/>
        </p:nvSpPr>
        <p:spPr>
          <a:xfrm>
            <a:off x="8506691" y="2776685"/>
            <a:ext cx="1634840" cy="6465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Filtrar</a:t>
            </a:r>
            <a:r>
              <a:rPr lang="en-US" sz="1400" dirty="0"/>
              <a:t> </a:t>
            </a:r>
            <a:r>
              <a:rPr lang="en-US" sz="1400" dirty="0" err="1"/>
              <a:t>departamentos</a:t>
            </a:r>
            <a:r>
              <a:rPr lang="en-US" sz="1400" dirty="0"/>
              <a:t> </a:t>
            </a:r>
            <a:r>
              <a:rPr lang="en-US" sz="1400" dirty="0" err="1"/>
              <a:t>propios</a:t>
            </a:r>
            <a:endParaRPr lang="en-US" sz="14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731B6C2-2D31-07C1-D3B1-BA47654B3B24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1892736" y="2551982"/>
            <a:ext cx="449404" cy="4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72BABBD-EAA5-EF9D-50EF-23A7EE4702C2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937168" y="3102267"/>
            <a:ext cx="572654" cy="3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AA7E1D4-A447-DAA7-8A11-B52754518D5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126187" y="3101112"/>
            <a:ext cx="812795" cy="4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EE32927-19DD-D6DE-AC6C-02D8BCF529EE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573822" y="3099958"/>
            <a:ext cx="932869" cy="1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84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407</TotalTime>
  <Words>34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Login </vt:lpstr>
      <vt:lpstr>Cargando mantenimiento facturas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Edras Obregon</dc:creator>
  <cp:lastModifiedBy>Edras Obregon</cp:lastModifiedBy>
  <cp:revision>5</cp:revision>
  <dcterms:created xsi:type="dcterms:W3CDTF">2024-03-31T16:00:41Z</dcterms:created>
  <dcterms:modified xsi:type="dcterms:W3CDTF">2024-03-31T22:48:16Z</dcterms:modified>
</cp:coreProperties>
</file>