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Content Reactive Humanoid Toy Figures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67"/>
            <a:ext cx="8222100" cy="19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12: SSZ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Sarath Vadakkepat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Stuart Helgeson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Zairah Mustahsan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area of “Smart Toys” is a growing industry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many opportunities to increase the ability to capture a child’s imagination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Content reactive toys create a more engaging experience when a child consumes anime/cartoons/movies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a prototype of an action figure that responds to queue points of an associated media file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would like the action figure to move his arms, create sound and light, and fall down when triggered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will have a program that aides in creating queue points from media file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It will also control the whole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11700" y="1343525"/>
            <a:ext cx="3121800" cy="27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Action Figure</a:t>
            </a:r>
          </a:p>
        </p:txBody>
      </p:sp>
      <p:sp>
        <p:nvSpPr>
          <p:cNvPr id="104" name="Shape 104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Idea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40050" y="2163675"/>
            <a:ext cx="1265100" cy="4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RPi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967125" y="3254100"/>
            <a:ext cx="1397100" cy="7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Hardware Peripherals</a:t>
            </a:r>
          </a:p>
        </p:txBody>
      </p:sp>
      <p:cxnSp>
        <p:nvCxnSpPr>
          <p:cNvPr id="107" name="Shape 107"/>
          <p:cNvCxnSpPr>
            <a:stCxn id="105" idx="2"/>
            <a:endCxn id="106" idx="0"/>
          </p:cNvCxnSpPr>
          <p:nvPr/>
        </p:nvCxnSpPr>
        <p:spPr>
          <a:xfrm>
            <a:off x="1872600" y="2636475"/>
            <a:ext cx="793200" cy="61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96225" y="3254100"/>
            <a:ext cx="1397100" cy="7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Battery &amp; Pwr. Mgmt.</a:t>
            </a:r>
          </a:p>
        </p:txBody>
      </p:sp>
      <p:cxnSp>
        <p:nvCxnSpPr>
          <p:cNvPr id="109" name="Shape 109"/>
          <p:cNvCxnSpPr>
            <a:endCxn id="105" idx="2"/>
          </p:cNvCxnSpPr>
          <p:nvPr/>
        </p:nvCxnSpPr>
        <p:spPr>
          <a:xfrm flipH="1" rot="10800000">
            <a:off x="1126200" y="2636475"/>
            <a:ext cx="746400" cy="6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4481575" y="1346625"/>
            <a:ext cx="4350600" cy="216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Media Controller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663075" y="1817675"/>
            <a:ext cx="3987600" cy="4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Media Trimming &amp; Cue Program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663075" y="2335350"/>
            <a:ext cx="3987600" cy="4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Content Reaction Data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663075" y="2853025"/>
            <a:ext cx="3987600" cy="47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Communication Protocol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3487370" y="2549350"/>
            <a:ext cx="102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grpSp>
        <p:nvGrpSpPr>
          <p:cNvPr id="115" name="Shape 115"/>
          <p:cNvGrpSpPr/>
          <p:nvPr/>
        </p:nvGrpSpPr>
        <p:grpSpPr>
          <a:xfrm>
            <a:off x="4078450" y="4080905"/>
            <a:ext cx="2488322" cy="631194"/>
            <a:chOff x="4087075" y="3867780"/>
            <a:chExt cx="2488322" cy="631194"/>
          </a:xfrm>
        </p:grpSpPr>
        <p:cxnSp>
          <p:nvCxnSpPr>
            <p:cNvPr id="116" name="Shape 116"/>
            <p:cNvCxnSpPr/>
            <p:nvPr/>
          </p:nvCxnSpPr>
          <p:spPr>
            <a:xfrm>
              <a:off x="4087075" y="4082100"/>
              <a:ext cx="361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4087075" y="4345700"/>
              <a:ext cx="3894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4545825" y="3867780"/>
              <a:ext cx="16542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wired connection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545297" y="4138075"/>
              <a:ext cx="20301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wireless connection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Components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Hardware : </a:t>
            </a:r>
            <a:br>
              <a:rPr lang="en" sz="1600"/>
            </a:br>
            <a:r>
              <a:rPr lang="en" sz="1600"/>
              <a:t>Raspberry Pi as the microcontroller</a:t>
            </a:r>
            <a:br>
              <a:rPr lang="en" sz="1600"/>
            </a:br>
            <a:r>
              <a:rPr lang="en" sz="1600"/>
              <a:t>Servo</a:t>
            </a:r>
            <a:r>
              <a:rPr lang="en" sz="1600"/>
              <a:t> motors</a:t>
            </a:r>
            <a:r>
              <a:rPr lang="en" sz="1600"/>
              <a:t>/Solenoids/Speaker</a:t>
            </a:r>
            <a:br>
              <a:rPr lang="en" sz="1600"/>
            </a:br>
            <a:r>
              <a:rPr lang="en" sz="1600"/>
              <a:t>Vibration Motors/Led lights/Capacitors/Resistors/Inductors/Voltage Regulator etc</a:t>
            </a:r>
            <a:br>
              <a:rPr lang="en" sz="1600"/>
            </a:br>
            <a:br>
              <a:rPr lang="en" sz="1600"/>
            </a:br>
            <a:r>
              <a:rPr b="1" lang="en" sz="1600"/>
              <a:t>Software :</a:t>
            </a:r>
            <a:br>
              <a:rPr lang="en" sz="1600"/>
            </a:br>
            <a:r>
              <a:rPr lang="en" sz="1600"/>
              <a:t>Python based TCP/IP communication protocol</a:t>
            </a:r>
            <a:br>
              <a:rPr lang="en" sz="1600"/>
            </a:br>
            <a:r>
              <a:rPr lang="en" sz="1600"/>
              <a:t>Data file containing content reaction data required.</a:t>
            </a:r>
            <a:br>
              <a:rPr lang="en" sz="1600"/>
            </a:br>
            <a:r>
              <a:rPr lang="en" sz="1600"/>
              <a:t>Timing program to sync the media file and the content reactive data sent over communication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	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696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Design the complete blueprint of the system. Identify the key components required.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Divide into hardware and software components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Set up a communication medium between the hardware and software.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Make the hardware components respond to different inputs.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Process a media file to accumulate content reactive data. Test the system till this step on a raw scale.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Design  and build a body enclosure for the hardware in the form of humanoid toy figure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Embed the hardware into the built body to form a prototype of the humanoid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sz="1600"/>
              <a:t>Test the complete system with media file and hardware components on the humanoid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