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88A7F0-5D6D-4336-8A9E-33D429AF8572}" v="48" dt="2022-10-16T22:11:17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5" autoAdjust="0"/>
    <p:restoredTop sz="94660"/>
  </p:normalViewPr>
  <p:slideViewPr>
    <p:cSldViewPr snapToGrid="0">
      <p:cViewPr>
        <p:scale>
          <a:sx n="70" d="100"/>
          <a:sy n="70" d="100"/>
        </p:scale>
        <p:origin x="1118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7E2B-EE24-45D9-11C3-4F164CF27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A4F1A-3D93-2B10-7E02-2101705F7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33616-9831-2D44-7096-50C71C2B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DF4-3EDE-4250-A8E8-ACA3F1C5A3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4B9AC-031C-C0BF-84EA-360D3BD4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97029-9DBD-0778-FC00-F384EB5F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E0E7-0A9F-421D-BF32-8BDF0FDD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3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12C3-7466-9BF3-6F0E-4907EE1F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1253-F395-44F2-AADA-ACAEB1345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A2983-224D-8A0B-0FDB-B7F6288C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DF4-3EDE-4250-A8E8-ACA3F1C5A3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172C-E200-F5CA-35DC-B83485EF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8C9B3-B40F-2366-3A00-5A41E218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E0E7-0A9F-421D-BF32-8BDF0FDD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6F381-6ECE-F080-AD39-82040262C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8BE94-4BC9-CC8F-0BAC-2202B4E86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EFEF8-E14D-78AA-113C-ABF9C3B5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DF4-3EDE-4250-A8E8-ACA3F1C5A3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086C-3353-9644-F745-BA0CA205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59A9A-E0BA-C2A4-A956-1FDA7CF0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E0E7-0A9F-421D-BF32-8BDF0FDD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119A-BADF-E8DD-0AF5-AA9B7841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ED47-3AD5-9ED8-4C29-FB2D25183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EB5C-2E9B-DB92-CE38-F3F9D849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DF4-3EDE-4250-A8E8-ACA3F1C5A3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97EF-0E85-1A2E-89B2-0F1CE6F9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53A8E-4016-E067-6A0F-5623F7E8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E0E7-0A9F-421D-BF32-8BDF0FDD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0848-9E28-16FF-A1DC-4C1697B2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84816-9762-772F-3833-10BACDC1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29B3C-01A7-73AF-1D4C-DDCDA480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DF4-3EDE-4250-A8E8-ACA3F1C5A3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A1CA-B5FE-6980-3D61-AA957DA4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B0DC-27F6-6435-9635-332967E4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E0E7-0A9F-421D-BF32-8BDF0FDD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8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DCAE-CC34-CE2B-3D81-F924AA81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1583-BF01-D267-0C46-9C1F109C5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CC36B-59B7-831E-F7DE-A58D196B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1CC6D-8B31-3818-59D7-62765F7E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DF4-3EDE-4250-A8E8-ACA3F1C5A3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EC266-F2F9-9F5A-CB03-2B7156C6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02EAC-6BBD-A1D4-3C65-AE37C42E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E0E7-0A9F-421D-BF32-8BDF0FDD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9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E625-FAEE-B79F-5B45-BDE1DAB2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13354-64C2-8B14-81F0-98E926577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46D8F-85BE-0581-2803-AF0DB6F0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2A49F-5150-C005-CF8C-9FE258E39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67B2A-6BAF-8B83-206B-8AA089783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024D4-A5F2-A41A-54CA-B90432BD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DF4-3EDE-4250-A8E8-ACA3F1C5A3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91ADA-F155-FE47-4BC9-9D9FCB1E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18DD5-C99A-E514-B389-3E47160B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E0E7-0A9F-421D-BF32-8BDF0FDD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2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35ED-087B-15D0-199E-C1C1A281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547BF-A70F-FDFC-F0D2-1752F7E4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DF4-3EDE-4250-A8E8-ACA3F1C5A3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A80C6-6448-A920-D2FF-1EB5CBCC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03175-9229-9A16-9134-8EA7F04F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E0E7-0A9F-421D-BF32-8BDF0FDD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1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FE604-74F0-D0BE-FFEF-9AEE7AF7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DF4-3EDE-4250-A8E8-ACA3F1C5A3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D491F-4487-553B-07C4-C6C4113D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E4320-3097-12AD-4C37-DE7BDA6D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E0E7-0A9F-421D-BF32-8BDF0FDD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DC49-C9D2-A2D4-38DD-B359889B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ADB7-9C23-B890-FA34-F31AC6533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FF30E-81C3-6731-9AE9-914709C6A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06666-62E0-62BD-8124-1F0D2697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DF4-3EDE-4250-A8E8-ACA3F1C5A3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15B0F-60E3-F220-C360-5D2B31C7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99328-50A7-9356-9004-96FC0E8A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E0E7-0A9F-421D-BF32-8BDF0FDD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9020-C277-7148-A197-079E7704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32DAE-6D20-265F-71FC-BF499BE5E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C6EC4-B580-6053-6CE8-CF0D59007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B9E6D-C3A5-ECBD-FA95-7E74B898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DF4-3EDE-4250-A8E8-ACA3F1C5A3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990AA-BF4B-9058-6D58-A44CD54C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F2D09-E8A1-E3C8-D00C-04023D5C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E0E7-0A9F-421D-BF32-8BDF0FDD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4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773E5-933D-1AD5-BD79-4A00898F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18CF8-A66C-E522-E1BC-A11EF847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005A-B023-C05D-7146-A7A8FFDF9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5DF4-3EDE-4250-A8E8-ACA3F1C5A3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5F329-970E-A3AE-7EE6-BE92EDA30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BE9D6-E377-7DFA-312E-2945E255C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CE0E7-0A9F-421D-BF32-8BDF0FDD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0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2D222-A453-A4C8-5718-92E54A161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5" y="247042"/>
            <a:ext cx="6553200" cy="63055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A364BB1-65D5-26E8-1CA5-DEA76F8C1AF2}"/>
              </a:ext>
            </a:extLst>
          </p:cNvPr>
          <p:cNvSpPr/>
          <p:nvPr/>
        </p:nvSpPr>
        <p:spPr>
          <a:xfrm>
            <a:off x="2586183" y="822038"/>
            <a:ext cx="203199" cy="230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AA48FE-86E4-DAC6-3825-B720FEDCE1F2}"/>
              </a:ext>
            </a:extLst>
          </p:cNvPr>
          <p:cNvSpPr/>
          <p:nvPr/>
        </p:nvSpPr>
        <p:spPr>
          <a:xfrm>
            <a:off x="5611092" y="1052946"/>
            <a:ext cx="203199" cy="230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AB3A7B-94D7-B06F-F52C-78225E51CFAF}"/>
              </a:ext>
            </a:extLst>
          </p:cNvPr>
          <p:cNvSpPr/>
          <p:nvPr/>
        </p:nvSpPr>
        <p:spPr>
          <a:xfrm>
            <a:off x="2382984" y="1824182"/>
            <a:ext cx="203199" cy="230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48B96C-1835-60E8-35C5-731785563F68}"/>
              </a:ext>
            </a:extLst>
          </p:cNvPr>
          <p:cNvSpPr/>
          <p:nvPr/>
        </p:nvSpPr>
        <p:spPr>
          <a:xfrm>
            <a:off x="2092039" y="2055090"/>
            <a:ext cx="203199" cy="230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6D3A1B-A61D-97AB-992E-DAFE01419388}"/>
              </a:ext>
            </a:extLst>
          </p:cNvPr>
          <p:cNvSpPr/>
          <p:nvPr/>
        </p:nvSpPr>
        <p:spPr>
          <a:xfrm>
            <a:off x="5477166" y="2285998"/>
            <a:ext cx="203199" cy="230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167FBF-4B54-E816-4E9E-C2AA0264721D}"/>
              </a:ext>
            </a:extLst>
          </p:cNvPr>
          <p:cNvSpPr/>
          <p:nvPr/>
        </p:nvSpPr>
        <p:spPr>
          <a:xfrm>
            <a:off x="6687765" y="2807853"/>
            <a:ext cx="203199" cy="230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69CE77-4B66-7722-6D09-9144EACD47C8}"/>
              </a:ext>
            </a:extLst>
          </p:cNvPr>
          <p:cNvSpPr/>
          <p:nvPr/>
        </p:nvSpPr>
        <p:spPr>
          <a:xfrm>
            <a:off x="2070616" y="3312624"/>
            <a:ext cx="515567" cy="23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33651E-5F89-7121-1AFF-C495D6C3E0CB}"/>
              </a:ext>
            </a:extLst>
          </p:cNvPr>
          <p:cNvSpPr/>
          <p:nvPr/>
        </p:nvSpPr>
        <p:spPr>
          <a:xfrm>
            <a:off x="2484583" y="3603047"/>
            <a:ext cx="515567" cy="23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3A11BD-2897-3AEC-6995-3215174512E0}"/>
              </a:ext>
            </a:extLst>
          </p:cNvPr>
          <p:cNvSpPr/>
          <p:nvPr/>
        </p:nvSpPr>
        <p:spPr>
          <a:xfrm>
            <a:off x="5060645" y="3835799"/>
            <a:ext cx="515567" cy="23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3648D6-3814-3695-B02E-37AA71F08DEA}"/>
              </a:ext>
            </a:extLst>
          </p:cNvPr>
          <p:cNvSpPr/>
          <p:nvPr/>
        </p:nvSpPr>
        <p:spPr>
          <a:xfrm>
            <a:off x="4599662" y="4068551"/>
            <a:ext cx="515567" cy="23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925644-D10F-9736-C158-DA7ED95E244A}"/>
              </a:ext>
            </a:extLst>
          </p:cNvPr>
          <p:cNvSpPr/>
          <p:nvPr/>
        </p:nvSpPr>
        <p:spPr>
          <a:xfrm>
            <a:off x="3973849" y="4301303"/>
            <a:ext cx="515567" cy="23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F02E20-973A-459C-05BE-C3A01C805E27}"/>
              </a:ext>
            </a:extLst>
          </p:cNvPr>
          <p:cNvSpPr txBox="1"/>
          <p:nvPr/>
        </p:nvSpPr>
        <p:spPr>
          <a:xfrm>
            <a:off x="3032327" y="789316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Initialize all the present standard </a:t>
            </a:r>
            <a:r>
              <a:rPr lang="en-US" sz="1050" i="0" dirty="0" err="1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stdio</a:t>
            </a:r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 types that are linked into the binary.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1DCF8-CBC4-0DD7-CDBD-B3355A439EDD}"/>
              </a:ext>
            </a:extLst>
          </p:cNvPr>
          <p:cNvSpPr txBox="1"/>
          <p:nvPr/>
        </p:nvSpPr>
        <p:spPr>
          <a:xfrm>
            <a:off x="5854037" y="1037595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E1E1E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Warn or specific which pin is assigned</a:t>
            </a:r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. Usually, a default pin is used but we had defined particularly so.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DA5B59-E640-4FC7-9FED-8454D9953AAD}"/>
              </a:ext>
            </a:extLst>
          </p:cNvPr>
          <p:cNvSpPr txBox="1"/>
          <p:nvPr/>
        </p:nvSpPr>
        <p:spPr>
          <a:xfrm>
            <a:off x="2615463" y="1798584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E1E1E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Selects the PIO instance to be used</a:t>
            </a:r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941580-B530-8441-5CE2-E298A7734385}"/>
              </a:ext>
            </a:extLst>
          </p:cNvPr>
          <p:cNvSpPr txBox="1"/>
          <p:nvPr/>
        </p:nvSpPr>
        <p:spPr>
          <a:xfrm>
            <a:off x="2346041" y="2053246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Assigns a state machine to execute the program.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79A875-42A3-D1B6-2B5F-D1D6C2AAB65D}"/>
              </a:ext>
            </a:extLst>
          </p:cNvPr>
          <p:cNvSpPr txBox="1"/>
          <p:nvPr/>
        </p:nvSpPr>
        <p:spPr>
          <a:xfrm>
            <a:off x="5854037" y="2270647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Finds a location in PIO’s instruction memory with enough space for the program.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DFC77-4110-90D1-24CE-D6B1A01147FC}"/>
              </a:ext>
            </a:extLst>
          </p:cNvPr>
          <p:cNvSpPr txBox="1"/>
          <p:nvPr/>
        </p:nvSpPr>
        <p:spPr>
          <a:xfrm>
            <a:off x="6994728" y="2791807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Starts and configures the program.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6F33F2-603F-69D7-11DB-1432A93F1A30}"/>
              </a:ext>
            </a:extLst>
          </p:cNvPr>
          <p:cNvSpPr txBox="1"/>
          <p:nvPr/>
        </p:nvSpPr>
        <p:spPr>
          <a:xfrm>
            <a:off x="2742366" y="3280837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Defines a variable t and assigns the value.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C5F523-418F-47AD-3469-0F8F4B8F5A00}"/>
              </a:ext>
            </a:extLst>
          </p:cNvPr>
          <p:cNvSpPr txBox="1"/>
          <p:nvPr/>
        </p:nvSpPr>
        <p:spPr>
          <a:xfrm>
            <a:off x="3000150" y="3543889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Begins a while loop which takes action when the LED is on.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92E9AF-18C8-B0E4-BD24-2E7E363DCA39}"/>
              </a:ext>
            </a:extLst>
          </p:cNvPr>
          <p:cNvSpPr txBox="1"/>
          <p:nvPr/>
        </p:nvSpPr>
        <p:spPr>
          <a:xfrm>
            <a:off x="5611092" y="3821370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Selects a random number in count of table.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B0E4-A9F4-1B3D-0028-471AB3141B7C}"/>
              </a:ext>
            </a:extLst>
          </p:cNvPr>
          <p:cNvSpPr txBox="1"/>
          <p:nvPr/>
        </p:nvSpPr>
        <p:spPr>
          <a:xfrm>
            <a:off x="5115229" y="4089488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Checks the logic and takes 1 otherwise -1.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53A288-DA70-4443-8ED2-4F6C3A4D5375}"/>
              </a:ext>
            </a:extLst>
          </p:cNvPr>
          <p:cNvSpPr txBox="1"/>
          <p:nvPr/>
        </p:nvSpPr>
        <p:spPr>
          <a:xfrm>
            <a:off x="4489416" y="4315732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Writes the string to </a:t>
            </a:r>
            <a:r>
              <a:rPr lang="en-US" sz="1050" i="0" dirty="0" err="1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stdout</a:t>
            </a:r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.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F8F573-E50B-6462-15C2-C62B9EF3FBD7}"/>
              </a:ext>
            </a:extLst>
          </p:cNvPr>
          <p:cNvSpPr txBox="1"/>
          <p:nvPr/>
        </p:nvSpPr>
        <p:spPr>
          <a:xfrm>
            <a:off x="5689011" y="4541976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If </a:t>
            </a:r>
            <a:r>
              <a:rPr lang="en-US" sz="1050" i="0" dirty="0" err="1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dir</a:t>
            </a:r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 is 1 it writes forward string else backward.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A821BD-EA65-D490-96B5-D4443B9F3972}"/>
              </a:ext>
            </a:extLst>
          </p:cNvPr>
          <p:cNvSpPr/>
          <p:nvPr/>
        </p:nvSpPr>
        <p:spPr>
          <a:xfrm>
            <a:off x="5060644" y="4564355"/>
            <a:ext cx="515567" cy="23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C45E99-577E-3A00-987F-78BED469F3B2}"/>
              </a:ext>
            </a:extLst>
          </p:cNvPr>
          <p:cNvSpPr txBox="1"/>
          <p:nvPr/>
        </p:nvSpPr>
        <p:spPr>
          <a:xfrm>
            <a:off x="4821183" y="4810094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Starts the for loop.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CBA00C-617D-BB42-7824-90FD285ACBFA}"/>
              </a:ext>
            </a:extLst>
          </p:cNvPr>
          <p:cNvSpPr/>
          <p:nvPr/>
        </p:nvSpPr>
        <p:spPr>
          <a:xfrm>
            <a:off x="4305616" y="4784275"/>
            <a:ext cx="515567" cy="23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31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636F1A2-D1DD-AE9D-813E-9EFD851B4C04}"/>
              </a:ext>
            </a:extLst>
          </p:cNvPr>
          <p:cNvSpPr/>
          <p:nvPr/>
        </p:nvSpPr>
        <p:spPr>
          <a:xfrm>
            <a:off x="4961599" y="5045730"/>
            <a:ext cx="515567" cy="23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EF7C56-89C9-4DB9-414A-447728BC7DF1}"/>
              </a:ext>
            </a:extLst>
          </p:cNvPr>
          <p:cNvSpPr txBox="1"/>
          <p:nvPr/>
        </p:nvSpPr>
        <p:spPr>
          <a:xfrm>
            <a:off x="5597210" y="5031006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E1E1E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Executes the main function and calls different cases depending upon the pat number</a:t>
            </a:r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.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C41E28-E51D-3B13-A2B3-1D35A0A17F19}"/>
              </a:ext>
            </a:extLst>
          </p:cNvPr>
          <p:cNvSpPr/>
          <p:nvPr/>
        </p:nvSpPr>
        <p:spPr>
          <a:xfrm>
            <a:off x="2895598" y="5292616"/>
            <a:ext cx="515567" cy="23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CEE758-D648-5230-1129-4423F79E6795}"/>
              </a:ext>
            </a:extLst>
          </p:cNvPr>
          <p:cNvSpPr txBox="1"/>
          <p:nvPr/>
        </p:nvSpPr>
        <p:spPr>
          <a:xfrm>
            <a:off x="3531209" y="5292616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E1E1E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Rest or keep constant for 10</a:t>
            </a:r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.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45E67D-C1F2-EAA3-D675-D38D7E262D99}"/>
              </a:ext>
            </a:extLst>
          </p:cNvPr>
          <p:cNvSpPr txBox="1"/>
          <p:nvPr/>
        </p:nvSpPr>
        <p:spPr>
          <a:xfrm>
            <a:off x="3531209" y="5543444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Amend the value of t.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EE5453-6654-5179-5D1F-9822F6F0036C}"/>
              </a:ext>
            </a:extLst>
          </p:cNvPr>
          <p:cNvSpPr/>
          <p:nvPr/>
        </p:nvSpPr>
        <p:spPr>
          <a:xfrm>
            <a:off x="2895598" y="5572302"/>
            <a:ext cx="515567" cy="23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41 </a:t>
            </a:r>
          </a:p>
        </p:txBody>
      </p:sp>
    </p:spTree>
    <p:extLst>
      <p:ext uri="{BB962C8B-B14F-4D97-AF65-F5344CB8AC3E}">
        <p14:creationId xmlns:p14="http://schemas.microsoft.com/office/powerpoint/2010/main" val="222532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C1B204-F1A4-5B9E-2C4A-EDF6ED3D5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2" y="1359593"/>
            <a:ext cx="9070942" cy="38766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0B2BC2C-46EE-AB14-2057-0A0687AAD26B}"/>
              </a:ext>
            </a:extLst>
          </p:cNvPr>
          <p:cNvSpPr/>
          <p:nvPr/>
        </p:nvSpPr>
        <p:spPr>
          <a:xfrm>
            <a:off x="2850006" y="1939634"/>
            <a:ext cx="203199" cy="230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7F957C-7DCC-D01A-BB22-1DF2B99578B4}"/>
              </a:ext>
            </a:extLst>
          </p:cNvPr>
          <p:cNvSpPr/>
          <p:nvPr/>
        </p:nvSpPr>
        <p:spPr>
          <a:xfrm>
            <a:off x="5366915" y="2223428"/>
            <a:ext cx="203199" cy="230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A08848-39F5-D79D-A06E-070AC7128CBD}"/>
              </a:ext>
            </a:extLst>
          </p:cNvPr>
          <p:cNvSpPr/>
          <p:nvPr/>
        </p:nvSpPr>
        <p:spPr>
          <a:xfrm>
            <a:off x="5861061" y="2544616"/>
            <a:ext cx="203199" cy="230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FE254F-795C-C289-4B0D-5748BD7A5506}"/>
              </a:ext>
            </a:extLst>
          </p:cNvPr>
          <p:cNvSpPr/>
          <p:nvPr/>
        </p:nvSpPr>
        <p:spPr>
          <a:xfrm>
            <a:off x="3845669" y="2775524"/>
            <a:ext cx="515567" cy="330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EA6ABC-78DC-393C-2127-4E9F2F802D45}"/>
              </a:ext>
            </a:extLst>
          </p:cNvPr>
          <p:cNvSpPr/>
          <p:nvPr/>
        </p:nvSpPr>
        <p:spPr>
          <a:xfrm>
            <a:off x="5704876" y="2967867"/>
            <a:ext cx="515567" cy="330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3D6581-5698-F0D6-B3B0-1CB672276FC7}"/>
              </a:ext>
            </a:extLst>
          </p:cNvPr>
          <p:cNvSpPr/>
          <p:nvPr/>
        </p:nvSpPr>
        <p:spPr>
          <a:xfrm>
            <a:off x="4680230" y="3263629"/>
            <a:ext cx="515567" cy="330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82A8F7-9B19-B141-41C9-1C623B29211A}"/>
              </a:ext>
            </a:extLst>
          </p:cNvPr>
          <p:cNvSpPr/>
          <p:nvPr/>
        </p:nvSpPr>
        <p:spPr>
          <a:xfrm>
            <a:off x="5546676" y="3514899"/>
            <a:ext cx="515567" cy="330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93FF25-1CEF-4C5E-4B7B-442E406D1835}"/>
              </a:ext>
            </a:extLst>
          </p:cNvPr>
          <p:cNvSpPr/>
          <p:nvPr/>
        </p:nvSpPr>
        <p:spPr>
          <a:xfrm>
            <a:off x="5918095" y="3794498"/>
            <a:ext cx="515567" cy="330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A8CEBF-0019-A63E-0C14-9FC227255548}"/>
              </a:ext>
            </a:extLst>
          </p:cNvPr>
          <p:cNvSpPr/>
          <p:nvPr/>
        </p:nvSpPr>
        <p:spPr>
          <a:xfrm>
            <a:off x="3330102" y="4125239"/>
            <a:ext cx="515567" cy="23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F83F71-8B73-94CA-EECD-636EFC0ED24F}"/>
              </a:ext>
            </a:extLst>
          </p:cNvPr>
          <p:cNvSpPr/>
          <p:nvPr/>
        </p:nvSpPr>
        <p:spPr>
          <a:xfrm>
            <a:off x="3587885" y="4357991"/>
            <a:ext cx="515567" cy="23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5D27EF-5F45-E3EF-A759-9560FF57DCD8}"/>
              </a:ext>
            </a:extLst>
          </p:cNvPr>
          <p:cNvSpPr/>
          <p:nvPr/>
        </p:nvSpPr>
        <p:spPr>
          <a:xfrm>
            <a:off x="3681919" y="4611930"/>
            <a:ext cx="515567" cy="23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EE7321-DEC8-C5CD-FC93-4C46F0D1CBE4}"/>
              </a:ext>
            </a:extLst>
          </p:cNvPr>
          <p:cNvSpPr txBox="1"/>
          <p:nvPr/>
        </p:nvSpPr>
        <p:spPr>
          <a:xfrm>
            <a:off x="3184728" y="1919535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This sets up a function to enable and direct GPIO to </a:t>
            </a:r>
            <a:r>
              <a:rPr lang="en-US" sz="1050" dirty="0">
                <a:solidFill>
                  <a:srgbClr val="1E1E1E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use output from the specified PIO instance</a:t>
            </a:r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6722B0-EA86-C327-EF72-815617AC6F19}"/>
              </a:ext>
            </a:extLst>
          </p:cNvPr>
          <p:cNvSpPr txBox="1"/>
          <p:nvPr/>
        </p:nvSpPr>
        <p:spPr>
          <a:xfrm>
            <a:off x="5570114" y="2210368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Using the state machine to align the direction of consecutive pins equally.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A479F-47A9-468C-2EED-882FB1506FAB}"/>
              </a:ext>
            </a:extLst>
          </p:cNvPr>
          <p:cNvSpPr txBox="1"/>
          <p:nvPr/>
        </p:nvSpPr>
        <p:spPr>
          <a:xfrm>
            <a:off x="6096000" y="2515452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Sets the state machine configuration.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908112-2D68-DF39-EB04-DD66D122968E}"/>
              </a:ext>
            </a:extLst>
          </p:cNvPr>
          <p:cNvSpPr txBox="1"/>
          <p:nvPr/>
        </p:nvSpPr>
        <p:spPr>
          <a:xfrm>
            <a:off x="4392976" y="2750384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Sets the </a:t>
            </a:r>
            <a:r>
              <a:rPr lang="en-US" sz="1050" i="0" dirty="0" err="1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sideset</a:t>
            </a:r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 pin in state machine configuration.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173E2E-C58D-66BC-8FE3-CA8D8B75E1F4}"/>
              </a:ext>
            </a:extLst>
          </p:cNvPr>
          <p:cNvSpPr txBox="1"/>
          <p:nvPr/>
        </p:nvSpPr>
        <p:spPr>
          <a:xfrm>
            <a:off x="6263361" y="3005643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ighlight>
                  <a:srgbClr val="FFFF00"/>
                </a:highlight>
              </a:rPr>
              <a:t>Setup the out shifting parameter.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9E639-EABE-BCD2-7AA2-7F4D919C83DB}"/>
              </a:ext>
            </a:extLst>
          </p:cNvPr>
          <p:cNvSpPr txBox="1"/>
          <p:nvPr/>
        </p:nvSpPr>
        <p:spPr>
          <a:xfrm>
            <a:off x="5195797" y="3297931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ighlight>
                  <a:srgbClr val="FFFF00"/>
                </a:highlight>
              </a:rPr>
              <a:t>Setup the FIFO joining.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A8695C-7952-96ED-4F4C-230512F5C7A3}"/>
              </a:ext>
            </a:extLst>
          </p:cNvPr>
          <p:cNvSpPr txBox="1"/>
          <p:nvPr/>
        </p:nvSpPr>
        <p:spPr>
          <a:xfrm>
            <a:off x="6296327" y="3502210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ighlight>
                  <a:srgbClr val="FFFF00"/>
                </a:highlight>
              </a:rPr>
              <a:t>Adds up the cycle time.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03887F-4A72-F7AD-D721-12E25182E106}"/>
              </a:ext>
            </a:extLst>
          </p:cNvPr>
          <p:cNvSpPr txBox="1"/>
          <p:nvPr/>
        </p:nvSpPr>
        <p:spPr>
          <a:xfrm>
            <a:off x="3983281" y="4078393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ighlight>
                  <a:srgbClr val="FFFF00"/>
                </a:highlight>
              </a:rPr>
              <a:t>Sets the state machine clock divider.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831589-5861-223D-59DE-7E2EC5D7BC3B}"/>
              </a:ext>
            </a:extLst>
          </p:cNvPr>
          <p:cNvSpPr txBox="1"/>
          <p:nvPr/>
        </p:nvSpPr>
        <p:spPr>
          <a:xfrm>
            <a:off x="4197486" y="4340003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ighlight>
                  <a:srgbClr val="FFFF00"/>
                </a:highlight>
              </a:rPr>
              <a:t>Resets and configures the state machine.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9F47BA-867C-02C9-E060-9BA15BFF46FC}"/>
              </a:ext>
            </a:extLst>
          </p:cNvPr>
          <p:cNvSpPr txBox="1"/>
          <p:nvPr/>
        </p:nvSpPr>
        <p:spPr>
          <a:xfrm>
            <a:off x="4197486" y="4592491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ighlight>
                  <a:srgbClr val="FFFF00"/>
                </a:highlight>
              </a:rPr>
              <a:t>Enables the state machine as the value is set to be true.</a:t>
            </a:r>
          </a:p>
        </p:txBody>
      </p:sp>
    </p:spTree>
    <p:extLst>
      <p:ext uri="{BB962C8B-B14F-4D97-AF65-F5344CB8AC3E}">
        <p14:creationId xmlns:p14="http://schemas.microsoft.com/office/powerpoint/2010/main" val="218345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E10E2-4DAF-7CAF-EA0A-1D6B04E1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24" y="937706"/>
            <a:ext cx="7115175" cy="17335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AA7D50C-B394-8273-85E7-63491A90F6F0}"/>
              </a:ext>
            </a:extLst>
          </p:cNvPr>
          <p:cNvSpPr/>
          <p:nvPr/>
        </p:nvSpPr>
        <p:spPr>
          <a:xfrm>
            <a:off x="5107022" y="1235412"/>
            <a:ext cx="515567" cy="330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B6FB32-764E-4E45-B6FD-4CD53F89BD5E}"/>
              </a:ext>
            </a:extLst>
          </p:cNvPr>
          <p:cNvSpPr/>
          <p:nvPr/>
        </p:nvSpPr>
        <p:spPr>
          <a:xfrm>
            <a:off x="7545422" y="1473739"/>
            <a:ext cx="515567" cy="330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7E9F36-DF10-0957-C2CD-87FC2D45FDFE}"/>
              </a:ext>
            </a:extLst>
          </p:cNvPr>
          <p:cNvSpPr/>
          <p:nvPr/>
        </p:nvSpPr>
        <p:spPr>
          <a:xfrm>
            <a:off x="4944895" y="1787963"/>
            <a:ext cx="515567" cy="330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7AD3CE-62E7-954E-B80D-DB9BBCC2BB73}"/>
              </a:ext>
            </a:extLst>
          </p:cNvPr>
          <p:cNvSpPr/>
          <p:nvPr/>
        </p:nvSpPr>
        <p:spPr>
          <a:xfrm>
            <a:off x="1857984" y="2027912"/>
            <a:ext cx="515567" cy="330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E1A90-A5D5-232C-777A-090644C17622}"/>
              </a:ext>
            </a:extLst>
          </p:cNvPr>
          <p:cNvSpPr txBox="1"/>
          <p:nvPr/>
        </p:nvSpPr>
        <p:spPr>
          <a:xfrm>
            <a:off x="5754254" y="1269978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Calls the default state machine configuration.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3E12C-D930-8536-1112-34CA77B32D81}"/>
              </a:ext>
            </a:extLst>
          </p:cNvPr>
          <p:cNvSpPr txBox="1"/>
          <p:nvPr/>
        </p:nvSpPr>
        <p:spPr>
          <a:xfrm>
            <a:off x="8060989" y="1542871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E1E1E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Adds and sets the warp addresses</a:t>
            </a:r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48186-BD25-1DA1-17FB-D3F0FDB43FD4}"/>
              </a:ext>
            </a:extLst>
          </p:cNvPr>
          <p:cNvSpPr txBox="1"/>
          <p:nvPr/>
        </p:nvSpPr>
        <p:spPr>
          <a:xfrm>
            <a:off x="5536176" y="1834170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Sets the </a:t>
            </a:r>
            <a:r>
              <a:rPr lang="en-US" sz="1050" i="0" dirty="0" err="1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sideset</a:t>
            </a:r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 options.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697E8-53C2-2BBC-5AC9-C1711BD22C78}"/>
              </a:ext>
            </a:extLst>
          </p:cNvPr>
          <p:cNvSpPr txBox="1"/>
          <p:nvPr/>
        </p:nvSpPr>
        <p:spPr>
          <a:xfrm>
            <a:off x="2440562" y="2081631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Returns the new configuration. </a:t>
            </a:r>
            <a:endParaRPr lang="en-US" sz="1050" dirty="0">
              <a:highlight>
                <a:srgbClr val="FFFF00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536106-0077-588A-E3F6-7B9508E60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6"/>
          <a:stretch/>
        </p:blipFill>
        <p:spPr>
          <a:xfrm>
            <a:off x="573424" y="3637813"/>
            <a:ext cx="4770110" cy="2466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8D6E5A-96C7-C8D8-0D85-5E42234404CA}"/>
              </a:ext>
            </a:extLst>
          </p:cNvPr>
          <p:cNvSpPr txBox="1"/>
          <p:nvPr/>
        </p:nvSpPr>
        <p:spPr>
          <a:xfrm>
            <a:off x="4709450" y="3684376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E1E1E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Creates a function without any returns</a:t>
            </a:r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8FBEF2-3B44-C174-CB7E-A3D259D27B70}"/>
              </a:ext>
            </a:extLst>
          </p:cNvPr>
          <p:cNvSpPr/>
          <p:nvPr/>
        </p:nvSpPr>
        <p:spPr>
          <a:xfrm>
            <a:off x="4002130" y="3713234"/>
            <a:ext cx="515567" cy="23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1BED9B-E6A6-0F18-C7A0-02DAD4F61FEA}"/>
              </a:ext>
            </a:extLst>
          </p:cNvPr>
          <p:cNvSpPr/>
          <p:nvPr/>
        </p:nvSpPr>
        <p:spPr>
          <a:xfrm>
            <a:off x="2373551" y="3945986"/>
            <a:ext cx="515567" cy="23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8259E2-4EFE-E6E1-FBA7-BEC1B1ACE1FD}"/>
              </a:ext>
            </a:extLst>
          </p:cNvPr>
          <p:cNvSpPr txBox="1"/>
          <p:nvPr/>
        </p:nvSpPr>
        <p:spPr>
          <a:xfrm>
            <a:off x="3080184" y="3959944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Constructs a table.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E95A5-F23E-F5E6-95FD-62DC454634AA}"/>
              </a:ext>
            </a:extLst>
          </p:cNvPr>
          <p:cNvSpPr txBox="1"/>
          <p:nvPr/>
        </p:nvSpPr>
        <p:spPr>
          <a:xfrm>
            <a:off x="3590803" y="4609690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E1E1E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Combines all the functions above and gives them labels</a:t>
            </a:r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70E496-2342-470B-E6E1-28E1412CF5EF}"/>
              </a:ext>
            </a:extLst>
          </p:cNvPr>
          <p:cNvSpPr/>
          <p:nvPr/>
        </p:nvSpPr>
        <p:spPr>
          <a:xfrm>
            <a:off x="2531426" y="4638548"/>
            <a:ext cx="515567" cy="23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69958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EA243C-F2E4-2B2A-5931-2443F6DDF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39" y="209144"/>
            <a:ext cx="3538637" cy="6439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77A5C-A5BF-36CD-7678-0636DC675CA9}"/>
              </a:ext>
            </a:extLst>
          </p:cNvPr>
          <p:cNvSpPr txBox="1"/>
          <p:nvPr/>
        </p:nvSpPr>
        <p:spPr>
          <a:xfrm>
            <a:off x="531779" y="1065686"/>
            <a:ext cx="67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Case 1.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E0A20-B748-8A15-D790-695D6B1C55BC}"/>
              </a:ext>
            </a:extLst>
          </p:cNvPr>
          <p:cNvSpPr txBox="1"/>
          <p:nvPr/>
        </p:nvSpPr>
        <p:spPr>
          <a:xfrm>
            <a:off x="531778" y="3037158"/>
            <a:ext cx="67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Case 2.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BEBF3-7056-369D-8847-2ACD76C570CF}"/>
              </a:ext>
            </a:extLst>
          </p:cNvPr>
          <p:cNvSpPr txBox="1"/>
          <p:nvPr/>
        </p:nvSpPr>
        <p:spPr>
          <a:xfrm>
            <a:off x="531777" y="4249873"/>
            <a:ext cx="67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Case 3.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A95C0-C56C-EA1B-CFEB-98534FF0C5C6}"/>
              </a:ext>
            </a:extLst>
          </p:cNvPr>
          <p:cNvSpPr txBox="1"/>
          <p:nvPr/>
        </p:nvSpPr>
        <p:spPr>
          <a:xfrm>
            <a:off x="531777" y="5538398"/>
            <a:ext cx="67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Case 4.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E788C6-006C-7F92-4CAD-81C3073351D0}"/>
              </a:ext>
            </a:extLst>
          </p:cNvPr>
          <p:cNvSpPr/>
          <p:nvPr/>
        </p:nvSpPr>
        <p:spPr>
          <a:xfrm>
            <a:off x="4752062" y="979474"/>
            <a:ext cx="1065079" cy="426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33 - 39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48D01-0EDB-32BC-2A8D-9C03728D5770}"/>
              </a:ext>
            </a:extLst>
          </p:cNvPr>
          <p:cNvSpPr txBox="1"/>
          <p:nvPr/>
        </p:nvSpPr>
        <p:spPr>
          <a:xfrm>
            <a:off x="5909897" y="1065686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This creates a color pattern based on the x values that comes.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4BEAA0-A1A4-E8D9-1CD1-C5239CAADD69}"/>
              </a:ext>
            </a:extLst>
          </p:cNvPr>
          <p:cNvSpPr/>
          <p:nvPr/>
        </p:nvSpPr>
        <p:spPr>
          <a:xfrm>
            <a:off x="4752062" y="2950946"/>
            <a:ext cx="1065079" cy="426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33 - 35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F99F0-7E29-CC99-DC33-5B7EB828EE07}"/>
              </a:ext>
            </a:extLst>
          </p:cNvPr>
          <p:cNvSpPr txBox="1"/>
          <p:nvPr/>
        </p:nvSpPr>
        <p:spPr>
          <a:xfrm>
            <a:off x="6096000" y="3037158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Gives random color output.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08A4DB-DDB5-ECA5-E84B-AD7F47DE0799}"/>
              </a:ext>
            </a:extLst>
          </p:cNvPr>
          <p:cNvSpPr/>
          <p:nvPr/>
        </p:nvSpPr>
        <p:spPr>
          <a:xfrm>
            <a:off x="4752061" y="4085621"/>
            <a:ext cx="1065079" cy="426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33 - 35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D4E48F-6EE3-A363-82CA-A707F0BD2777}"/>
              </a:ext>
            </a:extLst>
          </p:cNvPr>
          <p:cNvSpPr txBox="1"/>
          <p:nvPr/>
        </p:nvSpPr>
        <p:spPr>
          <a:xfrm>
            <a:off x="6091785" y="4167986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Will blink if the random number is divisible by 16. 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02A695-8A87-18F2-79B5-12A1E0E62900}"/>
              </a:ext>
            </a:extLst>
          </p:cNvPr>
          <p:cNvSpPr/>
          <p:nvPr/>
        </p:nvSpPr>
        <p:spPr>
          <a:xfrm>
            <a:off x="4752061" y="5630753"/>
            <a:ext cx="1065079" cy="426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33 - 36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BC2D1-348E-2F5C-5CD0-4DFC0D553AB7}"/>
              </a:ext>
            </a:extLst>
          </p:cNvPr>
          <p:cNvSpPr txBox="1"/>
          <p:nvPr/>
        </p:nvSpPr>
        <p:spPr>
          <a:xfrm>
            <a:off x="6091785" y="5713118"/>
            <a:ext cx="731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solidFill>
                  <a:srgbClr val="1E1E1E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Color pattern based on value of t and resets as t equals or exceeds max value. </a:t>
            </a:r>
            <a:endParaRPr lang="en-US" sz="105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0751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7C8B5F5B894343BAC2AEBA3CF99CDE" ma:contentTypeVersion="7" ma:contentTypeDescription="Create a new document." ma:contentTypeScope="" ma:versionID="1a5cd939635fb41f06b3732d733db5a3">
  <xsd:schema xmlns:xsd="http://www.w3.org/2001/XMLSchema" xmlns:xs="http://www.w3.org/2001/XMLSchema" xmlns:p="http://schemas.microsoft.com/office/2006/metadata/properties" xmlns:ns3="862df99a-1914-4c84-adac-a979d3f7c2d1" xmlns:ns4="b45c332f-84f5-47de-b0c0-4f1a89424fea" targetNamespace="http://schemas.microsoft.com/office/2006/metadata/properties" ma:root="true" ma:fieldsID="cb5600fca3de69b9cf7046843f5989d9" ns3:_="" ns4:_="">
    <xsd:import namespace="862df99a-1914-4c84-adac-a979d3f7c2d1"/>
    <xsd:import namespace="b45c332f-84f5-47de-b0c0-4f1a89424f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df99a-1914-4c84-adac-a979d3f7c2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5c332f-84f5-47de-b0c0-4f1a89424fe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346246-4914-4B93-A2BE-6F17585B09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2df99a-1914-4c84-adac-a979d3f7c2d1"/>
    <ds:schemaRef ds:uri="b45c332f-84f5-47de-b0c0-4f1a89424f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5C8480-9F48-4442-9F0C-315CB4D731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591138-AF28-4365-B13F-1FD033AD3A72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862df99a-1914-4c84-adac-a979d3f7c2d1"/>
    <ds:schemaRef ds:uri="http://purl.org/dc/dcmitype/"/>
    <ds:schemaRef ds:uri="http://schemas.microsoft.com/office/infopath/2007/PartnerControls"/>
    <ds:schemaRef ds:uri="b45c332f-84f5-47de-b0c0-4f1a89424fe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403</Words>
  <Application>Microsoft Office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Budhe, Yash Manoj</dc:creator>
  <cp:lastModifiedBy>Budhe, Yash Manoj</cp:lastModifiedBy>
  <cp:revision>2</cp:revision>
  <dcterms:created xsi:type="dcterms:W3CDTF">2022-10-15T20:56:01Z</dcterms:created>
  <dcterms:modified xsi:type="dcterms:W3CDTF">2022-10-16T23:21:20Z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0x010100F87C8B5F5B894343BAC2AEBA3CF99CDE</vt:lpwstr>
  </property>
</Properties>
</file>