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48AAB-9967-B648-8746-97880661EF47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7BD62-AEA7-B84E-9F71-22727BD000F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won‘t</a:t>
            </a:r>
            <a:r>
              <a:rPr lang="de-DE" baseline="0" dirty="0" smtClean="0"/>
              <a:t> start 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. To </a:t>
            </a:r>
            <a:r>
              <a:rPr lang="de-DE" baseline="0" dirty="0" err="1" smtClean="0"/>
              <a:t>decide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close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Salim‘s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seamed</a:t>
            </a:r>
            <a:r>
              <a:rPr lang="de-DE" baseline="0" dirty="0" smtClean="0"/>
              <a:t> to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a lot of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of Pascal and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thought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clean in a </a:t>
            </a:r>
            <a:r>
              <a:rPr lang="de-DE" baseline="0" dirty="0" err="1" smtClean="0"/>
              <a:t>sence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documentation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took</a:t>
            </a:r>
            <a:r>
              <a:rPr lang="de-DE" baseline="0" dirty="0" smtClean="0"/>
              <a:t> Salims </a:t>
            </a:r>
            <a:r>
              <a:rPr lang="de-DE" baseline="0" dirty="0" smtClean="0">
                <a:sym typeface="Wingdings"/>
              </a:rPr>
              <a:t>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/>
              </a:rPr>
              <a:t>We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had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the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idea</a:t>
            </a:r>
            <a:r>
              <a:rPr lang="de-DE" baseline="0" dirty="0" smtClean="0">
                <a:sym typeface="Wingdings"/>
              </a:rPr>
              <a:t> of pair </a:t>
            </a:r>
            <a:r>
              <a:rPr lang="de-DE" baseline="0" dirty="0" err="1" smtClean="0">
                <a:sym typeface="Wingdings"/>
              </a:rPr>
              <a:t>programming</a:t>
            </a:r>
            <a:r>
              <a:rPr lang="de-DE" baseline="0" dirty="0" smtClean="0">
                <a:sym typeface="Wingdings"/>
              </a:rPr>
              <a:t>, </a:t>
            </a:r>
            <a:r>
              <a:rPr lang="de-DE" baseline="0" dirty="0" err="1" smtClean="0">
                <a:sym typeface="Wingdings"/>
              </a:rPr>
              <a:t>since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our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team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consists</a:t>
            </a:r>
            <a:r>
              <a:rPr lang="de-DE" baseline="0" dirty="0" smtClean="0">
                <a:sym typeface="Wingdings"/>
              </a:rPr>
              <a:t> of </a:t>
            </a:r>
            <a:r>
              <a:rPr lang="de-DE" baseline="0" dirty="0" err="1" smtClean="0">
                <a:sym typeface="Wingdings"/>
              </a:rPr>
              <a:t>two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pairs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that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worked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already</a:t>
            </a:r>
            <a:r>
              <a:rPr lang="de-DE" baseline="0" dirty="0" smtClean="0">
                <a:sym typeface="Wingdings"/>
              </a:rPr>
              <a:t> to </a:t>
            </a:r>
            <a:r>
              <a:rPr lang="de-DE" baseline="0" dirty="0" err="1" smtClean="0">
                <a:sym typeface="Wingdings"/>
              </a:rPr>
              <a:t>gether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for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the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warum-up</a:t>
            </a:r>
            <a:r>
              <a:rPr lang="de-DE" baseline="0" dirty="0" smtClean="0">
                <a:sym typeface="Wingdings"/>
              </a:rPr>
              <a:t>.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baseline="0" dirty="0" smtClean="0"/>
              <a:t> in as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 as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Members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do.</a:t>
            </a:r>
          </a:p>
          <a:p>
            <a:r>
              <a:rPr lang="de-DE" baseline="0" dirty="0" smtClean="0"/>
              <a:t>Salim </a:t>
            </a:r>
            <a:r>
              <a:rPr lang="de-DE" baseline="0" dirty="0" err="1" smtClean="0"/>
              <a:t>webui</a:t>
            </a:r>
            <a:r>
              <a:rPr lang="de-DE" baseline="0" dirty="0" smtClean="0"/>
              <a:t>, Pascal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coding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blablabla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Split the tasks - work - refractor - swear - reistall rubymine - more seearing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Split the tasks - work - refractor - swear - reistall rubymine - more seearing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Split the tasks - work - refractor - swear - reistall rubymine - more seearing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292582-9FC8-4B1B-8456-B27CC842DEE2}" type="slidenum">
              <a:rPr smtClean="0"/>
              <a:pPr/>
              <a:t>‹Nr.›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CH" smtClean="0"/>
              <a:t>Mastertextformat bearbeiten</a:t>
            </a:r>
          </a:p>
          <a:p>
            <a:pPr lvl="1" eaLnBrk="1" latinLnBrk="0" hangingPunct="1"/>
            <a:r>
              <a:rPr kumimoji="0" lang="de-CH" smtClean="0"/>
              <a:t>Zweite Ebene</a:t>
            </a:r>
          </a:p>
          <a:p>
            <a:pPr lvl="2" eaLnBrk="1" latinLnBrk="0" hangingPunct="1"/>
            <a:r>
              <a:rPr kumimoji="0" lang="de-CH" smtClean="0"/>
              <a:t>Dritte Ebene</a:t>
            </a:r>
          </a:p>
          <a:p>
            <a:pPr lvl="3" eaLnBrk="1" latinLnBrk="0" hangingPunct="1"/>
            <a:r>
              <a:rPr kumimoji="0" lang="de-CH" smtClean="0"/>
              <a:t>Vierte Ebene</a:t>
            </a:r>
          </a:p>
          <a:p>
            <a:pPr lvl="4" eaLnBrk="1" latinLnBrk="0" hangingPunct="1"/>
            <a:r>
              <a:rPr kumimoji="0" lang="de-CH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F67C90-7A44-184D-BFCE-C93CF14CACDC}" type="datetimeFigureOut">
              <a:rPr lang="de-DE" smtClean="0"/>
              <a:t>17.10.2012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51A8BF-C5C2-FC40-A6B7-B6090ED0B04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3000" dirty="0" smtClean="0">
              <a:solidFill>
                <a:schemeClr val="tx1"/>
              </a:solidFill>
            </a:endParaRPr>
          </a:p>
          <a:p>
            <a:r>
              <a:rPr lang="de-DE" sz="3000" dirty="0" smtClean="0">
                <a:solidFill>
                  <a:schemeClr val="tx1"/>
                </a:solidFill>
              </a:rPr>
              <a:t>Adrian - Dominic - Judith - </a:t>
            </a:r>
            <a:r>
              <a:rPr lang="de-DE" sz="3000" dirty="0" err="1" smtClean="0">
                <a:solidFill>
                  <a:schemeClr val="tx1"/>
                </a:solidFill>
              </a:rPr>
              <a:t>Maudlin</a:t>
            </a:r>
            <a:r>
              <a:rPr lang="de-DE" sz="3000" dirty="0" smtClean="0">
                <a:solidFill>
                  <a:schemeClr val="tx1"/>
                </a:solidFill>
              </a:rPr>
              <a:t> - Pascal - Salim</a:t>
            </a:r>
          </a:p>
          <a:p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838200" y="4572000"/>
            <a:ext cx="64008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Client: Joel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de-DE" sz="2600" dirty="0" smtClean="0">
                <a:solidFill>
                  <a:schemeClr val="tx2"/>
                </a:solidFill>
              </a:rPr>
              <a:t>Coach: Aaron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 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and </a:t>
            </a:r>
            <a:r>
              <a:rPr lang="de-DE" dirty="0" err="1" smtClean="0"/>
              <a:t>suddenly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a </a:t>
            </a:r>
            <a:r>
              <a:rPr lang="de-DE" dirty="0" err="1" smtClean="0"/>
              <a:t>team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722313" y="3886200"/>
            <a:ext cx="7772400" cy="1752600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Use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someones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code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begin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from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scratch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again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?</a:t>
            </a:r>
          </a:p>
          <a:p>
            <a:pPr lvl="1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v"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Take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have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lvl="1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v"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Pair-Programming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1. </a:t>
            </a:r>
            <a:r>
              <a:rPr lang="de-DE" dirty="0" err="1" smtClean="0"/>
              <a:t>Cycle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369469"/>
            <a:ext cx="7772400" cy="1338262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Some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of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us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seamed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more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eager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than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others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...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DE" sz="2400" dirty="0" err="1">
                <a:solidFill>
                  <a:schemeClr val="tx1">
                    <a:tint val="75000"/>
                  </a:schemeClr>
                </a:solidFill>
              </a:rPr>
              <a:t>b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worked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2. </a:t>
            </a:r>
            <a:r>
              <a:rPr lang="de-DE" dirty="0" err="1" smtClean="0"/>
              <a:t>Cycle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369469"/>
            <a:ext cx="7772400" cy="1338262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Some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of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us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are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still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more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eager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than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others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...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nd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still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workes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as a </a:t>
            </a:r>
            <a:r>
              <a:rPr lang="de-DE" dirty="0" err="1" smtClean="0"/>
              <a:t>team</a:t>
            </a:r>
            <a:r>
              <a:rPr lang="de-DE" dirty="0" smtClean="0"/>
              <a:t>, and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out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everyone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369469"/>
            <a:ext cx="7772400" cy="1338262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No (real)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roles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self-assigned</a:t>
            </a:r>
            <a:endParaRPr kumimoji="0" lang="de-DE" sz="2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162800" y="3369469"/>
            <a:ext cx="1581150" cy="182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Workflow</a:t>
            </a:r>
            <a:endParaRPr lang="de-DE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369468"/>
            <a:ext cx="7772400" cy="2116931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[...]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split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task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–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work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–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refactor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–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swear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–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reinstall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rubymine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–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more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swearing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[...]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it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just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flows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;) 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Communication</a:t>
            </a:r>
            <a:endParaRPr lang="de-DE" dirty="0" smtClean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886200"/>
            <a:ext cx="7772400" cy="2116931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Doodle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to find a date (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find out,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that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can‘t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find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one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...)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First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Skype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now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have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TeamSpeak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!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Wiki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Protocalls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Stories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Coding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Standarts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hints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tips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more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</a:t>
            </a:r>
            <a:r>
              <a:rPr lang="de-DE" dirty="0" err="1" smtClean="0"/>
              <a:t>hat</a:t>
            </a:r>
            <a:r>
              <a:rPr lang="de-DE" dirty="0" smtClean="0"/>
              <a:t> was</a:t>
            </a:r>
          </a:p>
          <a:p>
            <a:r>
              <a:rPr lang="de-DE" dirty="0" err="1" smtClean="0"/>
              <a:t>w</a:t>
            </a:r>
            <a:r>
              <a:rPr lang="de-DE" dirty="0" err="1" smtClean="0"/>
              <a:t>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r>
              <a:rPr lang="de-DE" dirty="0" err="1" smtClean="0"/>
              <a:t>w</a:t>
            </a:r>
            <a:r>
              <a:rPr lang="de-DE" dirty="0" err="1" smtClean="0"/>
              <a:t>hat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endParaRPr lang="de-DE" dirty="0" smtClean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4114800"/>
            <a:ext cx="7772400" cy="2116931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722313" y="4114800"/>
            <a:ext cx="7772400" cy="2116931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Dactylos.thmx</Template>
  <TotalTime>0</TotalTime>
  <Words>432</Words>
  <Application>Microsoft Macintosh PowerPoint</Application>
  <PresentationFormat>Bildschirmpräsentation (4:3)</PresentationFormat>
  <Paragraphs>52</Paragraphs>
  <Slides>8</Slides>
  <Notes>5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Dactylos</vt:lpstr>
      <vt:lpstr>Team #1</vt:lpstr>
      <vt:lpstr>Team # 1</vt:lpstr>
      <vt:lpstr>Team #1</vt:lpstr>
      <vt:lpstr>Team #1</vt:lpstr>
      <vt:lpstr>Team #1</vt:lpstr>
      <vt:lpstr>Team #1</vt:lpstr>
      <vt:lpstr>Team #1</vt:lpstr>
      <vt:lpstr>Team #1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#1</dc:title>
  <dc:creator>Judith Fuog</dc:creator>
  <cp:lastModifiedBy>Judith Fuog</cp:lastModifiedBy>
  <cp:revision>6</cp:revision>
  <dcterms:created xsi:type="dcterms:W3CDTF">2012-10-17T06:25:13Z</dcterms:created>
  <dcterms:modified xsi:type="dcterms:W3CDTF">2012-10-17T07:45:51Z</dcterms:modified>
</cp:coreProperties>
</file>