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21" Target="slides/slide16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1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4" id="8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0" id="9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6" id="9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2" id="10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5" id="11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" id="13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" id="3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" id="3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" id="4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" id="5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9" id="5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5" id="6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2" id="7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8" id="7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png"/><Relationship Type="http://schemas.openxmlformats.org/officeDocument/2006/relationships/image" Id="rId3" Target="../media/image02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Sentry Gun</a:t>
            </a:r>
          </a:p>
        </p:txBody>
      </p:sp>
      <p:sp>
        <p:nvSpPr>
          <p:cNvPr name="Shape 24" id="24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/>
              <a:t>ESE350 - Tom Ly and Max Guo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Tripod Frame</a:t>
            </a:r>
          </a:p>
        </p:txBody>
      </p:sp>
      <p:sp>
        <p:nvSpPr>
          <p:cNvPr name="Shape 81" id="81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holds lidar, guns, servos as well as any other necessary attachments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Should be sturdy (LIDAR is 20 lbs. alone)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Allow quick rotation of servos without falling over</a:t>
            </a:r>
          </a:p>
          <a:p>
            <a:pPr indent="457200" rtl="0" lvl="0">
              <a:buNone/>
            </a:pPr>
            <a:r>
              <a:rPr/>
              <a:t>1. modify camera tripod</a:t>
            </a:r>
          </a:p>
          <a:p>
            <a:pPr lvl="0">
              <a:buNone/>
            </a:pPr>
            <a:r>
              <a:rPr/>
              <a:t>	2. build it from scratch (wood)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Setup</a:t>
            </a:r>
          </a:p>
        </p:txBody>
      </p:sp>
      <p:sp>
        <p:nvSpPr>
          <p:cNvPr name="Shape 87" id="87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Lidar connected to mbed at the USB pins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mBed hooked up to all the servos on the PWM pins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servos linked to the Nerf Gun through mechanical means (screws)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LIDAR has separate power supply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mBed can be powered by battery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Indoors, normal room conditions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Timeline</a:t>
            </a:r>
          </a:p>
        </p:txBody>
      </p:sp>
      <p:sp>
        <p:nvSpPr>
          <p:cNvPr name="Shape 93" id="93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0" rtl="0" lvl="0">
              <a:buNone/>
            </a:pPr>
            <a:r>
              <a:rPr sz="1400">
                <a:solidFill>
                  <a:srgbClr val="000000"/>
                </a:solidFill>
              </a:rPr>
              <a:t>3/31: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sz="1400">
                <a:solidFill>
                  <a:srgbClr val="000000"/>
                </a:solidFill>
              </a:rPr>
              <a:t>	-LIDAR: communicating with the mbed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sz="1400">
                <a:solidFill>
                  <a:srgbClr val="000000"/>
                </a:solidFill>
              </a:rPr>
              <a:t>	-Have parts ordered by then</a:t>
            </a:r>
          </a:p>
          <a:p>
            <a:pPr marR="0" algn="l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sz="1400">
                <a:solidFill>
                  <a:srgbClr val="000000"/>
                </a:solidFill>
              </a:rPr>
              <a:t>	Tripod : Flush out an initial design based on order parts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>
                <a:solidFill>
                  <a:srgbClr val="000000"/>
                </a:solidFill>
              </a:rPr>
              <a:t>4/7: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solidFill>
                  <a:srgbClr val="000000"/>
                </a:solidFill>
              </a:rPr>
              <a:t>	-LIDAR: Algorithm to identify a stationary single object + get started with a moving object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solidFill>
                  <a:srgbClr val="000000"/>
                </a:solidFill>
              </a:rPr>
              <a:t>	-Gun: Open up the gun and modify internals to interface with mbed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solidFill>
                  <a:srgbClr val="000000"/>
                </a:solidFill>
              </a:rPr>
              <a:t>	-Frame: Install servos and interface with mbed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>
                <a:solidFill>
                  <a:srgbClr val="000000"/>
                </a:solidFill>
              </a:rPr>
              <a:t>4/14: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>
                <a:solidFill>
                  <a:srgbClr val="000000"/>
                </a:solidFill>
              </a:rPr>
              <a:t>	-LIDAR: Track multiple objects algorithm. 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>
                <a:solidFill>
                  <a:srgbClr val="000000"/>
                </a:solidFill>
              </a:rPr>
              <a:t>	-Gun + Frame: Finish whatever from last week + attach LIDAR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>
                <a:solidFill>
                  <a:srgbClr val="000000"/>
                </a:solidFill>
              </a:rPr>
              <a:t>	-Calibration: Start debugging algorithm and test gun response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>
                <a:solidFill>
                  <a:srgbClr val="000000"/>
                </a:solidFill>
              </a:rPr>
              <a:t>4/21: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>
                <a:solidFill>
                  <a:srgbClr val="000000"/>
                </a:solidFill>
              </a:rPr>
              <a:t>	-LIDAR: Debug debug debug + timing issues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	-Calibration: test + test + test</a:t>
            </a:r>
          </a:p>
          <a:p>
            <a:pPr indent="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/>
              <a:t>	-Extras: Twitter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Extras</a:t>
            </a:r>
          </a:p>
        </p:txBody>
      </p:sp>
      <p:sp>
        <p:nvSpPr>
          <p:cNvPr name="Shape 99" id="99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/>
              <a:t>- Post a Twitter message to indicate an intruder</a:t>
            </a:r>
          </a:p>
          <a:p>
            <a:pPr rtl="0" lvl="0">
              <a:buNone/>
            </a:pPr>
            <a:r>
              <a:rPr/>
              <a:t>- Panic mode: </a:t>
            </a:r>
          </a:p>
          <a:p>
            <a:pPr indent="457200" rtl="0" lvl="0">
              <a:buNone/>
            </a:pPr>
            <a:r>
              <a:rPr/>
              <a:t>if (out of ammo || target is at baseline){</a:t>
            </a:r>
          </a:p>
          <a:p>
            <a:pPr indent="457200" marL="457200" rtl="0" lvl="0">
              <a:buNone/>
            </a:pPr>
            <a:r>
              <a:rPr/>
              <a:t>swing nerf gun wildly like a bat }</a:t>
            </a:r>
          </a:p>
          <a:p>
            <a:r>
              <a:t/>
            </a:r>
          </a:p>
          <a:p>
            <a:pPr indent="0" marL="0">
              <a:buNone/>
            </a:pPr>
            <a:r>
              <a:rPr/>
              <a:t>- Voice commands: "FIRE!"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Backup: Ping Sensors</a:t>
            </a:r>
          </a:p>
        </p:txBody>
      </p:sp>
      <p:sp>
        <p:nvSpPr>
          <p:cNvPr name="Shape 105" id="105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If LIDAR is too overkill =&gt; use Ping sensors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Calculating distance would be different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/>
              <a:t>REALLY different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have to manually calculate distance to object and then to convert that into perpendicular distance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Calibration is a pain and not as accurate.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Sensor</a:t>
            </a:r>
          </a:p>
        </p:txBody>
      </p:sp>
      <p:sp>
        <p:nvSpPr>
          <p:cNvPr name="Shape 111" id="111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/>
              <a:t>Parrallex </a:t>
            </a:r>
            <a:r>
              <a:rPr sz="2400">
                <a:solidFill>
                  <a:srgbClr val="222255"/>
                </a:solidFill>
              </a:rPr>
              <a:t>PING))) Ultrasonic Distance Sensor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>
                <a:solidFill>
                  <a:srgbClr val="222255"/>
                </a:solidFill>
              </a:rPr>
              <a:t>3m range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>
                <a:solidFill>
                  <a:srgbClr val="000033"/>
                </a:solidFill>
              </a:rPr>
              <a:t>+5 VDC, I/O pin, GRN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/>
              <a:t>40 kHz pulse</a:t>
            </a:r>
          </a:p>
          <a:p>
            <a:pPr indent="-3810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/>
              <a:t>Travels through </a:t>
            </a:r>
          </a:p>
          <a:p>
            <a:pPr indent="-3810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/>
              <a:t>burst travels 1150 feet/second</a:t>
            </a:r>
          </a:p>
        </p:txBody>
      </p:sp>
      <p:sp>
        <p:nvSpPr>
          <p:cNvPr name="Shape 112" id="112"/>
          <p:cNvSpPr/>
          <p:nvPr/>
        </p:nvSpPr>
        <p:spPr>
          <a:xfrm>
            <a:off y="2158575" x="6305550"/>
            <a:ext cy="2381250" cx="2381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Array of ping sensors</a:t>
            </a:r>
          </a:p>
        </p:txBody>
      </p:sp>
      <p:sp>
        <p:nvSpPr>
          <p:cNvPr name="Shape 118" id="118"/>
          <p:cNvSpPr/>
          <p:nvPr/>
        </p:nvSpPr>
        <p:spPr>
          <a:xfrm>
            <a:off y="2716963" x="5966217"/>
            <a:ext cy="1683058" cx="2214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19" id="119"/>
          <p:cNvSpPr/>
          <p:nvPr/>
        </p:nvSpPr>
        <p:spPr>
          <a:xfrm>
            <a:off y="4023785" x="5966217"/>
            <a:ext cy="1683058" cx="2214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20" id="120"/>
          <p:cNvSpPr/>
          <p:nvPr/>
        </p:nvSpPr>
        <p:spPr>
          <a:xfrm>
            <a:off y="1417760" x="5966217"/>
            <a:ext cy="1683058" cx="2214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name="Shape 121" id="121"/>
          <p:cNvCxnSpPr/>
          <p:nvPr/>
        </p:nvCxnSpPr>
        <p:spPr>
          <a:xfrm rot="10800000" flipH="1">
            <a:off y="3837424" x="6471425"/>
            <a:ext cy="587100" cx="1417499"/>
          </a:xfrm>
          <a:prstGeom prst="straightConnector1">
            <a:avLst/>
          </a:prstGeom>
          <a:noFill/>
        </p:spPr>
      </p:cxnSp>
      <p:cxnSp>
        <p:nvCxnSpPr>
          <p:cNvPr name="Shape 122" id="122"/>
          <p:cNvCxnSpPr/>
          <p:nvPr/>
        </p:nvCxnSpPr>
        <p:spPr>
          <a:xfrm rot="10800000" flipH="1">
            <a:off y="2542024" x="6471425"/>
            <a:ext cy="587100" cx="1417499"/>
          </a:xfrm>
          <a:prstGeom prst="straightConnector1">
            <a:avLst/>
          </a:prstGeom>
          <a:noFill/>
        </p:spPr>
      </p:cxnSp>
      <p:cxnSp>
        <p:nvCxnSpPr>
          <p:cNvPr name="Shape 123" id="123"/>
          <p:cNvCxnSpPr/>
          <p:nvPr/>
        </p:nvCxnSpPr>
        <p:spPr>
          <a:xfrm rot="10800000" flipH="1">
            <a:off y="1246624" x="6471425"/>
            <a:ext cy="587100" cx="1417499"/>
          </a:xfrm>
          <a:prstGeom prst="straightConnector1">
            <a:avLst/>
          </a:prstGeom>
          <a:noFill/>
        </p:spPr>
      </p:cxnSp>
      <p:cxnSp>
        <p:nvCxnSpPr>
          <p:cNvPr name="Shape 124" id="124"/>
          <p:cNvCxnSpPr/>
          <p:nvPr/>
        </p:nvCxnSpPr>
        <p:spPr>
          <a:xfrm>
            <a:off y="5067850" x="6471425"/>
            <a:ext cy="559199" cx="1445999"/>
          </a:xfrm>
          <a:prstGeom prst="straightConnector1">
            <a:avLst/>
          </a:prstGeom>
          <a:noFill/>
        </p:spPr>
      </p:cxnSp>
      <p:cxnSp>
        <p:nvCxnSpPr>
          <p:cNvPr name="Shape 125" id="125"/>
          <p:cNvCxnSpPr/>
          <p:nvPr/>
        </p:nvCxnSpPr>
        <p:spPr>
          <a:xfrm>
            <a:off y="3696250" x="6471425"/>
            <a:ext cy="559199" cx="1445999"/>
          </a:xfrm>
          <a:prstGeom prst="straightConnector1">
            <a:avLst/>
          </a:prstGeom>
          <a:noFill/>
        </p:spPr>
      </p:cxnSp>
      <p:cxnSp>
        <p:nvCxnSpPr>
          <p:cNvPr name="Shape 126" id="126"/>
          <p:cNvCxnSpPr/>
          <p:nvPr/>
        </p:nvCxnSpPr>
        <p:spPr>
          <a:xfrm>
            <a:off y="2400850" x="6471425"/>
            <a:ext cy="559199" cx="1445999"/>
          </a:xfrm>
          <a:prstGeom prst="straightConnector1">
            <a:avLst/>
          </a:prstGeom>
          <a:noFill/>
        </p:spPr>
      </p:cxnSp>
      <p:sp>
        <p:nvSpPr>
          <p:cNvPr name="Shape 127" id="127"/>
          <p:cNvSpPr/>
          <p:nvPr/>
        </p:nvSpPr>
        <p:spPr>
          <a:xfrm>
            <a:off y="1689450" x="672925"/>
            <a:ext cy="4209300" cx="50112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sz="2400"/>
              <a:t>Speed of Sound = 1150 ft /second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/>
              <a:t>time of return signal = t</a:t>
            </a:r>
          </a:p>
          <a:p>
            <a:pPr rtl="0" lvl="0">
              <a:buNone/>
            </a:pPr>
            <a:r>
              <a:rPr sz="2400"/>
              <a:t>time to object = t/2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/>
              <a:t> ~ distance to object = SoS * t/2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/>
              <a:t>Form a vector using distances from each sensor that "sees" the object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Trig Magic = Degree and Distance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/>
        </p:nvSpPr>
        <p:spPr>
          <a:xfrm>
            <a:off y="878692" x="1871439"/>
            <a:ext cy="5172187" cx="55223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Equipment</a:t>
            </a:r>
          </a:p>
        </p:txBody>
      </p:sp>
      <p:sp>
        <p:nvSpPr>
          <p:cNvPr name="Shape 35" id="35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LIDAR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mbed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Nerf Gun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Servo Motor controlled frame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Lidar: SICK LMS221</a:t>
            </a:r>
          </a:p>
        </p:txBody>
      </p:sp>
      <p:sp>
        <p:nvSpPr>
          <p:cNvPr name="Shape 41" id="41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data sent through RS422 serial port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180 measurements sent every time, one for each viewing angle degree.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data is a distance and an angle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10mm resolution, accurate up to 80m</a:t>
            </a:r>
          </a:p>
        </p:txBody>
      </p:sp>
      <p:sp>
        <p:nvSpPr>
          <p:cNvPr name="Shape 42" id="42"/>
          <p:cNvSpPr/>
          <p:nvPr/>
        </p:nvSpPr>
        <p:spPr>
          <a:xfrm>
            <a:off y="4481225" x="5181350"/>
            <a:ext cy="2187811" cx="21782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43" id="43"/>
          <p:cNvSpPr/>
          <p:nvPr/>
        </p:nvSpPr>
        <p:spPr>
          <a:xfrm>
            <a:off y="4481225" x="2357912"/>
            <a:ext cy="1943297" cx="196518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Lidar: Object Detection</a:t>
            </a:r>
          </a:p>
        </p:txBody>
      </p:sp>
      <p:sp>
        <p:nvSpPr>
          <p:cNvPr name="Shape 49" id="49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used to track objects in the field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placed alongside the Nerf Gun to detect incoming objects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Nerf Gun and Lidar form a baseline/endzone, think of it as a game, cannot pass this line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set a distance threshold, track objects after a certain line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track closest object first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closest object determined by closest perpendicular distance to baseline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/>
              <a:t>wide range of useful tools: Ethernet port, SPI Accelerometer, USB ports, Controller Area Network (CAN) ports, PWM, Serial ports, etc.</a:t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/>
              <a:t>Lidar utilizes Serial. FTDI cable to convert to USB.</a:t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/>
              <a:t>USB pins to capture data stream.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/>
              <a:t>PWMout pins to control</a:t>
            </a:r>
          </a:p>
          <a:p>
            <a:pPr indent="457200" rtl="0" lvl="0">
              <a:buNone/>
            </a:pPr>
            <a:r>
              <a:rPr sz="2400"/>
              <a:t>frame servos</a:t>
            </a:r>
          </a:p>
        </p:txBody>
      </p:sp>
      <p:sp>
        <p:nvSpPr>
          <p:cNvPr name="Shape 55" id="5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mbed NXP LPC1768</a:t>
            </a:r>
          </a:p>
        </p:txBody>
      </p:sp>
      <p:sp>
        <p:nvSpPr>
          <p:cNvPr name="Shape 56" id="56"/>
          <p:cNvSpPr/>
          <p:nvPr/>
        </p:nvSpPr>
        <p:spPr>
          <a:xfrm>
            <a:off y="3881646" x="4410502"/>
            <a:ext cy="2686253" cx="42762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mbed: Processing the Data  </a:t>
            </a:r>
          </a:p>
        </p:txBody>
      </p:sp>
      <p:sp>
        <p:nvSpPr>
          <p:cNvPr name="Shape 62" id="62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after capturing data, calculates perpendicular distance to the baseline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if an object is seen (object passed the threshold line) send out PWM signals to servos and aim the nerf gun.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send pwm signal to fire.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ensure that no data is lost when processing captured data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Nerf Gun</a:t>
            </a:r>
          </a:p>
        </p:txBody>
      </p:sp>
      <p:sp>
        <p:nvSpPr>
          <p:cNvPr name="Shape 68" id="6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z="2000"/>
              <a:t>Shoots things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z="2000"/>
              <a:t>Rotates left and right as well as up and down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49999"/>
              <a:buFont typeface="Arial"/>
              <a:buChar char="•"/>
            </a:pPr>
            <a:r>
              <a:rPr sz="2000"/>
              <a:t>Servo control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Courier New"/>
              <a:buChar char="o"/>
            </a:pPr>
            <a:r>
              <a:rPr sz="2000"/>
              <a:t>Aim: X and Y plane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Courier New"/>
              <a:buChar char="o"/>
            </a:pPr>
            <a:r>
              <a:rPr sz="2000"/>
              <a:t>Fire: pulls trigger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None/>
            </a:pPr>
            <a:r>
              <a:rPr sz="2000"/>
              <a:t>Airsoft/paintball gun = dangerous, pierce skin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None/>
            </a:pPr>
            <a:r>
              <a:rPr sz="2000"/>
              <a:t>Nerf gun = shoots foam, weak....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None/>
            </a:pPr>
            <a:r>
              <a:rPr sz="2000"/>
              <a:t>Nerf gun it is (Vulcan EBF-25)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None/>
            </a:pPr>
            <a:r>
              <a:rPr sz="2000"/>
              <a:t>-fully automatic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None/>
            </a:pPr>
            <a:r>
              <a:rPr sz="2000"/>
              <a:t>-internal electronic trigger</a:t>
            </a:r>
          </a:p>
          <a:p>
            <a:pPr indent="45720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None/>
            </a:pPr>
            <a:r>
              <a:rPr sz="2000"/>
              <a:t>could be directly controlled by mbed.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69" id="69"/>
          <p:cNvSpPr/>
          <p:nvPr/>
        </p:nvSpPr>
        <p:spPr>
          <a:xfrm>
            <a:off y="3710400" x="5829300"/>
            <a:ext cy="2857500" cx="2857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/>
              <a:t>Servos</a:t>
            </a:r>
          </a:p>
        </p:txBody>
      </p:sp>
      <p:sp>
        <p:nvSpPr>
          <p:cNvPr name="Shape 75" id="75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controlled by PWM signals from mbed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180-servo to rotate left and right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180-servo to rotate the gun up and down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servo to pull the trigger: 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ideally simple 180-servo</a:t>
            </a:r>
          </a:p>
          <a:p>
            <a:pPr indent="-381000" marL="91440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depending on trigger action of gun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