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</p:sldMasterIdLst>
  <p:notesMasterIdLst>
    <p:notesMasterId r:id="rId22"/>
  </p:notesMasterIdLst>
  <p:sldIdLst>
    <p:sldId id="256" r:id="rId3"/>
    <p:sldId id="262" r:id="rId4"/>
    <p:sldId id="306" r:id="rId5"/>
    <p:sldId id="296" r:id="rId6"/>
    <p:sldId id="300" r:id="rId7"/>
    <p:sldId id="301" r:id="rId8"/>
    <p:sldId id="302" r:id="rId9"/>
    <p:sldId id="303" r:id="rId10"/>
    <p:sldId id="304" r:id="rId11"/>
    <p:sldId id="305" r:id="rId12"/>
    <p:sldId id="264" r:id="rId13"/>
    <p:sldId id="309" r:id="rId14"/>
    <p:sldId id="298" r:id="rId15"/>
    <p:sldId id="299" r:id="rId16"/>
    <p:sldId id="265" r:id="rId17"/>
    <p:sldId id="266" r:id="rId18"/>
    <p:sldId id="307" r:id="rId19"/>
    <p:sldId id="291" r:id="rId20"/>
    <p:sldId id="274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1781E8C-C472-FD4B-A49E-3868A5A139DE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723DCD7-A8BD-F145-9280-1C1B15731606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929200F9-D53A-2647-926B-110E53F6F5DF}" type="datetime1">
              <a:rPr lang="pt-BR"/>
              <a:pPr lvl="0"/>
              <a:t>24/09/2018</a:t>
            </a:fld>
            <a:endParaRPr lang="pt-BR"/>
          </a:p>
        </p:txBody>
      </p:sp>
      <p:sp>
        <p:nvSpPr>
          <p:cNvPr id="4" name="Espaço Reservado para Imagem de Slide 3">
            <a:extLst>
              <a:ext uri="{FF2B5EF4-FFF2-40B4-BE49-F238E27FC236}">
                <a16:creationId xmlns:a16="http://schemas.microsoft.com/office/drawing/2014/main" id="{C26ADF25-98BF-A240-8581-DA6B064590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Espaço Reservado para Anotações 4">
            <a:extLst>
              <a:ext uri="{FF2B5EF4-FFF2-40B4-BE49-F238E27FC236}">
                <a16:creationId xmlns:a16="http://schemas.microsoft.com/office/drawing/2014/main" id="{A9EA1B3E-4B64-2A45-A5F1-A8148E454F4C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pt-BR"/>
              <a:t>Editar estilos de texto Mestre Segundo nível Terceiro nível Quarto nível Quinto nível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ECE641-C511-7440-8409-726A3DD8C0FB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274FF90-B346-C54A-8ED9-235C50D8EB0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D14E7487-E39F-FE40-9339-5CF88C41DACF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523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t-BR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BD5CE23-1A26-B842-9309-9D9A89011F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58CEED8-D3B3-9D4B-B209-F3A4BCC2D3C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pt-BR"/>
              <a:t>Depentability &amp; reliability = confiabilidade e segurança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B4D0066-D12A-5440-9E93-796CF6CBC9DD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2C47464-8C34-A74C-B1DB-E0BD306843BD}" type="slidenum">
              <a:t>5</a:t>
            </a:fld>
            <a:endParaRPr lang="pt-B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AE90041-378D-7646-B74C-248D0F9CFF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F8D4016-55CA-AB43-8BB6-A68EEEEA77B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36CEF96-CAA4-7049-AA90-5F5B56E76499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37FBC66-6353-694A-BA20-880BC1306D11}" type="slidenum">
              <a:t>6</a:t>
            </a:fld>
            <a:endParaRPr lang="pt-B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1A794A0-91ED-F443-965F-46AD7B3C3A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ED918A3-A9C7-A84E-AC2F-7642B6D064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3DF4E30-D942-4641-89F6-24C6C0C82CC6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7A1E5DB-B589-0049-A91B-2B94B9AD5EFA}" type="slidenum">
              <a:t>7</a:t>
            </a:fld>
            <a:endParaRPr lang="pt-B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1A17538-DA82-3F42-9F74-BBD30C18A6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4BAB73A-6820-CC4D-8166-A1D5AE31A30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23FC056-869F-0142-914F-A332FE9095C6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CE0E576-8940-E941-B986-39C4F6901CBE}" type="slidenum">
              <a:t>8</a:t>
            </a:fld>
            <a:endParaRPr lang="pt-B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AFA57AA-724B-254D-BF7D-1F7C580F6C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8F9E6DC-2881-9D43-95DD-FECE32C53A6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2933106-A74F-884C-99CB-DF8488D18CED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E72142C-EF84-1840-BF6B-EE94CAB7F42D}" type="slidenum">
              <a:t>9</a:t>
            </a:fld>
            <a:endParaRPr lang="pt-B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13BEFC2-16F2-D547-BDC1-B7B9D7EFE7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727FCAA-D64F-DB4A-B058-918F0688977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7D6F119-E753-F248-B8A3-6EF35A5ECF1B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81EEA05-EEF6-E04C-A0EB-524CD3F67008}" type="slidenum">
              <a:t>10</a:t>
            </a:fld>
            <a:endParaRPr lang="pt-B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7609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23030FB9-4380-E948-9CBE-EA7BCCB19A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084" y="365037"/>
            <a:ext cx="10515243" cy="1325157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1DA66E14-D847-784B-9FF7-C00A4F738BD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8084" y="1825563"/>
            <a:ext cx="10515243" cy="2075038"/>
          </a:xfrm>
        </p:spPr>
        <p:txBody>
          <a:bodyPr lIns="0" tIns="0" rIns="0" bIns="0"/>
          <a:lstStyle>
            <a:lvl1pPr>
              <a:buSzPct val="100000"/>
              <a:buFont typeface="Arial" pitchFamily="34"/>
              <a:buChar char="•"/>
              <a:defRPr/>
            </a:lvl1pPr>
          </a:lstStyle>
          <a:p>
            <a:pPr lvl="0"/>
            <a:endParaRPr lang="pt-B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41A00F9D-15CA-6745-9498-FDC60E5C98D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084" y="4098240"/>
            <a:ext cx="10515243" cy="2075038"/>
          </a:xfrm>
        </p:spPr>
        <p:txBody>
          <a:bodyPr lIns="0" tIns="0" rIns="0" bIns="0"/>
          <a:lstStyle>
            <a:lvl1pPr>
              <a:buSzPct val="100000"/>
              <a:buFont typeface="Arial" pitchFamily="34"/>
              <a:buChar char="•"/>
              <a:defRPr/>
            </a:lvl1pPr>
          </a:lstStyle>
          <a:p>
            <a:pPr lv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1016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435D14BB-71A5-DA44-B48A-BD8989A58E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084" y="365037"/>
            <a:ext cx="10515243" cy="1325157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DF57971B-DBC3-1446-9C98-66348D9AF25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084" y="1825563"/>
            <a:ext cx="5131082" cy="2075038"/>
          </a:xfrm>
        </p:spPr>
        <p:txBody>
          <a:bodyPr lIns="0" tIns="0" rIns="0" bIns="0"/>
          <a:lstStyle>
            <a:lvl1pPr>
              <a:buSzPct val="100000"/>
              <a:buFont typeface="Arial" pitchFamily="34"/>
              <a:buChar char="•"/>
              <a:defRPr/>
            </a:lvl1pPr>
          </a:lstStyle>
          <a:p>
            <a:pPr lvl="0"/>
            <a:endParaRPr lang="pt-B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47F90861-5E6B-094B-A89C-3ADB6447ED5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226204" y="1825563"/>
            <a:ext cx="5131082" cy="2075038"/>
          </a:xfrm>
        </p:spPr>
        <p:txBody>
          <a:bodyPr lIns="0" tIns="0" rIns="0" bIns="0"/>
          <a:lstStyle>
            <a:lvl1pPr>
              <a:buSzPct val="100000"/>
              <a:buFont typeface="Arial" pitchFamily="34"/>
              <a:buChar char="•"/>
              <a:defRPr/>
            </a:lvl1pPr>
          </a:lstStyle>
          <a:p>
            <a:pPr lvl="0"/>
            <a:endParaRPr lang="pt-B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D2053FCF-A20A-F540-B544-EBCD3DA5CCD2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6226204" y="4098240"/>
            <a:ext cx="5131082" cy="2075038"/>
          </a:xfrm>
        </p:spPr>
        <p:txBody>
          <a:bodyPr lIns="0" tIns="0" rIns="0" bIns="0"/>
          <a:lstStyle>
            <a:lvl1pPr>
              <a:buSzPct val="100000"/>
              <a:buFont typeface="Arial" pitchFamily="34"/>
              <a:buChar char="•"/>
              <a:defRPr/>
            </a:lvl1pPr>
          </a:lstStyle>
          <a:p>
            <a:pPr lvl="0"/>
            <a:endParaRPr lang="pt-B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0C276946-F149-2843-9D5A-A323901F52C4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838084" y="4098240"/>
            <a:ext cx="5131082" cy="2075038"/>
          </a:xfrm>
        </p:spPr>
        <p:txBody>
          <a:bodyPr lIns="0" tIns="0" rIns="0" bIns="0"/>
          <a:lstStyle>
            <a:lvl1pPr>
              <a:buSzPct val="100000"/>
              <a:buFont typeface="Arial" pitchFamily="34"/>
              <a:buChar char="•"/>
              <a:defRPr/>
            </a:lvl1pPr>
          </a:lstStyle>
          <a:p>
            <a:pPr lv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635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A12C42A8-3C36-664D-BB83-C9DC1A5C721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8084" y="365037"/>
            <a:ext cx="10515243" cy="1325157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D87BDD29-2225-DD43-A341-3BD708210E0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38084" y="1825563"/>
            <a:ext cx="10515243" cy="4350962"/>
          </a:xfrm>
        </p:spPr>
        <p:txBody>
          <a:bodyPr lIns="0" tIns="0" rIns="0" bIns="0"/>
          <a:lstStyle>
            <a:lvl1pPr>
              <a:buSzPct val="100000"/>
              <a:buFont typeface="Arial" pitchFamily="34"/>
              <a:buChar char="•"/>
              <a:defRPr/>
            </a:lvl1pPr>
          </a:lstStyle>
          <a:p>
            <a:pPr lvl="0"/>
            <a:endParaRPr lang="pt-B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10CB7091-82BC-C645-AF47-44FE2776BB8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38084" y="1825563"/>
            <a:ext cx="10515243" cy="4350962"/>
          </a:xfrm>
        </p:spPr>
        <p:txBody>
          <a:bodyPr lIns="0" tIns="0" rIns="0" bIns="0"/>
          <a:lstStyle>
            <a:lvl1pPr>
              <a:buSzPct val="100000"/>
              <a:buFont typeface="Arial" pitchFamily="34"/>
              <a:buChar char="•"/>
              <a:defRPr/>
            </a:lvl1pPr>
          </a:lstStyle>
          <a:p>
            <a:pPr lvl="0"/>
            <a:endParaRPr lang="pt-BR"/>
          </a:p>
        </p:txBody>
      </p:sp>
      <p:pic>
        <p:nvPicPr>
          <p:cNvPr id="5" name="Imagem 37">
            <a:extLst>
              <a:ext uri="{FF2B5EF4-FFF2-40B4-BE49-F238E27FC236}">
                <a16:creationId xmlns:a16="http://schemas.microsoft.com/office/drawing/2014/main" id="{3E77CC35-066C-0641-8965-AB77CB398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878" y="1825563"/>
            <a:ext cx="5452923" cy="435096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Imagem 38">
            <a:extLst>
              <a:ext uri="{FF2B5EF4-FFF2-40B4-BE49-F238E27FC236}">
                <a16:creationId xmlns:a16="http://schemas.microsoft.com/office/drawing/2014/main" id="{7E63F9E9-113B-F94C-8568-7B51A1BC6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878" y="1825563"/>
            <a:ext cx="5452923" cy="4350962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573055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656121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ECD972DF-0B96-CE43-AD24-F4483A187C3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pc="0">
                <a:uFillTx/>
                <a:latin typeface="Arial"/>
              </a:defRPr>
            </a:lvl1pPr>
          </a:lstStyle>
          <a:p>
            <a:pPr lvl="0"/>
            <a:endParaRPr lang="pt-B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04BE20DA-5E10-454F-86F2-3D8C19AAE1C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/>
        <p:txBody>
          <a:bodyPr lIns="0" tIns="0" rIns="0" bIns="0" anchor="ctr" anchorCtr="1"/>
          <a:lstStyle>
            <a:lvl1pPr marL="228600" indent="-228600" algn="ctr">
              <a:buSzPct val="100000"/>
              <a:buFont typeface="Arial" pitchFamily="34"/>
              <a:buChar char="•"/>
              <a:defRPr spc="0">
                <a:uFillTx/>
                <a:latin typeface="Arial"/>
              </a:defRPr>
            </a:lvl1pPr>
          </a:lstStyle>
          <a:p>
            <a:pPr lv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49465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1A7A9D0E-5EC1-0B41-A79A-6E65A8E4ECD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pc="0">
                <a:uFillTx/>
                <a:latin typeface="Arial"/>
              </a:defRPr>
            </a:lvl1pPr>
          </a:lstStyle>
          <a:p>
            <a:pPr lvl="0"/>
            <a:endParaRPr lang="pt-B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335D0773-01CF-D343-BFC8-0C21EB08C921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 lIns="0" tIns="0" rIns="0" bIns="0"/>
          <a:lstStyle>
            <a:lvl1pPr marL="228600" indent="-228600">
              <a:buSzPct val="100000"/>
              <a:buFont typeface="Arial" pitchFamily="34"/>
              <a:buChar char="•"/>
              <a:defRPr spc="0">
                <a:uFillTx/>
                <a:latin typeface="Arial"/>
              </a:defRPr>
            </a:lvl1pPr>
          </a:lstStyle>
          <a:p>
            <a:pPr lv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8205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CFA5ACE5-1A8E-1848-BD41-38B9C51833B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pc="0">
                <a:uFillTx/>
                <a:latin typeface="Arial"/>
              </a:defRPr>
            </a:lvl1pPr>
          </a:lstStyle>
          <a:p>
            <a:pPr lvl="0"/>
            <a:endParaRPr lang="pt-B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C5673E9B-43B2-DD4A-8266-DEAE4B7B344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084" y="1825563"/>
            <a:ext cx="5131082" cy="4350962"/>
          </a:xfrm>
        </p:spPr>
        <p:txBody>
          <a:bodyPr lIns="0" tIns="0" rIns="0" bIns="0"/>
          <a:lstStyle>
            <a:lvl1pPr marL="228600" indent="-228600">
              <a:buSzPct val="100000"/>
              <a:buFont typeface="Arial" pitchFamily="34"/>
              <a:buChar char="•"/>
              <a:defRPr spc="0">
                <a:uFillTx/>
                <a:latin typeface="Arial"/>
              </a:defRPr>
            </a:lvl1pPr>
          </a:lstStyle>
          <a:p>
            <a:pPr lvl="0"/>
            <a:endParaRPr lang="pt-B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74C906F2-A81B-1B43-80F9-BF743F2C8D29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226204" y="1825563"/>
            <a:ext cx="5131082" cy="4350962"/>
          </a:xfrm>
        </p:spPr>
        <p:txBody>
          <a:bodyPr lIns="0" tIns="0" rIns="0" bIns="0"/>
          <a:lstStyle>
            <a:lvl1pPr marL="228600" indent="-228600">
              <a:buSzPct val="100000"/>
              <a:buFont typeface="Arial" pitchFamily="34"/>
              <a:buChar char="•"/>
              <a:defRPr spc="0">
                <a:uFillTx/>
                <a:latin typeface="Arial"/>
              </a:defRPr>
            </a:lvl1pPr>
          </a:lstStyle>
          <a:p>
            <a:pPr lv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0464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7689FDE9-0B07-7F44-BEA5-FC488B7CC25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pc="0">
                <a:uFillTx/>
                <a:latin typeface="Arial"/>
              </a:defRPr>
            </a:lvl1pPr>
          </a:lstStyle>
          <a:p>
            <a:pPr lv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16464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AF6F7255-3FF6-0C4D-B783-12037E23579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38084" y="365037"/>
            <a:ext cx="10515243" cy="6144118"/>
          </a:xfrm>
        </p:spPr>
        <p:txBody>
          <a:bodyPr lIns="0" tIns="0" rIns="0" bIns="0" anchor="ctr" anchorCtr="1"/>
          <a:lstStyle>
            <a:lvl1pPr marL="228600" indent="-228600" algn="ctr">
              <a:buSzPct val="100000"/>
              <a:buFont typeface="Arial" pitchFamily="34"/>
              <a:buChar char="•"/>
              <a:defRPr spc="0">
                <a:uFillTx/>
                <a:latin typeface="Arial"/>
              </a:defRPr>
            </a:lvl1pPr>
          </a:lstStyle>
          <a:p>
            <a:pPr lv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7010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AD89B6A9-191C-8B4E-9F3D-1826DFBB22F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pc="0">
                <a:uFillTx/>
                <a:latin typeface="Arial"/>
              </a:defRPr>
            </a:lvl1pPr>
          </a:lstStyle>
          <a:p>
            <a:pPr lvl="0"/>
            <a:endParaRPr lang="pt-B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9EC6324C-697E-4544-A9CD-BDD9848AE1B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084" y="1825563"/>
            <a:ext cx="5131082" cy="2075038"/>
          </a:xfrm>
        </p:spPr>
        <p:txBody>
          <a:bodyPr lIns="0" tIns="0" rIns="0" bIns="0"/>
          <a:lstStyle>
            <a:lvl1pPr marL="228600" indent="-228600">
              <a:buSzPct val="100000"/>
              <a:buFont typeface="Arial" pitchFamily="34"/>
              <a:buChar char="•"/>
              <a:defRPr spc="0">
                <a:uFillTx/>
                <a:latin typeface="Arial"/>
              </a:defRPr>
            </a:lvl1pPr>
          </a:lstStyle>
          <a:p>
            <a:pPr lvl="0"/>
            <a:endParaRPr lang="pt-B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8FF90CDC-E5F2-E942-9106-3E3054132A8E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8084" y="4098240"/>
            <a:ext cx="5131082" cy="2075038"/>
          </a:xfrm>
        </p:spPr>
        <p:txBody>
          <a:bodyPr lIns="0" tIns="0" rIns="0" bIns="0"/>
          <a:lstStyle>
            <a:lvl1pPr marL="228600" indent="-228600">
              <a:buSzPct val="100000"/>
              <a:buFont typeface="Arial" pitchFamily="34"/>
              <a:buChar char="•"/>
              <a:defRPr spc="0">
                <a:uFillTx/>
                <a:latin typeface="Arial"/>
              </a:defRPr>
            </a:lvl1pPr>
          </a:lstStyle>
          <a:p>
            <a:pPr lvl="0"/>
            <a:endParaRPr lang="pt-B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989BA3BE-8455-4647-A270-F679AD3BB1BE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6226204" y="1825563"/>
            <a:ext cx="5131082" cy="4350962"/>
          </a:xfrm>
        </p:spPr>
        <p:txBody>
          <a:bodyPr lIns="0" tIns="0" rIns="0" bIns="0"/>
          <a:lstStyle>
            <a:lvl1pPr marL="228600" indent="-228600">
              <a:buSzPct val="100000"/>
              <a:buFont typeface="Arial" pitchFamily="34"/>
              <a:buChar char="•"/>
              <a:defRPr spc="0">
                <a:uFillTx/>
                <a:latin typeface="Arial"/>
              </a:defRPr>
            </a:lvl1pPr>
          </a:lstStyle>
          <a:p>
            <a:pPr lv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59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F1B84D4E-E161-D647-B169-FC0A500C48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084" y="365037"/>
            <a:ext cx="10515243" cy="1325157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FE9224FB-A92B-3D40-B35C-3314F6F2045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38084" y="1825563"/>
            <a:ext cx="10515243" cy="4350962"/>
          </a:xfrm>
        </p:spPr>
        <p:txBody>
          <a:bodyPr lIns="0" tIns="0" rIns="0" bIns="0" anchor="ctr" anchorCtr="1"/>
          <a:lstStyle>
            <a:lvl1pPr algn="ctr">
              <a:buSzPct val="100000"/>
              <a:buFont typeface="Arial" pitchFamily="34"/>
              <a:buChar char="•"/>
              <a:defRPr/>
            </a:lvl1pPr>
          </a:lstStyle>
          <a:p>
            <a:pPr lv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194104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744B67DB-AD9A-0240-97DC-C86AA631EF7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pc="0">
                <a:uFillTx/>
                <a:latin typeface="Arial"/>
              </a:defRPr>
            </a:lvl1pPr>
          </a:lstStyle>
          <a:p>
            <a:pPr lvl="0"/>
            <a:endParaRPr lang="pt-B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55CE9A8A-5FD3-054D-A557-6467B5FE6A5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084" y="1825563"/>
            <a:ext cx="5131082" cy="4350962"/>
          </a:xfrm>
        </p:spPr>
        <p:txBody>
          <a:bodyPr lIns="0" tIns="0" rIns="0" bIns="0"/>
          <a:lstStyle>
            <a:lvl1pPr marL="228600" indent="-228600">
              <a:buSzPct val="100000"/>
              <a:buFont typeface="Arial" pitchFamily="34"/>
              <a:buChar char="•"/>
              <a:defRPr spc="0">
                <a:uFillTx/>
                <a:latin typeface="Arial"/>
              </a:defRPr>
            </a:lvl1pPr>
          </a:lstStyle>
          <a:p>
            <a:pPr lvl="0"/>
            <a:endParaRPr lang="pt-B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847BE188-28E6-2A44-93E0-F1B97155A2E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226204" y="1825563"/>
            <a:ext cx="5131082" cy="2075038"/>
          </a:xfrm>
        </p:spPr>
        <p:txBody>
          <a:bodyPr lIns="0" tIns="0" rIns="0" bIns="0"/>
          <a:lstStyle>
            <a:lvl1pPr marL="228600" indent="-228600">
              <a:buSzPct val="100000"/>
              <a:buFont typeface="Arial" pitchFamily="34"/>
              <a:buChar char="•"/>
              <a:defRPr spc="0">
                <a:uFillTx/>
                <a:latin typeface="Arial"/>
              </a:defRPr>
            </a:lvl1pPr>
          </a:lstStyle>
          <a:p>
            <a:pPr lvl="0"/>
            <a:endParaRPr lang="pt-B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5A6ECBE0-EE48-D741-8B4E-D0E0164F04D4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6226204" y="4098240"/>
            <a:ext cx="5131082" cy="2075038"/>
          </a:xfrm>
        </p:spPr>
        <p:txBody>
          <a:bodyPr lIns="0" tIns="0" rIns="0" bIns="0"/>
          <a:lstStyle>
            <a:lvl1pPr marL="228600" indent="-228600">
              <a:buSzPct val="100000"/>
              <a:buFont typeface="Arial" pitchFamily="34"/>
              <a:buChar char="•"/>
              <a:defRPr spc="0">
                <a:uFillTx/>
                <a:latin typeface="Arial"/>
              </a:defRPr>
            </a:lvl1pPr>
          </a:lstStyle>
          <a:p>
            <a:pPr lv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4268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D1A41590-BD5D-B441-9481-D50451DC710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pc="0">
                <a:uFillTx/>
                <a:latin typeface="Arial"/>
              </a:defRPr>
            </a:lvl1pPr>
          </a:lstStyle>
          <a:p>
            <a:pPr lvl="0"/>
            <a:endParaRPr lang="pt-B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5C5A7D62-BCEE-2540-B0D8-70A1B6715029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838084" y="1825563"/>
            <a:ext cx="5131082" cy="2075038"/>
          </a:xfrm>
        </p:spPr>
        <p:txBody>
          <a:bodyPr lIns="0" tIns="0" rIns="0" bIns="0"/>
          <a:lstStyle>
            <a:lvl1pPr marL="228600" indent="-228600">
              <a:buSzPct val="100000"/>
              <a:buFont typeface="Arial" pitchFamily="34"/>
              <a:buChar char="•"/>
              <a:defRPr spc="0">
                <a:uFillTx/>
                <a:latin typeface="Arial"/>
              </a:defRPr>
            </a:lvl1pPr>
          </a:lstStyle>
          <a:p>
            <a:pPr lvl="0"/>
            <a:endParaRPr lang="pt-B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942A81C3-82F1-5348-804F-A7943AF52EA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226204" y="1825563"/>
            <a:ext cx="5131082" cy="2075038"/>
          </a:xfrm>
        </p:spPr>
        <p:txBody>
          <a:bodyPr lIns="0" tIns="0" rIns="0" bIns="0"/>
          <a:lstStyle>
            <a:lvl1pPr marL="228600" indent="-228600">
              <a:buSzPct val="100000"/>
              <a:buFont typeface="Arial" pitchFamily="34"/>
              <a:buChar char="•"/>
              <a:defRPr spc="0">
                <a:uFillTx/>
                <a:latin typeface="Arial"/>
              </a:defRPr>
            </a:lvl1pPr>
          </a:lstStyle>
          <a:p>
            <a:pPr lvl="0"/>
            <a:endParaRPr lang="pt-B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05715FE6-0C3B-F94D-A7DC-5784772448A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8084" y="4098240"/>
            <a:ext cx="10515243" cy="2075038"/>
          </a:xfrm>
        </p:spPr>
        <p:txBody>
          <a:bodyPr lIns="0" tIns="0" rIns="0" bIns="0"/>
          <a:lstStyle>
            <a:lvl1pPr marL="228600" indent="-228600">
              <a:buSzPct val="100000"/>
              <a:buFont typeface="Arial" pitchFamily="34"/>
              <a:buChar char="•"/>
              <a:defRPr spc="0">
                <a:uFillTx/>
                <a:latin typeface="Arial"/>
              </a:defRPr>
            </a:lvl1pPr>
          </a:lstStyle>
          <a:p>
            <a:pPr lv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30863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F0449F1D-545D-754F-9887-D3B013A74D6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pc="0">
                <a:uFillTx/>
                <a:latin typeface="Arial"/>
              </a:defRPr>
            </a:lvl1pPr>
          </a:lstStyle>
          <a:p>
            <a:pPr lvl="0"/>
            <a:endParaRPr lang="pt-B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F4ADFD6E-2FC0-4649-A895-1E3125475596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8084" y="1825563"/>
            <a:ext cx="10515243" cy="2075038"/>
          </a:xfrm>
        </p:spPr>
        <p:txBody>
          <a:bodyPr lIns="0" tIns="0" rIns="0" bIns="0"/>
          <a:lstStyle>
            <a:lvl1pPr marL="228600" indent="-228600">
              <a:buSzPct val="100000"/>
              <a:buFont typeface="Arial" pitchFamily="34"/>
              <a:buChar char="•"/>
              <a:defRPr spc="0">
                <a:uFillTx/>
                <a:latin typeface="Arial"/>
              </a:defRPr>
            </a:lvl1pPr>
          </a:lstStyle>
          <a:p>
            <a:pPr lvl="0"/>
            <a:endParaRPr lang="pt-B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D7207CF9-CA7E-8142-961D-1FC5E4B0298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084" y="4098240"/>
            <a:ext cx="10515243" cy="2075038"/>
          </a:xfrm>
        </p:spPr>
        <p:txBody>
          <a:bodyPr lIns="0" tIns="0" rIns="0" bIns="0"/>
          <a:lstStyle>
            <a:lvl1pPr marL="228600" indent="-228600">
              <a:buSzPct val="100000"/>
              <a:buFont typeface="Arial" pitchFamily="34"/>
              <a:buChar char="•"/>
              <a:defRPr spc="0">
                <a:uFillTx/>
                <a:latin typeface="Arial"/>
              </a:defRPr>
            </a:lvl1pPr>
          </a:lstStyle>
          <a:p>
            <a:pPr lv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22199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DEF2C9F0-D7BC-B544-820D-55CCFE7692A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pc="0">
                <a:uFillTx/>
                <a:latin typeface="Arial"/>
              </a:defRPr>
            </a:lvl1pPr>
          </a:lstStyle>
          <a:p>
            <a:pPr lvl="0"/>
            <a:endParaRPr lang="pt-B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8C06526A-C0AD-2441-9CCE-97B30D5B96E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084" y="1825563"/>
            <a:ext cx="5131082" cy="2075038"/>
          </a:xfrm>
        </p:spPr>
        <p:txBody>
          <a:bodyPr lIns="0" tIns="0" rIns="0" bIns="0"/>
          <a:lstStyle>
            <a:lvl1pPr marL="228600" indent="-228600">
              <a:buSzPct val="100000"/>
              <a:buFont typeface="Arial" pitchFamily="34"/>
              <a:buChar char="•"/>
              <a:defRPr spc="0">
                <a:uFillTx/>
                <a:latin typeface="Arial"/>
              </a:defRPr>
            </a:lvl1pPr>
          </a:lstStyle>
          <a:p>
            <a:pPr lvl="0"/>
            <a:endParaRPr lang="pt-B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17616BC9-6347-B943-82E0-510DFCA0BDD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226204" y="1825563"/>
            <a:ext cx="5131082" cy="2075038"/>
          </a:xfrm>
        </p:spPr>
        <p:txBody>
          <a:bodyPr lIns="0" tIns="0" rIns="0" bIns="0"/>
          <a:lstStyle>
            <a:lvl1pPr marL="228600" indent="-228600">
              <a:buSzPct val="100000"/>
              <a:buFont typeface="Arial" pitchFamily="34"/>
              <a:buChar char="•"/>
              <a:defRPr spc="0">
                <a:uFillTx/>
                <a:latin typeface="Arial"/>
              </a:defRPr>
            </a:lvl1pPr>
          </a:lstStyle>
          <a:p>
            <a:pPr lvl="0"/>
            <a:endParaRPr lang="pt-B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24E66022-2337-4C44-AF18-878F0F74D3E3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6226204" y="4098240"/>
            <a:ext cx="5131082" cy="2075038"/>
          </a:xfrm>
        </p:spPr>
        <p:txBody>
          <a:bodyPr lIns="0" tIns="0" rIns="0" bIns="0"/>
          <a:lstStyle>
            <a:lvl1pPr marL="228600" indent="-228600">
              <a:buSzPct val="100000"/>
              <a:buFont typeface="Arial" pitchFamily="34"/>
              <a:buChar char="•"/>
              <a:defRPr spc="0">
                <a:uFillTx/>
                <a:latin typeface="Arial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C6A66BE2-896B-8746-9C35-A4E03EE6BDA5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838084" y="4098240"/>
            <a:ext cx="5131082" cy="2075038"/>
          </a:xfrm>
        </p:spPr>
        <p:txBody>
          <a:bodyPr lIns="0" tIns="0" rIns="0" bIns="0"/>
          <a:lstStyle>
            <a:lvl1pPr marL="228600" indent="-228600">
              <a:buSzPct val="100000"/>
              <a:buFont typeface="Arial" pitchFamily="34"/>
              <a:buChar char="•"/>
              <a:defRPr spc="0">
                <a:uFillTx/>
                <a:latin typeface="Arial"/>
              </a:defRPr>
            </a:lvl1pPr>
          </a:lstStyle>
          <a:p>
            <a:pPr lv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4465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5CF0C335-ECDD-AA4B-A3B2-365EE769B71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lIns="0" tIns="0" rIns="0" bIns="0"/>
          <a:lstStyle>
            <a:lvl1pPr>
              <a:defRPr spc="0">
                <a:uFillTx/>
                <a:latin typeface="Arial"/>
              </a:defRPr>
            </a:lvl1pPr>
          </a:lstStyle>
          <a:p>
            <a:pPr lvl="0"/>
            <a:endParaRPr lang="pt-B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CF77FC51-0BCB-994F-9400-984F26E8C1E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lIns="0" tIns="0" rIns="0" bIns="0"/>
          <a:lstStyle>
            <a:lvl1pPr marL="228600" indent="-228600">
              <a:buSzPct val="100000"/>
              <a:buFont typeface="Arial" pitchFamily="34"/>
              <a:buChar char="•"/>
              <a:defRPr spc="0">
                <a:uFillTx/>
                <a:latin typeface="Arial"/>
              </a:defRPr>
            </a:lvl1pPr>
          </a:lstStyle>
          <a:p>
            <a:pPr lvl="0"/>
            <a:endParaRPr lang="pt-B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D582335B-130D-C94C-805F-A5CAF66343E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lIns="0" tIns="0" rIns="0" bIns="0"/>
          <a:lstStyle>
            <a:lvl1pPr marL="228600" indent="-228600">
              <a:buSzPct val="100000"/>
              <a:buFont typeface="Arial" pitchFamily="34"/>
              <a:buChar char="•"/>
              <a:defRPr spc="0">
                <a:uFillTx/>
                <a:latin typeface="Arial"/>
              </a:defRPr>
            </a:lvl1pPr>
          </a:lstStyle>
          <a:p>
            <a:pPr lvl="0"/>
            <a:endParaRPr lang="pt-BR"/>
          </a:p>
        </p:txBody>
      </p:sp>
      <p:pic>
        <p:nvPicPr>
          <p:cNvPr id="5" name="Imagem 76">
            <a:extLst>
              <a:ext uri="{FF2B5EF4-FFF2-40B4-BE49-F238E27FC236}">
                <a16:creationId xmlns:a16="http://schemas.microsoft.com/office/drawing/2014/main" id="{D2828D5D-6552-5E40-9849-5ECA2BFED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878" y="1825563"/>
            <a:ext cx="5452923" cy="435096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Imagem 77">
            <a:extLst>
              <a:ext uri="{FF2B5EF4-FFF2-40B4-BE49-F238E27FC236}">
                <a16:creationId xmlns:a16="http://schemas.microsoft.com/office/drawing/2014/main" id="{9F773F18-67C4-6348-9440-F0CF9165E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878" y="1825563"/>
            <a:ext cx="5452923" cy="4350962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33645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7ADFAE86-F902-C34A-94B6-442FC82004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084" y="365037"/>
            <a:ext cx="10515243" cy="1325157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27F54237-9441-7049-8FC9-9C8B61EA793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084" y="1825563"/>
            <a:ext cx="10515243" cy="4350962"/>
          </a:xfrm>
        </p:spPr>
        <p:txBody>
          <a:bodyPr lIns="0" tIns="0" rIns="0" bIns="0"/>
          <a:lstStyle>
            <a:lvl1pPr>
              <a:buSzPct val="100000"/>
              <a:buFont typeface="Arial" pitchFamily="34"/>
              <a:buChar char="•"/>
              <a:defRPr/>
            </a:lvl1pPr>
          </a:lstStyle>
          <a:p>
            <a:pPr lv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6312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4BC407F1-1446-694B-956D-57923AF2DD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084" y="365037"/>
            <a:ext cx="10515243" cy="1325157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451BF22E-C252-3847-B7C5-0B1036F8019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084" y="1825563"/>
            <a:ext cx="5131082" cy="4350962"/>
          </a:xfrm>
        </p:spPr>
        <p:txBody>
          <a:bodyPr lIns="0" tIns="0" rIns="0" bIns="0"/>
          <a:lstStyle>
            <a:lvl1pPr>
              <a:buSzPct val="100000"/>
              <a:buFont typeface="Arial" pitchFamily="34"/>
              <a:buChar char="•"/>
              <a:defRPr/>
            </a:lvl1pPr>
          </a:lstStyle>
          <a:p>
            <a:pPr lvl="0"/>
            <a:endParaRPr lang="pt-B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40F3FF9A-325A-5146-BB6C-493F264E2B99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226204" y="1825563"/>
            <a:ext cx="5131082" cy="4350962"/>
          </a:xfrm>
        </p:spPr>
        <p:txBody>
          <a:bodyPr lIns="0" tIns="0" rIns="0" bIns="0"/>
          <a:lstStyle>
            <a:lvl1pPr>
              <a:buSzPct val="100000"/>
              <a:buFont typeface="Arial" pitchFamily="34"/>
              <a:buChar char="•"/>
              <a:defRPr/>
            </a:lvl1pPr>
          </a:lstStyle>
          <a:p>
            <a:pPr lv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8467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24579CCF-DDBC-B045-B134-D0A935BE3F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084" y="365037"/>
            <a:ext cx="10515243" cy="1325157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5645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260C82D0-5B2B-764E-9DBF-59D3356596D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38084" y="365037"/>
            <a:ext cx="10515243" cy="6144118"/>
          </a:xfrm>
        </p:spPr>
        <p:txBody>
          <a:bodyPr lIns="0" tIns="0" rIns="0" bIns="0" anchor="ctr" anchorCtr="1"/>
          <a:lstStyle>
            <a:lvl1pPr algn="ctr">
              <a:buSzPct val="100000"/>
              <a:buFont typeface="Arial" pitchFamily="34"/>
              <a:buChar char="•"/>
              <a:defRPr/>
            </a:lvl1pPr>
          </a:lstStyle>
          <a:p>
            <a:pPr lv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138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F7216F65-3F8A-214F-B9E9-151518FB00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084" y="365037"/>
            <a:ext cx="10515243" cy="1325157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3FA8E601-DC08-AF45-9E58-07E26FF0E49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084" y="1825563"/>
            <a:ext cx="5131082" cy="2075038"/>
          </a:xfrm>
        </p:spPr>
        <p:txBody>
          <a:bodyPr lIns="0" tIns="0" rIns="0" bIns="0"/>
          <a:lstStyle>
            <a:lvl1pPr>
              <a:buSzPct val="100000"/>
              <a:buFont typeface="Arial" pitchFamily="34"/>
              <a:buChar char="•"/>
              <a:defRPr/>
            </a:lvl1pPr>
          </a:lstStyle>
          <a:p>
            <a:pPr lvl="0"/>
            <a:endParaRPr lang="pt-B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206D984A-1371-0E49-AEAA-F9D02366424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8084" y="4098240"/>
            <a:ext cx="5131082" cy="2075038"/>
          </a:xfrm>
        </p:spPr>
        <p:txBody>
          <a:bodyPr lIns="0" tIns="0" rIns="0" bIns="0"/>
          <a:lstStyle>
            <a:lvl1pPr>
              <a:buSzPct val="100000"/>
              <a:buFont typeface="Arial" pitchFamily="34"/>
              <a:buChar char="•"/>
              <a:defRPr/>
            </a:lvl1pPr>
          </a:lstStyle>
          <a:p>
            <a:pPr lvl="0"/>
            <a:endParaRPr lang="pt-B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9EFF9522-EC6C-2345-8243-1E5C05203C8A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6226204" y="1825563"/>
            <a:ext cx="5131082" cy="4350962"/>
          </a:xfrm>
        </p:spPr>
        <p:txBody>
          <a:bodyPr lIns="0" tIns="0" rIns="0" bIns="0"/>
          <a:lstStyle>
            <a:lvl1pPr>
              <a:buSzPct val="100000"/>
              <a:buFont typeface="Arial" pitchFamily="34"/>
              <a:buChar char="•"/>
              <a:defRPr/>
            </a:lvl1pPr>
          </a:lstStyle>
          <a:p>
            <a:pPr lv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15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BEA85356-DFBF-AC4A-9B44-FD05F92189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084" y="365037"/>
            <a:ext cx="10515243" cy="1325157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191E6677-A4E0-3647-8925-23741AE933F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084" y="1825563"/>
            <a:ext cx="5131082" cy="4350962"/>
          </a:xfrm>
        </p:spPr>
        <p:txBody>
          <a:bodyPr lIns="0" tIns="0" rIns="0" bIns="0"/>
          <a:lstStyle>
            <a:lvl1pPr>
              <a:buSzPct val="100000"/>
              <a:buFont typeface="Arial" pitchFamily="34"/>
              <a:buChar char="•"/>
              <a:defRPr/>
            </a:lvl1pPr>
          </a:lstStyle>
          <a:p>
            <a:pPr lvl="0"/>
            <a:endParaRPr lang="pt-B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39D7C2CA-3359-6343-B037-0381FA2E9930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226204" y="1825563"/>
            <a:ext cx="5131082" cy="2075038"/>
          </a:xfrm>
        </p:spPr>
        <p:txBody>
          <a:bodyPr lIns="0" tIns="0" rIns="0" bIns="0"/>
          <a:lstStyle>
            <a:lvl1pPr>
              <a:buSzPct val="100000"/>
              <a:buFont typeface="Arial" pitchFamily="34"/>
              <a:buChar char="•"/>
              <a:defRPr/>
            </a:lvl1pPr>
          </a:lstStyle>
          <a:p>
            <a:pPr lvl="0"/>
            <a:endParaRPr lang="pt-B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13BDBF63-9C5F-2241-86A4-268556C32D34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6226204" y="4098240"/>
            <a:ext cx="5131082" cy="2075038"/>
          </a:xfrm>
        </p:spPr>
        <p:txBody>
          <a:bodyPr lIns="0" tIns="0" rIns="0" bIns="0"/>
          <a:lstStyle>
            <a:lvl1pPr>
              <a:buSzPct val="100000"/>
              <a:buFont typeface="Arial" pitchFamily="34"/>
              <a:buChar char="•"/>
              <a:defRPr/>
            </a:lvl1pPr>
          </a:lstStyle>
          <a:p>
            <a:pPr lv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95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6706EC03-E4A9-9543-BBB4-69100EE069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084" y="365037"/>
            <a:ext cx="10515243" cy="1325157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F27588A4-242C-B040-8064-FAAB213A0B98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838084" y="1825563"/>
            <a:ext cx="5131082" cy="2075038"/>
          </a:xfrm>
        </p:spPr>
        <p:txBody>
          <a:bodyPr lIns="0" tIns="0" rIns="0" bIns="0"/>
          <a:lstStyle>
            <a:lvl1pPr>
              <a:buSzPct val="100000"/>
              <a:buFont typeface="Arial" pitchFamily="34"/>
              <a:buChar char="•"/>
              <a:defRPr/>
            </a:lvl1pPr>
          </a:lstStyle>
          <a:p>
            <a:pPr lvl="0"/>
            <a:endParaRPr lang="pt-B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8EAB5F17-9F68-F54C-987E-B579DDAED32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226204" y="1825563"/>
            <a:ext cx="5131082" cy="2075038"/>
          </a:xfrm>
        </p:spPr>
        <p:txBody>
          <a:bodyPr lIns="0" tIns="0" rIns="0" bIns="0"/>
          <a:lstStyle>
            <a:lvl1pPr>
              <a:buSzPct val="100000"/>
              <a:buFont typeface="Arial" pitchFamily="34"/>
              <a:buChar char="•"/>
              <a:defRPr/>
            </a:lvl1pPr>
          </a:lstStyle>
          <a:p>
            <a:pPr lvl="0"/>
            <a:endParaRPr lang="pt-B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A5FBA7E1-BC92-A84D-9F1D-E06CD242E85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8084" y="4098240"/>
            <a:ext cx="10515243" cy="2075038"/>
          </a:xfrm>
        </p:spPr>
        <p:txBody>
          <a:bodyPr lIns="0" tIns="0" rIns="0" bIns="0"/>
          <a:lstStyle>
            <a:lvl1pPr>
              <a:buSzPct val="100000"/>
              <a:buFont typeface="Arial" pitchFamily="34"/>
              <a:buChar char="•"/>
              <a:defRPr/>
            </a:lvl1pPr>
          </a:lstStyle>
          <a:p>
            <a:pPr lv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5531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60F336C-004D-4F4D-8388-688D281A62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75EC48-762D-2243-B95F-B4A757A80D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4596AA-4203-F046-920A-4F37296A9E63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fld id="{A73AC336-0CBB-0E41-A17A-C23C01669E86}" type="datetime1">
              <a:rPr lang="pt-BR"/>
              <a:pPr lvl="0"/>
              <a:t>24/09/2018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F94B13-3144-DC41-945C-A43A3FC133EC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316B77-4A43-6546-8256-CF8690594C2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fld id="{6F95EE61-D6EF-F347-B4DA-3817C446A9B9}" type="slidenum"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pt-BR" sz="4400" b="0" i="0" u="none" strike="noStrike" kern="1200" cap="none" spc="0" baseline="0">
          <a:solidFill>
            <a:srgbClr val="000000"/>
          </a:solidFill>
          <a:uFillTx/>
          <a:latin typeface="Calibri Light"/>
          <a:ea typeface=""/>
          <a:cs typeface="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None/>
        <a:tabLst/>
        <a:defRPr lang="pt-BR" sz="2800" b="0" i="0" u="none" strike="noStrike" kern="1200" cap="none" spc="0" baseline="0">
          <a:solidFill>
            <a:srgbClr val="000000"/>
          </a:solidFill>
          <a:uFillTx/>
          <a:latin typeface="Calibri"/>
          <a:ea typeface=""/>
          <a:cs typeface="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None/>
        <a:tabLst/>
        <a:defRPr lang="pt-BR" sz="2400" b="0" i="0" u="none" strike="noStrike" kern="1200" cap="none" spc="0" baseline="0">
          <a:solidFill>
            <a:srgbClr val="000000"/>
          </a:solidFill>
          <a:uFillTx/>
          <a:latin typeface="Calibri"/>
          <a:ea typeface=""/>
          <a:cs typeface="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None/>
        <a:tabLst/>
        <a:defRPr lang="pt-BR" sz="2000" b="0" i="0" u="none" strike="noStrike" kern="1200" cap="none" spc="0" baseline="0">
          <a:solidFill>
            <a:srgbClr val="000000"/>
          </a:solidFill>
          <a:uFillTx/>
          <a:latin typeface="Calibri"/>
          <a:ea typeface=""/>
          <a:cs typeface="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None/>
        <a:tabLst/>
        <a:defRPr lang="pt-BR" sz="1800" b="0" i="0" u="none" strike="noStrike" kern="1200" cap="none" spc="0" baseline="0">
          <a:solidFill>
            <a:srgbClr val="000000"/>
          </a:solidFill>
          <a:uFillTx/>
          <a:latin typeface="Calibri"/>
          <a:ea typeface=""/>
          <a:cs typeface="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None/>
        <a:tabLst/>
        <a:defRPr lang="pt-BR" sz="1800" b="0" i="0" u="none" strike="noStrike" kern="1200" cap="none" spc="0" baseline="0">
          <a:solidFill>
            <a:srgbClr val="000000"/>
          </a:solidFill>
          <a:uFillTx/>
          <a:latin typeface="Calibri"/>
          <a:ea typeface=""/>
          <a:cs typeface="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854B384D-A164-4643-8C82-BA02D0724D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084" y="365037"/>
            <a:ext cx="10515243" cy="13251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AB4D9081-D740-9544-9FE2-8CEC1A0BF3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084" y="1825563"/>
            <a:ext cx="10515243" cy="43509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pt-BR"/>
              <a:t>Clique para editar o formato do texto da estrutura de tópicos</a:t>
            </a:r>
          </a:p>
          <a:p>
            <a:pPr lvl="1"/>
            <a:r>
              <a:rPr lang="pt-BR"/>
              <a:t>2.º nível da estrutura de tópicos</a:t>
            </a:r>
          </a:p>
          <a:p>
            <a:pPr lvl="2"/>
            <a:r>
              <a:rPr lang="pt-BR"/>
              <a:t>3.º nível da estrutura de tópicos</a:t>
            </a:r>
          </a:p>
          <a:p>
            <a:pPr lvl="3"/>
            <a:r>
              <a:rPr lang="pt-BR"/>
              <a:t>4.º nível da estrutura de tópicos</a:t>
            </a:r>
          </a:p>
          <a:p>
            <a:pPr lvl="4"/>
            <a:r>
              <a:rPr lang="pt-BR"/>
              <a:t>5.º nível da estrutura de tópicos</a:t>
            </a:r>
          </a:p>
          <a:p>
            <a:pPr lvl="5"/>
            <a:r>
              <a:rPr lang="pt-BR"/>
              <a:t>6.º nível da estrutura de tópicos</a:t>
            </a:r>
          </a:p>
          <a:p>
            <a:pPr lvl="0"/>
            <a:r>
              <a:rPr lang="pt-BR"/>
              <a:t>7.º nível da estrutura de tópicosClique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D5C44EB5-2308-8645-8A7E-002322025FE3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084" y="6356515"/>
            <a:ext cx="2742843" cy="36468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200" b="0" i="0" u="none" strike="noStrike" kern="1200" cap="none" spc="-1" baseline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pt-BR"/>
              <a:t>08/07/16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64CF68AB-9FB5-F248-9436-115AD0C9E4A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484" y="6356515"/>
            <a:ext cx="4114443" cy="36468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E026C577-0B6A-484D-BA12-37E10E3DA3C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484" y="6356515"/>
            <a:ext cx="2742843" cy="36468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200" b="0" i="0" u="none" strike="noStrike" kern="1200" cap="none" spc="-1" baseline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fld id="{6D5BA2B0-D04B-F94B-BF63-A3C8DC71CF9F}" type="slidenum"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pt-BR" sz="4400" b="0" i="0" u="none" strike="noStrike" kern="1200" cap="none" spc="-1" baseline="0">
          <a:solidFill>
            <a:srgbClr val="000000"/>
          </a:solidFill>
          <a:uFill>
            <a:solidFill>
              <a:srgbClr val="FFFFFF"/>
            </a:solidFill>
          </a:uFill>
          <a:latin typeface="Calibri Light"/>
          <a:ea typeface="DejaVu Sans"/>
          <a:cs typeface="DejaVu Sans"/>
        </a:defRPr>
      </a:lvl1pPr>
    </p:titleStyle>
    <p:bodyStyle>
      <a:lvl1pPr marL="431999" marR="0" lvl="0" indent="-323999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None/>
        <a:tabLst/>
        <a:defRPr lang="pt-BR" sz="2800" b="0" i="0" u="none" strike="noStrike" kern="1200" cap="none" spc="-1" baseline="0">
          <a:solidFill>
            <a:srgbClr val="000000"/>
          </a:solidFill>
          <a:uFill>
            <a:solidFill>
              <a:srgbClr val="FFFFFF"/>
            </a:solidFill>
          </a:uFill>
          <a:latin typeface="Calibri"/>
          <a:ea typeface="DejaVu Sans"/>
          <a:cs typeface="DejaVu Sans"/>
        </a:defRPr>
      </a:lvl1pPr>
      <a:lvl2pPr marL="863998" marR="0" lvl="1" indent="-323999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None/>
        <a:tabLst/>
        <a:defRPr lang="pt-BR" sz="2800" b="0" i="0" u="none" strike="noStrike" kern="1200" cap="none" spc="-1" baseline="0">
          <a:solidFill>
            <a:srgbClr val="000000"/>
          </a:solidFill>
          <a:uFill>
            <a:solidFill>
              <a:srgbClr val="FFFFFF"/>
            </a:solidFill>
          </a:uFill>
          <a:latin typeface="Calibri"/>
          <a:ea typeface="DejaVu Sans"/>
          <a:cs typeface="DejaVu Sans"/>
        </a:defRPr>
      </a:lvl2pPr>
      <a:lvl3pPr marL="1295997" marR="0" lvl="2" indent="-287999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None/>
        <a:tabLst/>
        <a:defRPr lang="pt-BR" sz="2800" b="0" i="0" u="none" strike="noStrike" kern="1200" cap="none" spc="-1" baseline="0">
          <a:solidFill>
            <a:srgbClr val="000000"/>
          </a:solidFill>
          <a:uFill>
            <a:solidFill>
              <a:srgbClr val="FFFFFF"/>
            </a:solidFill>
          </a:uFill>
          <a:latin typeface="Calibri"/>
          <a:ea typeface="DejaVu Sans"/>
          <a:cs typeface="DejaVu Sans"/>
        </a:defRPr>
      </a:lvl3pPr>
      <a:lvl4pPr marL="1727996" marR="0" lvl="3" indent="-215999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None/>
        <a:tabLst/>
        <a:defRPr lang="pt-BR" sz="2800" b="0" i="0" u="none" strike="noStrike" kern="1200" cap="none" spc="-1" baseline="0">
          <a:solidFill>
            <a:srgbClr val="000000"/>
          </a:solidFill>
          <a:uFill>
            <a:solidFill>
              <a:srgbClr val="FFFFFF"/>
            </a:solidFill>
          </a:uFill>
          <a:latin typeface="Calibri"/>
          <a:ea typeface="DejaVu Sans"/>
          <a:cs typeface="DejaVu Sans"/>
        </a:defRPr>
      </a:lvl4pPr>
      <a:lvl5pPr marL="2159995" marR="0" lvl="4" indent="-215999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None/>
        <a:tabLst/>
        <a:defRPr lang="pt-BR" sz="2800" b="0" i="0" u="none" strike="noStrike" kern="1200" cap="none" spc="-1" baseline="0">
          <a:solidFill>
            <a:srgbClr val="000000"/>
          </a:solidFill>
          <a:uFill>
            <a:solidFill>
              <a:srgbClr val="FFFFFF"/>
            </a:solidFill>
          </a:uFill>
          <a:latin typeface="Calibri"/>
          <a:ea typeface="DejaVu Sans"/>
          <a:cs typeface="DejaVu Sans"/>
        </a:defRPr>
      </a:lvl5pPr>
      <a:lvl6pPr marL="2592003" marR="0" lvl="5" indent="-215999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None/>
        <a:tabLst/>
        <a:defRPr lang="pt-BR" sz="2800" b="0" i="0" u="none" strike="noStrike" kern="1200" cap="none" spc="-1" baseline="0">
          <a:solidFill>
            <a:srgbClr val="000000"/>
          </a:solidFill>
          <a:uFill>
            <a:solidFill>
              <a:srgbClr val="FFFFFF"/>
            </a:solidFill>
          </a:uFill>
          <a:latin typeface="Calibri"/>
          <a:ea typeface="DejaVu Sans"/>
          <a:cs typeface="DejaVu Sans"/>
        </a:defRPr>
      </a:lvl6pPr>
      <a:lvl7pPr marL="431999" marR="0" lvl="0" indent="-323999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None/>
        <a:tabLst/>
        <a:defRPr lang="pt-BR" sz="2800" b="0" i="0" u="none" strike="noStrike" kern="1200" cap="none" spc="-1" baseline="0">
          <a:solidFill>
            <a:srgbClr val="000000"/>
          </a:solidFill>
          <a:uFill>
            <a:solidFill>
              <a:srgbClr val="FFFFFF"/>
            </a:solidFill>
          </a:uFill>
          <a:latin typeface="Calibri"/>
          <a:ea typeface="DejaVu Sans"/>
          <a:cs typeface="DejaVu Sans"/>
        </a:defRPr>
      </a:lvl7pPr>
      <a:lvl8pPr marL="863998" marR="0" lvl="1" indent="-323999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None/>
        <a:tabLst/>
        <a:defRPr lang="pt-BR" sz="2800" b="0" i="0" u="none" strike="noStrike" kern="1200" cap="none" spc="-1" baseline="0">
          <a:solidFill>
            <a:srgbClr val="000000"/>
          </a:solidFill>
          <a:uFill>
            <a:solidFill>
              <a:srgbClr val="FFFFFF"/>
            </a:solidFill>
          </a:uFill>
          <a:latin typeface="Calibri"/>
          <a:ea typeface="DejaVu Sans"/>
          <a:cs typeface="DejaVu Sans"/>
        </a:defRPr>
      </a:lvl8pPr>
      <a:lvl9pPr marL="1295997" marR="0" lvl="2" indent="-287999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None/>
        <a:tabLst/>
        <a:defRPr lang="pt-BR" sz="2800" b="0" i="0" u="none" strike="noStrike" kern="1200" cap="none" spc="-1" baseline="0">
          <a:solidFill>
            <a:srgbClr val="000000"/>
          </a:solidFill>
          <a:uFill>
            <a:solidFill>
              <a:srgbClr val="FFFFFF"/>
            </a:solidFill>
          </a:uFill>
          <a:latin typeface="Calibri"/>
          <a:ea typeface="DejaVu Sans"/>
          <a:cs typeface="DejaVu San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t.linkedin.com/pulse/compet&#234;ncias-do-engenheiro-em-2030-gustavo-sbruzzi" TargetMode="External"/><Relationship Id="rId2" Type="http://schemas.openxmlformats.org/officeDocument/2006/relationships/hyperlink" Target="https://www.nspe.org/resources/pe-magazine/september-2015/are-you-competent-engineer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hyperlink" Target="http://www.aaes.org/sitesdefault/files/Engineering_Competency_Model_draft-0115.pdf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140238FB-AED0-DA41-8F57-C5CCA4114F55}"/>
              </a:ext>
            </a:extLst>
          </p:cNvPr>
          <p:cNvSpPr txBox="1"/>
          <p:nvPr/>
        </p:nvSpPr>
        <p:spPr>
          <a:xfrm>
            <a:off x="728237" y="4748360"/>
            <a:ext cx="8280696" cy="135537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400" b="1" i="0" u="none" strike="noStrike" kern="1200" cap="none" spc="0" baseline="0">
                <a:solidFill>
                  <a:srgbClr val="000000"/>
                </a:solidFill>
                <a:uFillTx/>
                <a:latin typeface="Tw Cen MT" pitchFamily="34"/>
                <a:ea typeface=""/>
                <a:cs typeface="Arial" pitchFamily="34"/>
              </a:rPr>
              <a:t>Dr. Eniel do Espírito Santo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000" b="0" i="0" u="none" strike="noStrike" kern="1200" cap="none" spc="0" baseline="0">
                <a:solidFill>
                  <a:srgbClr val="000000"/>
                </a:solidFill>
                <a:uFillTx/>
                <a:latin typeface="Tw Cen MT" pitchFamily="34"/>
                <a:ea typeface=""/>
                <a:cs typeface="Arial" pitchFamily="34"/>
              </a:rPr>
              <a:t>Centro de Cultura, Linguagens e Tecnologias Aplicadas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000" b="0" i="0" u="none" strike="noStrike" kern="1200" cap="none" spc="0" baseline="0">
                <a:solidFill>
                  <a:srgbClr val="000000"/>
                </a:solidFill>
                <a:uFillTx/>
                <a:latin typeface="Tw Cen MT" pitchFamily="34"/>
                <a:ea typeface=""/>
                <a:cs typeface="Arial" pitchFamily="34"/>
              </a:rPr>
              <a:t>Universidade Federal do Recôncavo da Bahia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6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927FBE5C-3846-214E-9F68-2DAA7E3D6BBB}"/>
              </a:ext>
            </a:extLst>
          </p:cNvPr>
          <p:cNvSpPr/>
          <p:nvPr/>
        </p:nvSpPr>
        <p:spPr>
          <a:xfrm>
            <a:off x="176771" y="512978"/>
            <a:ext cx="9383636" cy="1110794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4" tIns="44997" rIns="90004" bIns="44997" anchor="t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4000" b="1" i="0" u="none" strike="noStrike" kern="1200" cap="none" spc="0" baseline="0">
                <a:solidFill>
                  <a:srgbClr val="000000"/>
                </a:solidFill>
                <a:uFillTx/>
                <a:latin typeface="Tw Cen MT" pitchFamily="34"/>
                <a:ea typeface=""/>
                <a:cs typeface="Arial" pitchFamily="34"/>
              </a:rPr>
              <a:t>Competências para Engenheiros e Engenheiras do Século XXI</a:t>
            </a: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2DD50536-C8E3-E74D-A54F-455AE2EE70A6}"/>
              </a:ext>
            </a:extLst>
          </p:cNvPr>
          <p:cNvSpPr/>
          <p:nvPr/>
        </p:nvSpPr>
        <p:spPr>
          <a:xfrm>
            <a:off x="180356" y="-118442"/>
            <a:ext cx="12191759" cy="45684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5" name="Imagem 2">
            <a:extLst>
              <a:ext uri="{FF2B5EF4-FFF2-40B4-BE49-F238E27FC236}">
                <a16:creationId xmlns:a16="http://schemas.microsoft.com/office/drawing/2014/main" id="{0FA7A253-15BC-E942-B023-B95E83468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86" y="1977655"/>
            <a:ext cx="7812798" cy="259612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Retângulo 1">
            <a:extLst>
              <a:ext uri="{FF2B5EF4-FFF2-40B4-BE49-F238E27FC236}">
                <a16:creationId xmlns:a16="http://schemas.microsoft.com/office/drawing/2014/main" id="{0200A471-A18B-D042-8525-163A66DD9DB6}"/>
              </a:ext>
            </a:extLst>
          </p:cNvPr>
          <p:cNvSpPr/>
          <p:nvPr/>
        </p:nvSpPr>
        <p:spPr>
          <a:xfrm>
            <a:off x="0" y="6542467"/>
            <a:ext cx="12191996" cy="315532"/>
          </a:xfrm>
          <a:prstGeom prst="rect">
            <a:avLst/>
          </a:prstGeom>
          <a:solidFill>
            <a:srgbClr val="002060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pic>
        <p:nvPicPr>
          <p:cNvPr id="7" name="Imagem 7">
            <a:extLst>
              <a:ext uri="{FF2B5EF4-FFF2-40B4-BE49-F238E27FC236}">
                <a16:creationId xmlns:a16="http://schemas.microsoft.com/office/drawing/2014/main" id="{C89EFB39-0699-344C-B0B1-B126D5BCF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3171" y="0"/>
            <a:ext cx="2598825" cy="259882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age1image2075472816">
            <a:extLst>
              <a:ext uri="{FF2B5EF4-FFF2-40B4-BE49-F238E27FC236}">
                <a16:creationId xmlns:a16="http://schemas.microsoft.com/office/drawing/2014/main" id="{89D569D4-B7D2-C148-BAA3-A6B594AD447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287472" y="1294470"/>
            <a:ext cx="3692493" cy="346509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Picture 1" descr="page1image2075472816">
            <a:extLst>
              <a:ext uri="{FF2B5EF4-FFF2-40B4-BE49-F238E27FC236}">
                <a16:creationId xmlns:a16="http://schemas.microsoft.com/office/drawing/2014/main" id="{04AE0AA6-B31B-554A-A117-DE8BBCBDA1C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906" t="5607" r="22951" b="61751"/>
          <a:stretch>
            <a:fillRect/>
          </a:stretch>
        </p:blipFill>
        <p:spPr>
          <a:xfrm>
            <a:off x="1105216" y="1630018"/>
            <a:ext cx="5759412" cy="2794004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3">
            <a:extLst>
              <a:ext uri="{FF2B5EF4-FFF2-40B4-BE49-F238E27FC236}">
                <a16:creationId xmlns:a16="http://schemas.microsoft.com/office/drawing/2014/main" id="{DB679A1F-2942-C044-9C2B-D0AA1A63F445}"/>
              </a:ext>
            </a:extLst>
          </p:cNvPr>
          <p:cNvSpPr/>
          <p:nvPr/>
        </p:nvSpPr>
        <p:spPr>
          <a:xfrm>
            <a:off x="0" y="6542467"/>
            <a:ext cx="12191996" cy="315532"/>
          </a:xfrm>
          <a:prstGeom prst="rect">
            <a:avLst/>
          </a:prstGeom>
          <a:solidFill>
            <a:srgbClr val="002060"/>
          </a:solidFill>
          <a:ln w="25402" cap="flat">
            <a:solidFill>
              <a:srgbClr val="385D8A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FFFFFF"/>
              </a:solidFill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B3D155DB-C7C4-5645-8203-BBD35812CD8E}"/>
              </a:ext>
            </a:extLst>
          </p:cNvPr>
          <p:cNvSpPr txBox="1"/>
          <p:nvPr/>
        </p:nvSpPr>
        <p:spPr>
          <a:xfrm>
            <a:off x="409980" y="425698"/>
            <a:ext cx="10259650" cy="581869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3200" b="1" i="0" u="none" strike="noStrike" kern="0" cap="none" spc="0" baseline="0">
                <a:solidFill>
                  <a:srgbClr val="000000"/>
                </a:solidFill>
                <a:uFillTx/>
                <a:latin typeface="Tw Cen MT" pitchFamily="34"/>
                <a:ea typeface="DejaVu Sans"/>
                <a:cs typeface="Arial" pitchFamily="34"/>
              </a:rPr>
              <a:t>Competências por engenheiros em 2030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0" cap="none" spc="0" baseline="0">
                <a:solidFill>
                  <a:srgbClr val="000000"/>
                </a:solidFill>
                <a:uFillTx/>
                <a:latin typeface="Tw Cen MT" pitchFamily="34"/>
                <a:ea typeface="DejaVu Sans"/>
                <a:cs typeface="Arial" pitchFamily="34"/>
              </a:rPr>
              <a:t>Paulo Mol Jr – Diretor Inovação da CNI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0" cap="none" spc="0" baseline="0">
                <a:solidFill>
                  <a:srgbClr val="000000"/>
                </a:solidFill>
                <a:uFillTx/>
                <a:latin typeface="Tw Cen MT" pitchFamily="34"/>
                <a:ea typeface="DejaVu Sans"/>
                <a:cs typeface="Arial" pitchFamily="34"/>
              </a:rPr>
              <a:t>VII Fórum de Gestores das Instituições de Engenharia (2017)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3600" b="1" i="0" u="none" strike="noStrike" kern="1200" cap="none" spc="0" baseline="0">
              <a:solidFill>
                <a:srgbClr val="000000"/>
              </a:solidFill>
              <a:uFillTx/>
              <a:latin typeface="Tw Cen MT" pitchFamily="34"/>
              <a:ea typeface="DejaVu Sans"/>
              <a:cs typeface="Arial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3600" b="1" i="0" u="none" strike="noStrike" kern="1200" cap="none" spc="0" baseline="0">
                <a:solidFill>
                  <a:srgbClr val="000000"/>
                </a:solidFill>
                <a:uFillTx/>
                <a:latin typeface="Tw Cen MT" pitchFamily="34"/>
                <a:ea typeface="DejaVu Sans"/>
                <a:cs typeface="Arial" pitchFamily="34"/>
              </a:rPr>
              <a:t>Desafios tecnológicos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2800" b="0" i="0" u="none" strike="noStrike" kern="1200" cap="none" spc="0" baseline="0">
              <a:solidFill>
                <a:srgbClr val="000000"/>
              </a:solidFill>
              <a:uFillTx/>
              <a:latin typeface="Tw Cen MT" pitchFamily="34"/>
              <a:ea typeface="DejaVu Sans"/>
              <a:cs typeface="Arial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400" b="0" i="0" u="none" strike="noStrike" kern="1200" cap="none" spc="0" baseline="0">
                <a:solidFill>
                  <a:srgbClr val="000000"/>
                </a:solidFill>
                <a:uFillTx/>
                <a:latin typeface="Tw Cen MT" pitchFamily="34"/>
                <a:ea typeface="DejaVu Sans"/>
                <a:cs typeface="DejaVu Sans"/>
              </a:rPr>
              <a:t>Internet das coisas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400" b="0" i="0" u="none" strike="noStrike" kern="0" cap="none" spc="0" baseline="0">
                <a:solidFill>
                  <a:srgbClr val="000000"/>
                </a:solidFill>
                <a:uFillTx/>
                <a:latin typeface="Tw Cen MT" pitchFamily="34"/>
                <a:ea typeface="DejaVu Sans"/>
                <a:cs typeface="DejaVu Sans"/>
              </a:rPr>
              <a:t>Automação industrial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400" b="0" i="0" u="none" strike="noStrike" kern="1200" cap="none" spc="0" baseline="0">
                <a:solidFill>
                  <a:srgbClr val="000000"/>
                </a:solidFill>
                <a:uFillTx/>
                <a:latin typeface="Tw Cen MT" pitchFamily="34"/>
                <a:ea typeface="DejaVu Sans"/>
                <a:cs typeface="DejaVu Sans"/>
              </a:rPr>
              <a:t>Inteligência artificial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400" b="0" i="0" u="none" strike="noStrike" kern="0" cap="none" spc="0" baseline="0">
                <a:solidFill>
                  <a:srgbClr val="000000"/>
                </a:solidFill>
                <a:uFillTx/>
                <a:latin typeface="Tw Cen MT" pitchFamily="34"/>
                <a:ea typeface="DejaVu Sans"/>
                <a:cs typeface="DejaVu Sans"/>
              </a:rPr>
              <a:t>Estruturas inteligentes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400" b="0" i="0" u="none" strike="noStrike" kern="1200" cap="none" spc="0" baseline="0">
                <a:solidFill>
                  <a:srgbClr val="000000"/>
                </a:solidFill>
                <a:uFillTx/>
                <a:latin typeface="Tw Cen MT" pitchFamily="34"/>
                <a:ea typeface="DejaVu Sans"/>
                <a:cs typeface="DejaVu Sans"/>
              </a:rPr>
              <a:t>Logística flexível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400" b="0" i="1" u="none" strike="noStrike" kern="0" cap="none" spc="0" baseline="0">
                <a:solidFill>
                  <a:srgbClr val="000000"/>
                </a:solidFill>
                <a:uFillTx/>
                <a:latin typeface="Tw Cen MT" pitchFamily="34"/>
                <a:ea typeface="DejaVu Sans"/>
                <a:cs typeface="DejaVu Sans"/>
              </a:rPr>
              <a:t>Wearbles</a:t>
            </a:r>
            <a:r>
              <a:rPr lang="pt-BR" sz="2400" b="0" i="0" u="none" strike="noStrike" kern="0" cap="none" spc="0" baseline="0">
                <a:solidFill>
                  <a:srgbClr val="000000"/>
                </a:solidFill>
                <a:uFillTx/>
                <a:latin typeface="Tw Cen MT" pitchFamily="34"/>
                <a:ea typeface="DejaVu Sans"/>
                <a:cs typeface="DejaVu Sans"/>
              </a:rPr>
              <a:t> de baixo custo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400" b="0" i="0" u="none" strike="noStrike" kern="1200" cap="none" spc="0" baseline="0">
                <a:solidFill>
                  <a:srgbClr val="000000"/>
                </a:solidFill>
                <a:uFillTx/>
                <a:latin typeface="Tw Cen MT" pitchFamily="34"/>
                <a:ea typeface="DejaVu Sans"/>
                <a:cs typeface="DejaVu Sans"/>
              </a:rPr>
              <a:t>Robótica avan</a:t>
            </a:r>
            <a:r>
              <a:rPr lang="pt-BR" sz="2400" b="0" i="0" u="none" strike="noStrike" kern="0" cap="none" spc="0" baseline="0">
                <a:solidFill>
                  <a:srgbClr val="000000"/>
                </a:solidFill>
                <a:uFillTx/>
                <a:latin typeface="Tw Cen MT" pitchFamily="34"/>
                <a:ea typeface="DejaVu Sans"/>
                <a:cs typeface="DejaVu Sans"/>
              </a:rPr>
              <a:t>çada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400" b="0" i="0" u="none" strike="noStrike" kern="1200" cap="none" spc="0" baseline="0">
                <a:solidFill>
                  <a:srgbClr val="000000"/>
                </a:solidFill>
                <a:uFillTx/>
                <a:latin typeface="Tw Cen MT" pitchFamily="34"/>
                <a:ea typeface="DejaVu Sans"/>
                <a:cs typeface="DejaVu Sans"/>
              </a:rPr>
              <a:t>E</a:t>
            </a:r>
            <a:r>
              <a:rPr lang="pt-BR" sz="2400" b="0" i="0" u="none" strike="noStrike" kern="0" cap="none" spc="0" baseline="0">
                <a:solidFill>
                  <a:srgbClr val="000000"/>
                </a:solidFill>
                <a:uFillTx/>
                <a:latin typeface="Tw Cen MT" pitchFamily="34"/>
                <a:ea typeface="DejaVu Sans"/>
                <a:cs typeface="DejaVu Sans"/>
              </a:rPr>
              <a:t>conomia colaborativa</a:t>
            </a:r>
            <a:endParaRPr lang="pt-BR" sz="2400" b="0" i="0" u="none" strike="noStrike" kern="1200" cap="none" spc="0" baseline="0">
              <a:solidFill>
                <a:srgbClr val="000000"/>
              </a:solidFill>
              <a:uFillTx/>
              <a:latin typeface="Tw Cen MT" pitchFamily="34"/>
              <a:ea typeface="DejaVu Sans"/>
              <a:cs typeface="DejaVu San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4" name="Imagem 10">
            <a:extLst>
              <a:ext uri="{FF2B5EF4-FFF2-40B4-BE49-F238E27FC236}">
                <a16:creationId xmlns:a16="http://schemas.microsoft.com/office/drawing/2014/main" id="{BF92EFDF-7EE9-104A-8C47-D50C51B86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3" y="2829619"/>
            <a:ext cx="4786189" cy="318499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3">
            <a:extLst>
              <a:ext uri="{FF2B5EF4-FFF2-40B4-BE49-F238E27FC236}">
                <a16:creationId xmlns:a16="http://schemas.microsoft.com/office/drawing/2014/main" id="{BD4BAAC3-074B-8E42-B5C3-62E09DE7EAAB}"/>
              </a:ext>
            </a:extLst>
          </p:cNvPr>
          <p:cNvSpPr/>
          <p:nvPr/>
        </p:nvSpPr>
        <p:spPr>
          <a:xfrm>
            <a:off x="0" y="6542467"/>
            <a:ext cx="12191996" cy="315532"/>
          </a:xfrm>
          <a:prstGeom prst="rect">
            <a:avLst/>
          </a:prstGeom>
          <a:solidFill>
            <a:srgbClr val="002060"/>
          </a:solidFill>
          <a:ln w="25402" cap="flat">
            <a:solidFill>
              <a:srgbClr val="385D8A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FFFFFF"/>
              </a:solidFill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3C5C0587-81FB-1A4D-A8B8-9F5E55CD6DAE}"/>
              </a:ext>
            </a:extLst>
          </p:cNvPr>
          <p:cNvSpPr txBox="1"/>
          <p:nvPr/>
        </p:nvSpPr>
        <p:spPr>
          <a:xfrm>
            <a:off x="434047" y="726490"/>
            <a:ext cx="9239344" cy="474787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3200" b="1" i="0" u="none" strike="noStrike" kern="0" cap="none" spc="0" baseline="0">
                <a:solidFill>
                  <a:srgbClr val="000000"/>
                </a:solidFill>
                <a:uFillTx/>
                <a:latin typeface="Tw Cen MT" pitchFamily="34"/>
                <a:ea typeface="DejaVu Sans"/>
                <a:cs typeface="Arial" pitchFamily="34"/>
              </a:rPr>
              <a:t>Desafios tecnológicos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3600" b="1" i="0" u="none" strike="noStrike" kern="1200" cap="none" spc="0" baseline="0">
              <a:solidFill>
                <a:srgbClr val="000000"/>
              </a:solidFill>
              <a:uFillTx/>
              <a:latin typeface="Tw Cen MT" pitchFamily="34"/>
              <a:ea typeface="DejaVu Sans"/>
              <a:cs typeface="Arial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 </a:t>
            </a:r>
            <a:r>
              <a:rPr lang="pt-BR" sz="2400" b="0" i="0" u="none" strike="noStrike" kern="0" cap="none" spc="0" baseline="0">
                <a:solidFill>
                  <a:srgbClr val="000000"/>
                </a:solidFill>
                <a:uFillTx/>
                <a:latin typeface="Tw Cen MT" pitchFamily="34"/>
              </a:rPr>
              <a:t>José Rizzo - presidente da ABII (Associação Brasileira de Internet Industrial):  a transformação digital irá mudar profundamente o arranjo dos empregos e do trabalho nos próximos anos, talvez até de uma forma que ainda não tenhamos entendido totalmente.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2400" b="0" i="0" u="none" strike="noStrike" kern="0" cap="none" spc="0" baseline="0">
              <a:solidFill>
                <a:srgbClr val="000000"/>
              </a:solidFill>
              <a:uFillTx/>
              <a:latin typeface="Tw Cen MT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400" b="0" i="0" u="none" strike="noStrike" kern="0" cap="none" spc="0" baseline="0">
                <a:solidFill>
                  <a:srgbClr val="000000"/>
                </a:solidFill>
                <a:uFillTx/>
                <a:latin typeface="Tw Cen MT" pitchFamily="34"/>
              </a:rPr>
              <a:t>Estudo da Dell Technologies divulgado 2016 aponta que até 2030 cerca de 85% das profissões serão novas.</a:t>
            </a: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Tw Cen MT" pitchFamily="34"/>
              <a:ea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35E95FCB-D9CE-874D-8F8A-D929E7D26E0E}"/>
              </a:ext>
            </a:extLst>
          </p:cNvPr>
          <p:cNvSpPr txBox="1"/>
          <p:nvPr/>
        </p:nvSpPr>
        <p:spPr>
          <a:xfrm>
            <a:off x="542330" y="409440"/>
            <a:ext cx="10259650" cy="595526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3600" b="1" i="0" u="none" strike="noStrike" kern="1200" cap="none" spc="0" baseline="0">
                <a:solidFill>
                  <a:srgbClr val="000000"/>
                </a:solidFill>
                <a:uFillTx/>
                <a:latin typeface="Tw Cen MT" pitchFamily="34"/>
                <a:ea typeface="DejaVu Sans"/>
                <a:cs typeface="Arial" pitchFamily="34"/>
              </a:rPr>
              <a:t>Competências por engenheiros em 2030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000" b="0" i="0" u="none" strike="noStrike" kern="1200" cap="none" spc="0" baseline="0">
                <a:solidFill>
                  <a:srgbClr val="000000"/>
                </a:solidFill>
                <a:uFillTx/>
                <a:latin typeface="Tw Cen MT" pitchFamily="34"/>
                <a:ea typeface="DejaVu Sans"/>
                <a:cs typeface="Arial" pitchFamily="34"/>
              </a:rPr>
              <a:t>Paulo Mol Jr – Diretor Inovação da CNI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000" b="0" i="0" u="none" strike="noStrike" kern="0" cap="none" spc="0" baseline="0">
                <a:solidFill>
                  <a:srgbClr val="000000"/>
                </a:solidFill>
                <a:uFillTx/>
                <a:latin typeface="Tw Cen MT" pitchFamily="34"/>
                <a:ea typeface="DejaVu Sans"/>
                <a:cs typeface="Arial" pitchFamily="34"/>
              </a:rPr>
              <a:t>VII Fórum de Gestores das Instituições de Engenharia (2017)</a:t>
            </a:r>
            <a:endParaRPr lang="pt-BR" sz="2000" b="0" i="0" u="none" strike="noStrike" kern="1200" cap="none" spc="0" baseline="0">
              <a:solidFill>
                <a:srgbClr val="000000"/>
              </a:solidFill>
              <a:uFillTx/>
              <a:latin typeface="Tw Cen MT" pitchFamily="34"/>
              <a:ea typeface="DejaVu Sans"/>
              <a:cs typeface="Arial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3600" b="1" i="0" u="none" strike="noStrike" kern="1200" cap="none" spc="0" baseline="0">
              <a:solidFill>
                <a:srgbClr val="000000"/>
              </a:solidFill>
              <a:uFillTx/>
              <a:latin typeface="Tw Cen MT" pitchFamily="34"/>
              <a:ea typeface="DejaVu Sans"/>
              <a:cs typeface="Arial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3600" b="1" i="0" u="none" strike="noStrike" kern="1200" cap="none" spc="0" baseline="0">
                <a:solidFill>
                  <a:srgbClr val="000000"/>
                </a:solidFill>
                <a:uFillTx/>
                <a:latin typeface="Tw Cen MT" pitchFamily="34"/>
                <a:ea typeface="DejaVu Sans"/>
                <a:cs typeface="Arial" pitchFamily="34"/>
              </a:rPr>
              <a:t>Comportamentais</a:t>
            </a:r>
          </a:p>
          <a:p>
            <a:pPr marL="457200" marR="0" lvl="0" indent="-4572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Mentalidade orientada por resultados</a:t>
            </a:r>
          </a:p>
          <a:p>
            <a:pPr marL="457200" marR="0" lvl="0" indent="-4572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8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Capacidade de trabalhar em equipe</a:t>
            </a:r>
          </a:p>
          <a:p>
            <a:pPr marL="457200" marR="0" lvl="0" indent="-4572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Facilidade de comunicação e expressão</a:t>
            </a:r>
          </a:p>
          <a:p>
            <a:pPr marL="457200" marR="0" lvl="0" indent="-4572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Habilidade de negociação e empreendedorismo</a:t>
            </a:r>
          </a:p>
          <a:p>
            <a:pPr marL="457200" marR="0" lvl="0" indent="-4572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Lideran</a:t>
            </a:r>
            <a:r>
              <a:rPr lang="pt-BR" sz="28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ça</a:t>
            </a:r>
          </a:p>
          <a:p>
            <a:pPr marL="457200" marR="0" lvl="0" indent="-4572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Relacionamento interpessoal</a:t>
            </a:r>
          </a:p>
          <a:p>
            <a:pPr marL="457200" marR="0" lvl="0" indent="-4572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8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Capacidade para navegar na incerteza</a:t>
            </a:r>
            <a:endParaRPr lang="pt-BR" sz="2800" b="0" i="0" u="none" strike="noStrike" kern="1200" cap="none" spc="0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Recomendação: </a:t>
            </a:r>
            <a:r>
              <a:rPr lang="pt-BR" sz="18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Programação Neurolínguística (PNL)</a:t>
            </a: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3" name="Picture 2" descr="Artes, Números, Uma, 1, Engenharia, Mecânico">
            <a:extLst>
              <a:ext uri="{FF2B5EF4-FFF2-40B4-BE49-F238E27FC236}">
                <a16:creationId xmlns:a16="http://schemas.microsoft.com/office/drawing/2014/main" id="{793A1D60-AF6E-C34B-B6E0-4C2E87B311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375818" y="283335"/>
            <a:ext cx="2396166" cy="239616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1224B97D-7C79-DC4D-BAAB-E6BBE78BC179}"/>
              </a:ext>
            </a:extLst>
          </p:cNvPr>
          <p:cNvSpPr/>
          <p:nvPr/>
        </p:nvSpPr>
        <p:spPr>
          <a:xfrm>
            <a:off x="0" y="6542467"/>
            <a:ext cx="12191996" cy="315532"/>
          </a:xfrm>
          <a:prstGeom prst="rect">
            <a:avLst/>
          </a:prstGeom>
          <a:solidFill>
            <a:srgbClr val="002060"/>
          </a:solidFill>
          <a:ln w="25402" cap="flat">
            <a:solidFill>
              <a:srgbClr val="385D8A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FFFFFF"/>
              </a:solidFill>
              <a:uFillTx/>
              <a:latin typeface="Arial"/>
              <a:ea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DE58EB8-D1D6-3246-B9CC-572983BC6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4465" y="290843"/>
            <a:ext cx="2394392" cy="239439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tângulo 3">
            <a:extLst>
              <a:ext uri="{FF2B5EF4-FFF2-40B4-BE49-F238E27FC236}">
                <a16:creationId xmlns:a16="http://schemas.microsoft.com/office/drawing/2014/main" id="{1972EBD9-2CCA-294A-ABDF-EE8C92812C3C}"/>
              </a:ext>
            </a:extLst>
          </p:cNvPr>
          <p:cNvSpPr/>
          <p:nvPr/>
        </p:nvSpPr>
        <p:spPr>
          <a:xfrm>
            <a:off x="0" y="6542467"/>
            <a:ext cx="12191996" cy="315532"/>
          </a:xfrm>
          <a:prstGeom prst="rect">
            <a:avLst/>
          </a:prstGeom>
          <a:solidFill>
            <a:srgbClr val="002060"/>
          </a:solidFill>
          <a:ln w="25402" cap="flat">
            <a:solidFill>
              <a:srgbClr val="385D8A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FFFFFF"/>
              </a:solidFill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346FD5B8-E72C-C24B-A681-36D1218641B5}"/>
              </a:ext>
            </a:extLst>
          </p:cNvPr>
          <p:cNvSpPr txBox="1"/>
          <p:nvPr/>
        </p:nvSpPr>
        <p:spPr>
          <a:xfrm>
            <a:off x="604034" y="638040"/>
            <a:ext cx="10983919" cy="552212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3600" b="1" i="0" u="none" strike="noStrike" kern="1200" cap="none" spc="0" baseline="0">
                <a:solidFill>
                  <a:srgbClr val="000000"/>
                </a:solidFill>
                <a:uFillTx/>
                <a:latin typeface="Tw Cen MT" pitchFamily="34"/>
                <a:ea typeface="DejaVu Sans"/>
                <a:cs typeface="Arial" pitchFamily="34"/>
              </a:rPr>
              <a:t>Competências demandadas por engenheiros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2800" b="0" i="0" u="none" strike="noStrike" kern="1200" cap="none" spc="0" baseline="0">
              <a:solidFill>
                <a:srgbClr val="000000"/>
              </a:solidFill>
              <a:uFillTx/>
              <a:latin typeface="Tw Cen MT" pitchFamily="34"/>
              <a:ea typeface="DejaVu Sans"/>
              <a:cs typeface="Arial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3600" b="1" i="0" u="none" strike="noStrike" kern="1200" cap="none" spc="0" baseline="0">
                <a:solidFill>
                  <a:srgbClr val="000000"/>
                </a:solidFill>
                <a:uFillTx/>
                <a:latin typeface="Tw Cen MT" pitchFamily="34"/>
                <a:ea typeface="DejaVu Sans"/>
                <a:cs typeface="Arial" pitchFamily="34"/>
              </a:rPr>
              <a:t>Técnicas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Domínio de </a:t>
            </a:r>
          </a:p>
          <a:p>
            <a:pPr marL="914400" marR="0" lvl="1" indent="-4572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ü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8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Eletrônica digital</a:t>
            </a:r>
          </a:p>
          <a:p>
            <a:pPr marL="914400" marR="0" lvl="1" indent="-4572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ü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8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Sistemas elétricos, mecânicos, térmicos e fluidos</a:t>
            </a:r>
          </a:p>
          <a:p>
            <a:pPr marL="914400" marR="0" lvl="1" indent="-4572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ü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8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Materiais (átomos, metais, polímeros etc)</a:t>
            </a:r>
          </a:p>
          <a:p>
            <a:pPr marL="914400" marR="0" lvl="1" indent="-4572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ü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8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Programação</a:t>
            </a:r>
          </a:p>
          <a:p>
            <a:pPr marL="914400" marR="0" lvl="1" indent="-4572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ü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8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Probabilidade estatística, confiabilidade</a:t>
            </a:r>
          </a:p>
          <a:p>
            <a:pPr marL="914400" marR="0" lvl="1" indent="-4572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ü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800" b="0" i="1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Lean manufacturing</a:t>
            </a:r>
          </a:p>
          <a:p>
            <a:pPr marL="914400" marR="0" lvl="1" indent="-4572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ü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8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Ferramentas da qualidade</a:t>
            </a:r>
          </a:p>
          <a:p>
            <a:pPr marL="914400" marR="0" lvl="1" indent="-4572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2800" b="0" i="0" u="none" strike="noStrike" kern="1200" cap="none" spc="0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4E1FD7D-13CD-5D4F-9308-7D2577238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4465" y="290843"/>
            <a:ext cx="2394392" cy="239439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tângulo 3">
            <a:extLst>
              <a:ext uri="{FF2B5EF4-FFF2-40B4-BE49-F238E27FC236}">
                <a16:creationId xmlns:a16="http://schemas.microsoft.com/office/drawing/2014/main" id="{440F97C8-BB6D-494A-AD52-EC7F80E1EBE6}"/>
              </a:ext>
            </a:extLst>
          </p:cNvPr>
          <p:cNvSpPr/>
          <p:nvPr/>
        </p:nvSpPr>
        <p:spPr>
          <a:xfrm>
            <a:off x="0" y="6542467"/>
            <a:ext cx="12191996" cy="315532"/>
          </a:xfrm>
          <a:prstGeom prst="rect">
            <a:avLst/>
          </a:prstGeom>
          <a:solidFill>
            <a:srgbClr val="002060"/>
          </a:solidFill>
          <a:ln w="25402" cap="flat">
            <a:solidFill>
              <a:srgbClr val="385D8A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FFFFFF"/>
              </a:solidFill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24BE024B-2196-AB46-BF4B-7434C23388B8}"/>
              </a:ext>
            </a:extLst>
          </p:cNvPr>
          <p:cNvSpPr txBox="1"/>
          <p:nvPr/>
        </p:nvSpPr>
        <p:spPr>
          <a:xfrm>
            <a:off x="604034" y="638040"/>
            <a:ext cx="10983919" cy="447538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3600" b="1" i="0" u="none" strike="noStrike" kern="0" cap="none" spc="0" baseline="0">
                <a:solidFill>
                  <a:srgbClr val="000000"/>
                </a:solidFill>
                <a:uFillTx/>
                <a:latin typeface="Tw Cen MT" pitchFamily="34"/>
                <a:ea typeface="DejaVu Sans"/>
                <a:cs typeface="Arial" pitchFamily="34"/>
              </a:rPr>
              <a:t>Competências por engenheiros em 2030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000" b="0" i="0" u="none" strike="noStrike" kern="0" cap="none" spc="0" baseline="0">
                <a:solidFill>
                  <a:srgbClr val="000000"/>
                </a:solidFill>
                <a:uFillTx/>
                <a:latin typeface="Tw Cen MT" pitchFamily="34"/>
                <a:ea typeface="DejaVu Sans"/>
                <a:cs typeface="Arial" pitchFamily="34"/>
              </a:rPr>
              <a:t>Paulo Mol Jr – Diretor Inovação da CNI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000" b="0" i="0" u="none" strike="noStrike" kern="0" cap="none" spc="0" baseline="0">
                <a:solidFill>
                  <a:srgbClr val="000000"/>
                </a:solidFill>
                <a:uFillTx/>
                <a:latin typeface="Tw Cen MT" pitchFamily="34"/>
                <a:ea typeface="DejaVu Sans"/>
                <a:cs typeface="Arial" pitchFamily="34"/>
              </a:rPr>
              <a:t>VII Fórum de Gestores das Instituições de Engenharia (2017)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2800" b="0" i="0" u="none" strike="noStrike" kern="1200" cap="none" spc="0" baseline="0">
              <a:solidFill>
                <a:srgbClr val="000000"/>
              </a:solidFill>
              <a:uFillTx/>
              <a:latin typeface="Tw Cen MT" pitchFamily="34"/>
              <a:ea typeface="DejaVu Sans"/>
              <a:cs typeface="Arial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3600" b="1" i="0" u="none" strike="noStrike" kern="1200" cap="none" spc="0" baseline="0">
                <a:solidFill>
                  <a:srgbClr val="000000"/>
                </a:solidFill>
                <a:uFillTx/>
                <a:latin typeface="Tw Cen MT" pitchFamily="34"/>
                <a:ea typeface="DejaVu Sans"/>
                <a:cs typeface="Arial" pitchFamily="34"/>
              </a:rPr>
              <a:t>Técnicas (cont.)</a:t>
            </a:r>
          </a:p>
          <a:p>
            <a:pPr marL="457200" marR="0" lvl="0" indent="-4572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Capacidade para desenvolver e gerir projetos</a:t>
            </a:r>
          </a:p>
          <a:p>
            <a:pPr marL="457200" marR="0" lvl="0" indent="-4572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8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Capacidade para modelar e similar</a:t>
            </a:r>
          </a:p>
          <a:p>
            <a:pPr marL="457200" marR="0" lvl="0" indent="-4572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Capacidade de análises técnicas e geração de experimentos</a:t>
            </a:r>
          </a:p>
          <a:p>
            <a:pPr marL="457200" marR="0" lvl="0" indent="-4572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Habilidade de gerar relatórios</a:t>
            </a:r>
          </a:p>
          <a:p>
            <a:pPr marL="457200" marR="0" lvl="0" indent="-4572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Fluência em inglês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>
            <a:extLst>
              <a:ext uri="{FF2B5EF4-FFF2-40B4-BE49-F238E27FC236}">
                <a16:creationId xmlns:a16="http://schemas.microsoft.com/office/drawing/2014/main" id="{F4651FFA-22A3-574A-A106-BFE8FE670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8617" y="48152"/>
            <a:ext cx="2553379" cy="255337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tângulo 3">
            <a:extLst>
              <a:ext uri="{FF2B5EF4-FFF2-40B4-BE49-F238E27FC236}">
                <a16:creationId xmlns:a16="http://schemas.microsoft.com/office/drawing/2014/main" id="{2A36E01F-4A7A-BD42-9BF2-B8077116553D}"/>
              </a:ext>
            </a:extLst>
          </p:cNvPr>
          <p:cNvSpPr/>
          <p:nvPr/>
        </p:nvSpPr>
        <p:spPr>
          <a:xfrm>
            <a:off x="0" y="6542467"/>
            <a:ext cx="12191996" cy="315532"/>
          </a:xfrm>
          <a:prstGeom prst="rect">
            <a:avLst/>
          </a:prstGeom>
          <a:solidFill>
            <a:srgbClr val="002060"/>
          </a:solidFill>
          <a:ln w="25402" cap="flat">
            <a:solidFill>
              <a:srgbClr val="385D8A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FFFFFF"/>
              </a:solidFill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4FD62FEC-83C4-C247-904D-0DB1FB165F8B}"/>
              </a:ext>
            </a:extLst>
          </p:cNvPr>
          <p:cNvSpPr txBox="1"/>
          <p:nvPr/>
        </p:nvSpPr>
        <p:spPr>
          <a:xfrm>
            <a:off x="604034" y="638040"/>
            <a:ext cx="10983919" cy="505290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3600" b="1" i="0" u="none" strike="noStrike" kern="1200" cap="none" spc="0" baseline="0">
                <a:solidFill>
                  <a:srgbClr val="000000"/>
                </a:solidFill>
                <a:uFillTx/>
                <a:latin typeface="Tw Cen MT" pitchFamily="34"/>
                <a:ea typeface="DejaVu Sans"/>
                <a:cs typeface="Arial" pitchFamily="34"/>
              </a:rPr>
              <a:t>Competências demandadas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3600" b="1" i="0" u="none" strike="noStrike" kern="1200" cap="none" spc="0" baseline="0">
                <a:solidFill>
                  <a:srgbClr val="000000"/>
                </a:solidFill>
                <a:uFillTx/>
                <a:latin typeface="Tw Cen MT" pitchFamily="34"/>
                <a:ea typeface="DejaVu Sans"/>
                <a:cs typeface="Arial" pitchFamily="34"/>
              </a:rPr>
              <a:t>por engenheiros 2030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2800" b="0" i="0" u="none" strike="noStrike" kern="1200" cap="none" spc="0" baseline="0">
              <a:solidFill>
                <a:srgbClr val="000000"/>
              </a:solidFill>
              <a:uFillTx/>
              <a:latin typeface="Tw Cen MT" pitchFamily="34"/>
              <a:ea typeface="DejaVu Sans"/>
              <a:cs typeface="Arial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3600" b="1" i="0" u="none" strike="noStrike" kern="1200" cap="none" spc="0" baseline="0">
                <a:solidFill>
                  <a:srgbClr val="000000"/>
                </a:solidFill>
                <a:uFillTx/>
                <a:latin typeface="Tw Cen MT" pitchFamily="34"/>
                <a:ea typeface="DejaVu Sans"/>
                <a:cs typeface="Arial" pitchFamily="34"/>
              </a:rPr>
              <a:t>1.Criatividade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800" b="0" i="0" u="none" strike="noStrike" kern="0" cap="none" spc="0" baseline="0">
                <a:solidFill>
                  <a:srgbClr val="000000"/>
                </a:solidFill>
                <a:uFillTx/>
                <a:latin typeface="Tw Cen MT" pitchFamily="34"/>
                <a:ea typeface="DejaVu Sans"/>
                <a:cs typeface="Arial" pitchFamily="34"/>
              </a:rPr>
              <a:t>Vanguarda na inovação com soluções facilitadores na interação de seres humanos com máquinas autônomas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3600" b="1" i="0" u="none" strike="noStrike" kern="1200" cap="none" spc="0" baseline="0">
                <a:solidFill>
                  <a:srgbClr val="000000"/>
                </a:solidFill>
                <a:uFillTx/>
                <a:latin typeface="Tw Cen MT" pitchFamily="34"/>
                <a:ea typeface="DejaVu Sans"/>
                <a:cs typeface="Arial" pitchFamily="34"/>
              </a:rPr>
              <a:t>2. Raciocínio lógico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800" b="0" i="0" u="none" strike="noStrike" kern="0" cap="none" spc="0" baseline="0">
                <a:solidFill>
                  <a:srgbClr val="000000"/>
                </a:solidFill>
                <a:uFillTx/>
                <a:latin typeface="Tw Cen MT" pitchFamily="34"/>
                <a:cs typeface="Arial" pitchFamily="34"/>
              </a:rPr>
              <a:t>Modelagens eficazes com simulação de modelos matemáticos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2800" b="0" i="0" u="none" strike="noStrike" kern="1200" cap="none" spc="0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3">
            <a:extLst>
              <a:ext uri="{FF2B5EF4-FFF2-40B4-BE49-F238E27FC236}">
                <a16:creationId xmlns:a16="http://schemas.microsoft.com/office/drawing/2014/main" id="{DA6F7F00-3565-7441-B8C5-6255C6B81091}"/>
              </a:ext>
            </a:extLst>
          </p:cNvPr>
          <p:cNvSpPr/>
          <p:nvPr/>
        </p:nvSpPr>
        <p:spPr>
          <a:xfrm>
            <a:off x="0" y="6542467"/>
            <a:ext cx="12191996" cy="315532"/>
          </a:xfrm>
          <a:prstGeom prst="rect">
            <a:avLst/>
          </a:prstGeom>
          <a:solidFill>
            <a:srgbClr val="002060"/>
          </a:solidFill>
          <a:ln w="25402" cap="flat">
            <a:solidFill>
              <a:srgbClr val="385D8A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FFFFFF"/>
              </a:solidFill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639E658E-832B-8047-A2B7-CEBA27722AEF}"/>
              </a:ext>
            </a:extLst>
          </p:cNvPr>
          <p:cNvSpPr txBox="1"/>
          <p:nvPr/>
        </p:nvSpPr>
        <p:spPr>
          <a:xfrm>
            <a:off x="538636" y="1456191"/>
            <a:ext cx="11114724" cy="418662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3600" b="1" i="0" u="none" strike="noStrike" kern="1200" cap="none" spc="0" baseline="0">
                <a:solidFill>
                  <a:srgbClr val="000000"/>
                </a:solidFill>
                <a:uFillTx/>
                <a:latin typeface="Tw Cen MT" pitchFamily="34"/>
                <a:ea typeface="DejaVu Sans"/>
                <a:cs typeface="Arial" pitchFamily="34"/>
              </a:rPr>
              <a:t>Referências</a:t>
            </a:r>
            <a:endParaRPr lang="pt-BR" sz="3600" b="1" i="0" u="none" strike="noStrike" kern="0" cap="none" spc="0" baseline="0">
              <a:solidFill>
                <a:srgbClr val="000000"/>
              </a:solidFill>
              <a:uFillTx/>
              <a:latin typeface="Tw Cen MT" pitchFamily="34"/>
              <a:ea typeface="DejaVu Sans"/>
              <a:cs typeface="Arial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3600" b="1" i="0" u="none" strike="noStrike" kern="1200" cap="none" spc="0" baseline="0">
              <a:solidFill>
                <a:srgbClr val="000000"/>
              </a:solidFill>
              <a:uFillTx/>
              <a:latin typeface="Tw Cen MT" pitchFamily="34"/>
              <a:ea typeface="DejaVu Sans"/>
              <a:cs typeface="Arial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000" b="0" i="0" u="none" strike="noStrike" kern="1200" cap="none" spc="0" baseline="0">
                <a:solidFill>
                  <a:srgbClr val="000000"/>
                </a:solidFill>
                <a:uFillTx/>
                <a:latin typeface="Tw Cen MT" pitchFamily="34"/>
                <a:ea typeface="DejaVu Sans"/>
                <a:cs typeface="DejaVu Sans"/>
              </a:rPr>
              <a:t>NSPE. National Society of </a:t>
            </a:r>
            <a:r>
              <a:rPr lang="pt-BR" sz="2000" b="0" i="0" u="none" strike="noStrike" kern="0" cap="none" spc="0" baseline="0">
                <a:solidFill>
                  <a:srgbClr val="000000"/>
                </a:solidFill>
                <a:uFillTx/>
                <a:latin typeface="Tw Cen MT" pitchFamily="34"/>
                <a:ea typeface="DejaVu Sans"/>
                <a:cs typeface="DejaVu Sans"/>
              </a:rPr>
              <a:t>Professional Engeneers. </a:t>
            </a:r>
            <a:r>
              <a:rPr lang="pt-BR" sz="2000" b="1" i="0" u="none" strike="noStrike" kern="0" cap="none" spc="0" baseline="0">
                <a:solidFill>
                  <a:srgbClr val="000000"/>
                </a:solidFill>
                <a:uFillTx/>
                <a:latin typeface="Tw Cen MT" pitchFamily="34"/>
                <a:ea typeface="DejaVu Sans"/>
                <a:cs typeface="DejaVu Sans"/>
              </a:rPr>
              <a:t>Are you a competente engeneer?  </a:t>
            </a:r>
            <a:r>
              <a:rPr lang="pt-BR" sz="2000" b="0" i="0" u="none" strike="noStrike" kern="0" cap="none" spc="0" baseline="0">
                <a:solidFill>
                  <a:srgbClr val="000000"/>
                </a:solidFill>
                <a:uFillTx/>
                <a:latin typeface="Tw Cen MT" pitchFamily="34"/>
                <a:ea typeface="DejaVu Sans"/>
                <a:cs typeface="DejaVu Sans"/>
              </a:rPr>
              <a:t>Disponível em </a:t>
            </a:r>
            <a:r>
              <a:rPr lang="pt-BR" sz="2000" b="0" i="0" u="none" strike="noStrike" kern="0" cap="none" spc="0" baseline="0">
                <a:solidFill>
                  <a:srgbClr val="000000"/>
                </a:solidFill>
                <a:uFillTx/>
                <a:latin typeface="Tw Cen MT" pitchFamily="34"/>
                <a:ea typeface="DejaVu Sans"/>
                <a:cs typeface="DejaVu Sans"/>
                <a:hlinkClick r:id="rId2"/>
              </a:rPr>
              <a:t>https://www.nspe.org/resources/pe-magazine/september-2015/are-you-competent-engineer</a:t>
            </a:r>
            <a:endParaRPr lang="pt-BR" sz="2000" b="0" i="0" u="none" strike="noStrike" kern="0" cap="none" spc="0" baseline="0">
              <a:solidFill>
                <a:srgbClr val="000000"/>
              </a:solidFill>
              <a:uFillTx/>
              <a:latin typeface="Tw Cen MT" pitchFamily="34"/>
              <a:ea typeface="DejaVu Sans"/>
              <a:cs typeface="DejaVu San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2000" b="0" i="0" u="none" strike="noStrike" kern="1200" cap="none" spc="0" baseline="0">
              <a:solidFill>
                <a:srgbClr val="000000"/>
              </a:solidFill>
              <a:uFillTx/>
              <a:latin typeface="Tw Cen MT" pitchFamily="34"/>
              <a:ea typeface="DejaVu Sans"/>
              <a:cs typeface="DejaVu San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0" cap="none" spc="0" baseline="0">
                <a:solidFill>
                  <a:srgbClr val="000000"/>
                </a:solidFill>
                <a:uFillTx/>
                <a:latin typeface="Tw Cen MT" pitchFamily="34"/>
              </a:rPr>
              <a:t>SBRUZZI, Gustavo. </a:t>
            </a:r>
            <a:r>
              <a:rPr lang="pt-BR" sz="1800" b="1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As competências do engenheiro em 2030. </a:t>
            </a:r>
            <a:r>
              <a:rPr lang="pt-BR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Disponível em </a:t>
            </a:r>
            <a:r>
              <a:rPr lang="pt-BR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hlinkClick r:id="rId3"/>
              </a:rPr>
              <a:t>https://pt.linkedin.com/pulse/competências-do-engenheiro-em-2030-gustavo-sbruzzi</a:t>
            </a:r>
            <a:endParaRPr lang="pt-BR" sz="1800" b="0" i="0" u="none" strike="noStrike" kern="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0" cap="none" spc="0" baseline="0">
                <a:solidFill>
                  <a:srgbClr val="000000"/>
                </a:solidFill>
                <a:uFillTx/>
                <a:latin typeface="Tw Cen MT" pitchFamily="34"/>
              </a:rPr>
              <a:t>USA. United States Department of Labor.  Employment and Training Administration. </a:t>
            </a:r>
            <a:r>
              <a:rPr lang="pt-BR" sz="1800" b="1" i="0" u="none" strike="noStrike" kern="0" cap="none" spc="0" baseline="0">
                <a:solidFill>
                  <a:srgbClr val="000000"/>
                </a:solidFill>
                <a:uFillTx/>
                <a:latin typeface="Tw Cen MT" pitchFamily="34"/>
              </a:rPr>
              <a:t>Engineering Competency Model</a:t>
            </a:r>
            <a:r>
              <a:rPr lang="pt-BR" sz="1800" b="0" i="0" u="none" strike="noStrike" kern="0" cap="none" spc="0" baseline="0">
                <a:solidFill>
                  <a:srgbClr val="000000"/>
                </a:solidFill>
                <a:uFillTx/>
                <a:latin typeface="Tw Cen MT" pitchFamily="34"/>
              </a:rPr>
              <a:t>. January 2015. Disponível em  </a:t>
            </a:r>
            <a:r>
              <a:rPr lang="pt-BR" sz="1800" b="0" i="0" u="none" strike="noStrike" kern="0" cap="none" spc="0" baseline="0">
                <a:solidFill>
                  <a:srgbClr val="000000"/>
                </a:solidFill>
                <a:uFillTx/>
                <a:latin typeface="Tw Cen MT" pitchFamily="34"/>
                <a:hlinkClick r:id="rId4"/>
              </a:rPr>
              <a:t>http://www.aaes.org/sitesdefault/files/Engineering_Competency_Model_draft-0115.pdf</a:t>
            </a:r>
            <a:endParaRPr lang="pt-BR" sz="1800" b="0" i="0" u="none" strike="noStrike" kern="0" cap="none" spc="0" baseline="0">
              <a:solidFill>
                <a:srgbClr val="000000"/>
              </a:solidFill>
              <a:uFillTx/>
              <a:latin typeface="Tw Cen MT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0" cap="none" spc="0" baseline="0">
              <a:solidFill>
                <a:srgbClr val="000000"/>
              </a:solidFill>
              <a:uFillTx/>
              <a:latin typeface="Tw Cen MT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0" cap="none" spc="0" baseline="0">
              <a:solidFill>
                <a:srgbClr val="000000"/>
              </a:solidFill>
              <a:uFillTx/>
              <a:latin typeface="Tw Cen MT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2000" b="0" i="0" u="none" strike="noStrike" kern="1200" cap="none" spc="0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4" name="Imagem 5">
            <a:extLst>
              <a:ext uri="{FF2B5EF4-FFF2-40B4-BE49-F238E27FC236}">
                <a16:creationId xmlns:a16="http://schemas.microsoft.com/office/drawing/2014/main" id="{DAE54D05-1F4E-1341-9A2D-2A9E7AB999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9774" y="324849"/>
            <a:ext cx="2196205" cy="204112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8586C03-84A4-F94B-9EE2-D90B7D586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558" y="21460"/>
            <a:ext cx="8203841" cy="683653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D834BD4-BD15-244A-B411-4FA58944AF67}"/>
              </a:ext>
            </a:extLst>
          </p:cNvPr>
          <p:cNvSpPr txBox="1"/>
          <p:nvPr/>
        </p:nvSpPr>
        <p:spPr>
          <a:xfrm>
            <a:off x="6310603" y="1167121"/>
            <a:ext cx="6924019" cy="24382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800" b="1" i="0" u="none" strike="noStrike" kern="1200" cap="none" spc="0" baseline="0">
                <a:solidFill>
                  <a:srgbClr val="000000"/>
                </a:solidFill>
                <a:uFillTx/>
                <a:latin typeface="Tw Cen MT" pitchFamily="34"/>
                <a:ea typeface="DejaVu Sans"/>
                <a:cs typeface="Arial" pitchFamily="34"/>
              </a:rPr>
              <a:t>Dr. Eniel Espírito Santo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800" b="0" i="0" u="none" strike="noStrike" kern="0" cap="none" spc="0" baseline="0">
                <a:solidFill>
                  <a:srgbClr val="000000"/>
                </a:solidFill>
                <a:uFillTx/>
                <a:latin typeface="Tw Cen MT" pitchFamily="34"/>
                <a:ea typeface="DejaVu Sans"/>
                <a:cs typeface="Arial" pitchFamily="34"/>
              </a:rPr>
              <a:t>eniel@ufrb.edu.br</a:t>
            </a:r>
            <a:endParaRPr lang="pt-BR" sz="2800" b="0" i="0" u="none" strike="noStrike" kern="1200" cap="none" spc="0" baseline="0">
              <a:solidFill>
                <a:srgbClr val="000000"/>
              </a:solidFill>
              <a:uFillTx/>
              <a:latin typeface="Tw Cen MT" pitchFamily="34"/>
              <a:ea typeface="DejaVu Sans"/>
              <a:cs typeface="Arial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800" b="0" i="0" u="none" strike="noStrike" kern="1200" cap="none" spc="0" baseline="0">
                <a:solidFill>
                  <a:srgbClr val="000000"/>
                </a:solidFill>
                <a:uFillTx/>
                <a:latin typeface="Tw Cen MT" pitchFamily="34"/>
                <a:ea typeface="DejaVu Sans"/>
                <a:cs typeface="Arial" pitchFamily="34"/>
              </a:rPr>
              <a:t>(71) 99957 2020</a:t>
            </a:r>
          </a:p>
        </p:txBody>
      </p:sp>
      <p:pic>
        <p:nvPicPr>
          <p:cNvPr id="3" name="Imagem 1">
            <a:extLst>
              <a:ext uri="{FF2B5EF4-FFF2-40B4-BE49-F238E27FC236}">
                <a16:creationId xmlns:a16="http://schemas.microsoft.com/office/drawing/2014/main" id="{163D2ACD-59A4-E24D-98AD-84E02A5ED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04" y="628375"/>
            <a:ext cx="5331875" cy="195467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Retângulo 4">
            <a:extLst>
              <a:ext uri="{FF2B5EF4-FFF2-40B4-BE49-F238E27FC236}">
                <a16:creationId xmlns:a16="http://schemas.microsoft.com/office/drawing/2014/main" id="{7B9E59AD-9F34-AA44-82CB-AC0EFE7FA4BE}"/>
              </a:ext>
            </a:extLst>
          </p:cNvPr>
          <p:cNvSpPr/>
          <p:nvPr/>
        </p:nvSpPr>
        <p:spPr>
          <a:xfrm>
            <a:off x="0" y="6542467"/>
            <a:ext cx="12191996" cy="315532"/>
          </a:xfrm>
          <a:prstGeom prst="rect">
            <a:avLst/>
          </a:prstGeom>
          <a:solidFill>
            <a:srgbClr val="002060"/>
          </a:solidFill>
          <a:ln w="25402" cap="flat">
            <a:solidFill>
              <a:srgbClr val="385D8A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FFFFFF"/>
              </a:solidFill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5" name="Imagem 2">
            <a:extLst>
              <a:ext uri="{FF2B5EF4-FFF2-40B4-BE49-F238E27FC236}">
                <a16:creationId xmlns:a16="http://schemas.microsoft.com/office/drawing/2014/main" id="{2EA8520C-B79B-D44E-854B-EB5FF8FBC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333" y="3332869"/>
            <a:ext cx="3920727" cy="137225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E26E3C4-513F-4344-AB10-91557AA47108}"/>
              </a:ext>
            </a:extLst>
          </p:cNvPr>
          <p:cNvSpPr txBox="1"/>
          <p:nvPr/>
        </p:nvSpPr>
        <p:spPr>
          <a:xfrm>
            <a:off x="656804" y="4776990"/>
            <a:ext cx="4143795" cy="101566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Esta licença permite que outros remixem, adaptem e criem  a partir do seu trabalho para fins não comerciais, desde que  atribuam  o devido crédito e que licenciem as novas  criações sob termos idênticos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200" b="0" i="0" u="none" strike="noStrike" kern="1200" cap="none" spc="0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68C7410-3CFD-8B4C-B437-9E3BD6797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0603" y="2780342"/>
            <a:ext cx="3149595" cy="314959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3">
            <a:extLst>
              <a:ext uri="{FF2B5EF4-FFF2-40B4-BE49-F238E27FC236}">
                <a16:creationId xmlns:a16="http://schemas.microsoft.com/office/drawing/2014/main" id="{AC38D57B-8354-E045-9903-0F1F798BFDD1}"/>
              </a:ext>
            </a:extLst>
          </p:cNvPr>
          <p:cNvSpPr/>
          <p:nvPr/>
        </p:nvSpPr>
        <p:spPr>
          <a:xfrm>
            <a:off x="0" y="6542467"/>
            <a:ext cx="12191996" cy="315532"/>
          </a:xfrm>
          <a:prstGeom prst="rect">
            <a:avLst/>
          </a:prstGeom>
          <a:solidFill>
            <a:srgbClr val="002060"/>
          </a:solidFill>
          <a:ln w="25402" cap="flat">
            <a:solidFill>
              <a:srgbClr val="385D8A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FFFFFF"/>
              </a:solidFill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3" name="Imagem 5">
            <a:extLst>
              <a:ext uri="{FF2B5EF4-FFF2-40B4-BE49-F238E27FC236}">
                <a16:creationId xmlns:a16="http://schemas.microsoft.com/office/drawing/2014/main" id="{D9AA460D-4BC4-4442-B4B1-38EC38F75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655" y="523064"/>
            <a:ext cx="7139735" cy="546298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3">
            <a:extLst>
              <a:ext uri="{FF2B5EF4-FFF2-40B4-BE49-F238E27FC236}">
                <a16:creationId xmlns:a16="http://schemas.microsoft.com/office/drawing/2014/main" id="{0304C652-FEF6-A54A-B6FC-D07571BC633F}"/>
              </a:ext>
            </a:extLst>
          </p:cNvPr>
          <p:cNvSpPr/>
          <p:nvPr/>
        </p:nvSpPr>
        <p:spPr>
          <a:xfrm>
            <a:off x="0" y="6542467"/>
            <a:ext cx="12191996" cy="315532"/>
          </a:xfrm>
          <a:prstGeom prst="rect">
            <a:avLst/>
          </a:prstGeom>
          <a:solidFill>
            <a:srgbClr val="002060"/>
          </a:solidFill>
          <a:ln w="25402" cap="flat">
            <a:solidFill>
              <a:srgbClr val="385D8A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FFFFFF"/>
              </a:solidFill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3" name="Imagem 6">
            <a:extLst>
              <a:ext uri="{FF2B5EF4-FFF2-40B4-BE49-F238E27FC236}">
                <a16:creationId xmlns:a16="http://schemas.microsoft.com/office/drawing/2014/main" id="{3FB62C6A-414D-6C4D-8008-8C0A52817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700" y="360419"/>
            <a:ext cx="6310923" cy="602834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2">
            <a:extLst>
              <a:ext uri="{FF2B5EF4-FFF2-40B4-BE49-F238E27FC236}">
                <a16:creationId xmlns:a16="http://schemas.microsoft.com/office/drawing/2014/main" id="{E1FBB75D-7080-CB48-8888-5F8F31ACF597}"/>
              </a:ext>
            </a:extLst>
          </p:cNvPr>
          <p:cNvSpPr txBox="1"/>
          <p:nvPr/>
        </p:nvSpPr>
        <p:spPr>
          <a:xfrm>
            <a:off x="0" y="108283"/>
            <a:ext cx="3958391" cy="95410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000" b="1" i="0" u="none" strike="noStrike" kern="1200" cap="none" spc="0" baseline="0">
                <a:solidFill>
                  <a:srgbClr val="000000"/>
                </a:solidFill>
                <a:uFillTx/>
                <a:latin typeface="Tw Cen MT" pitchFamily="34"/>
              </a:rPr>
              <a:t>Engeneering Competence Model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>
                <a:solidFill>
                  <a:srgbClr val="000000"/>
                </a:solidFill>
                <a:uFillTx/>
                <a:latin typeface="Tw Cen MT" pitchFamily="34"/>
              </a:rPr>
              <a:t>America Association of Engeneering Societies Department of Labor</a:t>
            </a:r>
          </a:p>
        </p:txBody>
      </p:sp>
      <p:pic>
        <p:nvPicPr>
          <p:cNvPr id="3" name="Picture 1" descr="page1image2075472816">
            <a:extLst>
              <a:ext uri="{FF2B5EF4-FFF2-40B4-BE49-F238E27FC236}">
                <a16:creationId xmlns:a16="http://schemas.microsoft.com/office/drawing/2014/main" id="{51B7ECF1-6D4F-974F-AD28-6FE53556D97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166042" y="108283"/>
            <a:ext cx="7019601" cy="658731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age1image2075472816">
            <a:extLst>
              <a:ext uri="{FF2B5EF4-FFF2-40B4-BE49-F238E27FC236}">
                <a16:creationId xmlns:a16="http://schemas.microsoft.com/office/drawing/2014/main" id="{B90FFF47-E890-334D-806F-20D10A3AFB6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66" t="88376" r="8404"/>
          <a:stretch>
            <a:fillRect/>
          </a:stretch>
        </p:blipFill>
        <p:spPr>
          <a:xfrm>
            <a:off x="0" y="0"/>
            <a:ext cx="7855921" cy="96252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Picture 1" descr="page1image2075472816">
            <a:extLst>
              <a:ext uri="{FF2B5EF4-FFF2-40B4-BE49-F238E27FC236}">
                <a16:creationId xmlns:a16="http://schemas.microsoft.com/office/drawing/2014/main" id="{DC6566C8-A26A-564F-AD71-BC762FE5B23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499503" y="866275"/>
            <a:ext cx="3692493" cy="346509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Retângulo 1">
            <a:extLst>
              <a:ext uri="{FF2B5EF4-FFF2-40B4-BE49-F238E27FC236}">
                <a16:creationId xmlns:a16="http://schemas.microsoft.com/office/drawing/2014/main" id="{90BF80AA-4BEF-ED46-A83D-5DFD8DD9028C}"/>
              </a:ext>
            </a:extLst>
          </p:cNvPr>
          <p:cNvSpPr/>
          <p:nvPr/>
        </p:nvSpPr>
        <p:spPr>
          <a:xfrm>
            <a:off x="196422" y="1417822"/>
            <a:ext cx="7981294" cy="3785652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400" b="1" i="0" u="none" strike="noStrike" kern="1200" cap="none" spc="0" baseline="0">
                <a:solidFill>
                  <a:srgbClr val="000000"/>
                </a:solidFill>
                <a:uFillTx/>
                <a:latin typeface="Tw Cen MT" pitchFamily="34"/>
              </a:rPr>
              <a:t>Competências de eficácia pessoal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400" b="0" i="0" u="none" strike="noStrike" kern="1200" cap="none" spc="0" baseline="0">
                <a:solidFill>
                  <a:srgbClr val="000000"/>
                </a:solidFill>
                <a:uFillTx/>
                <a:latin typeface="Tw Cen MT" pitchFamily="34"/>
              </a:rPr>
              <a:t>atributos pessoais, como trabalhar efetivamente com outras pessoas de diversas origens, demonstrando fortes princípios morais e éticos de trabalho 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400" b="0" i="0" u="none" strike="noStrike" kern="1200" cap="none" spc="0" baseline="0">
                <a:solidFill>
                  <a:srgbClr val="000000"/>
                </a:solidFill>
                <a:uFillTx/>
                <a:latin typeface="Tw Cen MT" pitchFamily="34"/>
              </a:rPr>
              <a:t>capacidade de se adaptar a requisitos novos e mutáveis,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400" b="0" i="0" u="none" strike="noStrike" kern="1200" cap="none" spc="0" baseline="0">
                <a:solidFill>
                  <a:srgbClr val="000000"/>
                </a:solidFill>
                <a:uFillTx/>
                <a:latin typeface="Tw Cen MT" pitchFamily="34"/>
              </a:rPr>
              <a:t>desenvolver estratégias de aprendizado ao longo da vida ou educação continuada.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2400" b="0" i="0" u="none" strike="noStrike" kern="1200" cap="none" spc="0" baseline="0">
              <a:solidFill>
                <a:srgbClr val="000000"/>
              </a:solidFill>
              <a:uFillTx/>
              <a:latin typeface="Tw Cen MT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400" b="0" i="0" u="none" strike="noStrike" kern="1200" cap="none" spc="0" baseline="0">
                <a:solidFill>
                  <a:srgbClr val="000000"/>
                </a:solidFill>
                <a:uFillTx/>
                <a:latin typeface="Tw Cen MT" pitchFamily="34"/>
              </a:rPr>
              <a:t>Essas são </a:t>
            </a:r>
            <a:r>
              <a:rPr lang="pt-BR" sz="2400" b="0" i="1" u="none" strike="noStrike" kern="1200" cap="none" spc="0" baseline="0">
                <a:solidFill>
                  <a:srgbClr val="000000"/>
                </a:solidFill>
                <a:uFillTx/>
                <a:latin typeface="Tw Cen MT" pitchFamily="34"/>
              </a:rPr>
              <a:t>soft Skills </a:t>
            </a:r>
            <a:r>
              <a:rPr lang="pt-BR" sz="2400" b="0" i="0" u="none" strike="noStrike" kern="1200" cap="none" spc="0" baseline="0">
                <a:solidFill>
                  <a:srgbClr val="000000"/>
                </a:solidFill>
                <a:uFillTx/>
                <a:latin typeface="Tw Cen MT" pitchFamily="34"/>
              </a:rPr>
              <a:t>que podem ser desenvolvidas em casa, escola, comunidade e local de trabalho.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0EDAA5C-3A92-8B47-8659-C71353F3B68B}"/>
              </a:ext>
            </a:extLst>
          </p:cNvPr>
          <p:cNvSpPr/>
          <p:nvPr/>
        </p:nvSpPr>
        <p:spPr>
          <a:xfrm>
            <a:off x="297792" y="1718249"/>
            <a:ext cx="7981294" cy="230832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400" b="1" i="0" u="none" strike="noStrike" kern="1200" cap="none" spc="0" baseline="0">
                <a:solidFill>
                  <a:srgbClr val="000000"/>
                </a:solidFill>
                <a:uFillTx/>
                <a:latin typeface="Tw Cen MT" pitchFamily="34"/>
              </a:rPr>
              <a:t>Competências acadêmicas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400" b="0" i="0" u="none" strike="noStrike" kern="1200" cap="none" spc="0" baseline="0">
                <a:solidFill>
                  <a:srgbClr val="000000"/>
                </a:solidFill>
                <a:uFillTx/>
                <a:latin typeface="Tw Cen MT" pitchFamily="34"/>
              </a:rPr>
              <a:t>aprendidas em um ambiente educacional e se aplicam a todas as indústrias e ocupações. 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400" b="0" i="0" u="none" strike="noStrike" kern="1200" cap="none" spc="0" baseline="0">
                <a:solidFill>
                  <a:srgbClr val="000000"/>
                </a:solidFill>
                <a:uFillTx/>
                <a:latin typeface="Tw Cen MT" pitchFamily="34"/>
              </a:rPr>
              <a:t>incluem compreensão de leitura, escrita, habilidades científicas e matemática, pensamento crítico e habilidades de comunicação e de informática</a:t>
            </a:r>
          </a:p>
        </p:txBody>
      </p:sp>
      <p:pic>
        <p:nvPicPr>
          <p:cNvPr id="3" name="Picture 1" descr="page1image2075472816">
            <a:extLst>
              <a:ext uri="{FF2B5EF4-FFF2-40B4-BE49-F238E27FC236}">
                <a16:creationId xmlns:a16="http://schemas.microsoft.com/office/drawing/2014/main" id="{3B5CF2F7-6E6C-3645-9152-36D9265C119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690" t="76935" r="11504" b="11956"/>
          <a:stretch>
            <a:fillRect/>
          </a:stretch>
        </p:blipFill>
        <p:spPr>
          <a:xfrm>
            <a:off x="0" y="0"/>
            <a:ext cx="6798042" cy="86627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Picture 1" descr="page1image2075472816">
            <a:extLst>
              <a:ext uri="{FF2B5EF4-FFF2-40B4-BE49-F238E27FC236}">
                <a16:creationId xmlns:a16="http://schemas.microsoft.com/office/drawing/2014/main" id="{4F1728DB-F3F5-754B-910B-4B5183FD849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499503" y="1263837"/>
            <a:ext cx="3692493" cy="346509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9C0246A-2D7A-3248-9E62-BB0C726A3420}"/>
              </a:ext>
            </a:extLst>
          </p:cNvPr>
          <p:cNvSpPr/>
          <p:nvPr/>
        </p:nvSpPr>
        <p:spPr>
          <a:xfrm>
            <a:off x="297792" y="1718249"/>
            <a:ext cx="7981294" cy="2677655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400" b="1" i="0" u="none" strike="noStrike" kern="1200" cap="none" spc="0" baseline="0">
                <a:solidFill>
                  <a:srgbClr val="000000"/>
                </a:solidFill>
                <a:uFillTx/>
                <a:latin typeface="Tw Cen MT" pitchFamily="34"/>
              </a:rPr>
              <a:t>Competências do mundo do trabalho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400" b="0" i="0" u="none" strike="noStrike" kern="1200" cap="none" spc="0" baseline="0">
                <a:solidFill>
                  <a:srgbClr val="000000"/>
                </a:solidFill>
                <a:uFillTx/>
                <a:latin typeface="Tw Cen MT" pitchFamily="34"/>
              </a:rPr>
              <a:t>abordam estilos interpessoais de autogestão e trabalho em grupo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400" b="0" i="0" u="none" strike="noStrike" kern="1200" cap="none" spc="0" baseline="0">
                <a:solidFill>
                  <a:srgbClr val="000000"/>
                </a:solidFill>
                <a:uFillTx/>
                <a:latin typeface="Tw Cen MT" pitchFamily="34"/>
              </a:rPr>
              <a:t>capacidade de trabalhar em equipe, lidando efetivamente com as necessidades dos clientes e das partes interessadas, gerenciando projetos com eficiência, pensamento inovador e conhecimento básico de negócios.</a:t>
            </a:r>
          </a:p>
        </p:txBody>
      </p:sp>
      <p:pic>
        <p:nvPicPr>
          <p:cNvPr id="3" name="Picture 1" descr="page1image2075472816">
            <a:extLst>
              <a:ext uri="{FF2B5EF4-FFF2-40B4-BE49-F238E27FC236}">
                <a16:creationId xmlns:a16="http://schemas.microsoft.com/office/drawing/2014/main" id="{0C9FF12A-6F61-8C49-8ECF-633E77540C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256" t="65046" r="11992" b="24199"/>
          <a:stretch>
            <a:fillRect/>
          </a:stretch>
        </p:blipFill>
        <p:spPr>
          <a:xfrm>
            <a:off x="0" y="0"/>
            <a:ext cx="5941295" cy="75537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Picture 1" descr="page1image2075472816">
            <a:extLst>
              <a:ext uri="{FF2B5EF4-FFF2-40B4-BE49-F238E27FC236}">
                <a16:creationId xmlns:a16="http://schemas.microsoft.com/office/drawing/2014/main" id="{B3EF25B0-D7B6-0745-82FF-211D3ECBD1B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499503" y="1263837"/>
            <a:ext cx="3692493" cy="346509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E1E8959-7694-344B-821B-71C2529B1702}"/>
              </a:ext>
            </a:extLst>
          </p:cNvPr>
          <p:cNvSpPr/>
          <p:nvPr/>
        </p:nvSpPr>
        <p:spPr>
          <a:xfrm>
            <a:off x="297792" y="1718249"/>
            <a:ext cx="7981294" cy="304699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400" b="1" i="0" u="none" strike="noStrike" kern="1200" cap="none" spc="0" baseline="0">
                <a:solidFill>
                  <a:srgbClr val="000000"/>
                </a:solidFill>
                <a:uFillTx/>
                <a:latin typeface="Tw Cen MT" pitchFamily="34"/>
              </a:rPr>
              <a:t>Competências gerais da indústria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400" b="0" i="0" u="none" strike="noStrike" kern="1200" cap="none" spc="0" baseline="0">
                <a:solidFill>
                  <a:srgbClr val="000000"/>
                </a:solidFill>
                <a:uFillTx/>
                <a:latin typeface="Tw Cen MT" pitchFamily="34"/>
              </a:rPr>
              <a:t>conhecimentos, habilidades e habilidades que os engenheiros podem se beneficiar, independentemente do setor. 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400" b="0" i="0" u="none" strike="noStrike" kern="1200" cap="none" spc="0" baseline="0">
                <a:solidFill>
                  <a:srgbClr val="000000"/>
                </a:solidFill>
                <a:uFillTx/>
                <a:latin typeface="Tw Cen MT" pitchFamily="34"/>
              </a:rPr>
              <a:t>incluem compreender os fundamentos da engenharia e seus efeitos na sociedade; design; operação e manutenção; ética profissionais; políticas públicas e legais do negócio; controle e garantia de qualidade; saúde, segurança e meio ambiente.</a:t>
            </a:r>
          </a:p>
        </p:txBody>
      </p:sp>
      <p:pic>
        <p:nvPicPr>
          <p:cNvPr id="3" name="Picture 1" descr="page1image2075472816">
            <a:extLst>
              <a:ext uri="{FF2B5EF4-FFF2-40B4-BE49-F238E27FC236}">
                <a16:creationId xmlns:a16="http://schemas.microsoft.com/office/drawing/2014/main" id="{B6D8165B-380A-634A-82AB-69EDB112AB4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499503" y="1263837"/>
            <a:ext cx="3692493" cy="346509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Picture 1" descr="page1image2075472816">
            <a:extLst>
              <a:ext uri="{FF2B5EF4-FFF2-40B4-BE49-F238E27FC236}">
                <a16:creationId xmlns:a16="http://schemas.microsoft.com/office/drawing/2014/main" id="{0A558ED9-C322-1743-BFF9-1272EA6796F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423" t="52385" r="16527" b="36761"/>
          <a:stretch>
            <a:fillRect/>
          </a:stretch>
        </p:blipFill>
        <p:spPr>
          <a:xfrm>
            <a:off x="0" y="0"/>
            <a:ext cx="6647788" cy="91440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7543F91-BE3D-0B4E-9682-074D50B0B05E}"/>
              </a:ext>
            </a:extLst>
          </p:cNvPr>
          <p:cNvSpPr/>
          <p:nvPr/>
        </p:nvSpPr>
        <p:spPr>
          <a:xfrm>
            <a:off x="377299" y="2115811"/>
            <a:ext cx="7981294" cy="1200332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400" b="1" i="0" u="none" strike="noStrike" kern="1200" cap="none" spc="0" baseline="0">
                <a:solidFill>
                  <a:srgbClr val="000000"/>
                </a:solidFill>
                <a:uFillTx/>
                <a:latin typeface="Tw Cen MT" pitchFamily="34"/>
              </a:rPr>
              <a:t>Competências setoriais da indústria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400" b="0" i="0" u="none" strike="noStrike" kern="1200" cap="none" spc="0" baseline="0">
                <a:solidFill>
                  <a:srgbClr val="000000"/>
                </a:solidFill>
                <a:uFillTx/>
                <a:latin typeface="Tw Cen MT" pitchFamily="34"/>
              </a:rPr>
              <a:t>Esse nível abrange competências específicas de vários setores e estabelecidas pelo segmento.</a:t>
            </a:r>
          </a:p>
        </p:txBody>
      </p:sp>
      <p:pic>
        <p:nvPicPr>
          <p:cNvPr id="3" name="Picture 1" descr="page1image2075472816">
            <a:extLst>
              <a:ext uri="{FF2B5EF4-FFF2-40B4-BE49-F238E27FC236}">
                <a16:creationId xmlns:a16="http://schemas.microsoft.com/office/drawing/2014/main" id="{2D532E64-1A70-3A46-95B5-8599A8E724C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499503" y="1263837"/>
            <a:ext cx="3692493" cy="346509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Picture 1" descr="page1image2075472816">
            <a:extLst>
              <a:ext uri="{FF2B5EF4-FFF2-40B4-BE49-F238E27FC236}">
                <a16:creationId xmlns:a16="http://schemas.microsoft.com/office/drawing/2014/main" id="{FB6AC7F1-F232-B84C-A3FF-B477B976E5F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504" t="40114" r="22121" b="49199"/>
          <a:stretch>
            <a:fillRect/>
          </a:stretch>
        </p:blipFill>
        <p:spPr>
          <a:xfrm>
            <a:off x="0" y="0"/>
            <a:ext cx="4933498" cy="76862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635</Words>
  <Application>Microsoft Macintosh PowerPoint</Application>
  <PresentationFormat>Widescreen</PresentationFormat>
  <Paragraphs>105</Paragraphs>
  <Slides>19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DejaVu Sans</vt:lpstr>
      <vt:lpstr>Tw Cen MT</vt:lpstr>
      <vt:lpstr>Wingdings</vt:lpstr>
      <vt:lpstr>Tema do Office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ENIEL</dc:creator>
  <cp:lastModifiedBy>Microsoft Office User</cp:lastModifiedBy>
  <cp:revision>85</cp:revision>
  <dcterms:created xsi:type="dcterms:W3CDTF">2014-02-07T15:20:21Z</dcterms:created>
  <dcterms:modified xsi:type="dcterms:W3CDTF">2018-09-24T17:42:16Z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yperlinksChanged">
    <vt:bool>false</vt:bool>
  </property>
  <property fmtid="{D5CDD505-2E9C-101B-9397-08002B2CF9AE}" pid="4" name="LinksUpToDate">
    <vt:bool>false</vt:bool>
  </property>
  <property fmtid="{D5CDD505-2E9C-101B-9397-08002B2CF9AE}" pid="5" name="PresentationFormat">
    <vt:lpwstr>Widescreen</vt:lpwstr>
  </property>
  <property fmtid="{D5CDD505-2E9C-101B-9397-08002B2CF9AE}" pid="6" name="ScaleCrop">
    <vt:bool>false</vt:bool>
  </property>
  <property fmtid="{D5CDD505-2E9C-101B-9397-08002B2CF9AE}" pid="7" name="ShareDoc">
    <vt:bool>false</vt:bool>
  </property>
</Properties>
</file>