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B0B6"/>
    <a:srgbClr val="63BABF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62" autoAdjust="0"/>
  </p:normalViewPr>
  <p:slideViewPr>
    <p:cSldViewPr snapToObjects="1">
      <p:cViewPr varScale="1">
        <p:scale>
          <a:sx n="61" d="100"/>
          <a:sy n="61" d="100"/>
        </p:scale>
        <p:origin x="858" y="72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FB6B4-C14E-401D-80FA-07154520FD82}" type="doc">
      <dgm:prSet loTypeId="urn:microsoft.com/office/officeart/2005/8/layout/pList1" loCatId="list" qsTypeId="urn:microsoft.com/office/officeart/2005/8/quickstyle/simple5" qsCatId="simple" csTypeId="urn:microsoft.com/office/officeart/2005/8/colors/accent1_2" csCatId="accent1" phldr="1"/>
      <dgm:spPr/>
    </dgm:pt>
    <dgm:pt modelId="{060FCFCA-7DBD-40BF-862F-FABEE90E62F1}">
      <dgm:prSet phldrT="[文本]"/>
      <dgm:spPr/>
      <dgm:t>
        <a:bodyPr/>
        <a:lstStyle/>
        <a:p>
          <a:r>
            <a:rPr lang="en-US" altLang="zh-CN" smtClean="0"/>
            <a:t>Java</a:t>
          </a:r>
          <a:endParaRPr lang="zh-CN" altLang="en-US"/>
        </a:p>
      </dgm:t>
    </dgm:pt>
    <dgm:pt modelId="{C4CB6733-71FE-46B6-905A-003C7D09D9EF}" type="parTrans" cxnId="{6023B2FD-5B5A-4DE0-A4BE-3AF5219A7CDB}">
      <dgm:prSet/>
      <dgm:spPr/>
      <dgm:t>
        <a:bodyPr/>
        <a:lstStyle/>
        <a:p>
          <a:endParaRPr lang="zh-CN" altLang="en-US"/>
        </a:p>
      </dgm:t>
    </dgm:pt>
    <dgm:pt modelId="{7EC8707A-481F-4F16-A832-6266692EE4B9}" type="sibTrans" cxnId="{6023B2FD-5B5A-4DE0-A4BE-3AF5219A7CDB}">
      <dgm:prSet/>
      <dgm:spPr/>
      <dgm:t>
        <a:bodyPr/>
        <a:lstStyle/>
        <a:p>
          <a:endParaRPr lang="zh-CN" altLang="en-US"/>
        </a:p>
      </dgm:t>
    </dgm:pt>
    <dgm:pt modelId="{EFD07744-8C39-4FF5-A808-78066D63C17E}">
      <dgm:prSet/>
      <dgm:spPr/>
      <dgm:t>
        <a:bodyPr/>
        <a:lstStyle/>
        <a:p>
          <a:r>
            <a:rPr lang="en-US" altLang="zh-CN" smtClean="0"/>
            <a:t>HTML5</a:t>
          </a:r>
          <a:endParaRPr lang="en-US" altLang="zh-CN" dirty="0" smtClean="0"/>
        </a:p>
      </dgm:t>
    </dgm:pt>
    <dgm:pt modelId="{B86D2062-BF8A-46CD-A5D1-CD9E89D5C2B3}" type="parTrans" cxnId="{3A936424-5C36-4B3A-A24B-F522299EDF8F}">
      <dgm:prSet/>
      <dgm:spPr/>
      <dgm:t>
        <a:bodyPr/>
        <a:lstStyle/>
        <a:p>
          <a:endParaRPr lang="zh-CN" altLang="en-US"/>
        </a:p>
      </dgm:t>
    </dgm:pt>
    <dgm:pt modelId="{7A3F82B1-A2C9-448D-A8B3-A5306E1BC539}" type="sibTrans" cxnId="{3A936424-5C36-4B3A-A24B-F522299EDF8F}">
      <dgm:prSet/>
      <dgm:spPr/>
      <dgm:t>
        <a:bodyPr/>
        <a:lstStyle/>
        <a:p>
          <a:endParaRPr lang="zh-CN" altLang="en-US"/>
        </a:p>
      </dgm:t>
    </dgm:pt>
    <dgm:pt modelId="{2B891AF8-DC09-4F2A-8FCB-58B91AA80333}">
      <dgm:prSet/>
      <dgm:spPr/>
      <dgm:t>
        <a:bodyPr/>
        <a:lstStyle/>
        <a:p>
          <a:r>
            <a:rPr lang="en-US" altLang="zh-CN" dirty="0" smtClean="0"/>
            <a:t>Spring</a:t>
          </a:r>
          <a:endParaRPr lang="en-US" altLang="zh-CN" dirty="0" smtClean="0"/>
        </a:p>
      </dgm:t>
    </dgm:pt>
    <dgm:pt modelId="{DE986C8B-5835-4E07-B233-0FA4C772A166}" type="parTrans" cxnId="{44E44468-07BB-433D-8BAF-D233E72F3797}">
      <dgm:prSet/>
      <dgm:spPr/>
      <dgm:t>
        <a:bodyPr/>
        <a:lstStyle/>
        <a:p>
          <a:endParaRPr lang="zh-CN" altLang="en-US"/>
        </a:p>
      </dgm:t>
    </dgm:pt>
    <dgm:pt modelId="{A8D3B391-E3F9-404F-B4F8-1AA69B7A6C0D}" type="sibTrans" cxnId="{44E44468-07BB-433D-8BAF-D233E72F3797}">
      <dgm:prSet/>
      <dgm:spPr/>
      <dgm:t>
        <a:bodyPr/>
        <a:lstStyle/>
        <a:p>
          <a:endParaRPr lang="zh-CN" altLang="en-US"/>
        </a:p>
      </dgm:t>
    </dgm:pt>
    <dgm:pt modelId="{E5C72172-5DDB-41B1-B29A-777060532471}">
      <dgm:prSet/>
      <dgm:spPr/>
      <dgm:t>
        <a:bodyPr/>
        <a:lstStyle/>
        <a:p>
          <a:r>
            <a:rPr lang="en-US" altLang="zh-CN" smtClean="0"/>
            <a:t>Hibernate</a:t>
          </a:r>
          <a:endParaRPr lang="en-US" altLang="zh-CN" dirty="0" smtClean="0"/>
        </a:p>
      </dgm:t>
    </dgm:pt>
    <dgm:pt modelId="{2673130B-67CC-43E4-86F4-97E333F68BC8}" type="parTrans" cxnId="{98C186E4-4097-4D4F-8F62-04ADC6B4B461}">
      <dgm:prSet/>
      <dgm:spPr/>
      <dgm:t>
        <a:bodyPr/>
        <a:lstStyle/>
        <a:p>
          <a:endParaRPr lang="zh-CN" altLang="en-US"/>
        </a:p>
      </dgm:t>
    </dgm:pt>
    <dgm:pt modelId="{DA37BF35-C965-4EF4-8149-EA942DA16046}" type="sibTrans" cxnId="{98C186E4-4097-4D4F-8F62-04ADC6B4B461}">
      <dgm:prSet/>
      <dgm:spPr/>
      <dgm:t>
        <a:bodyPr/>
        <a:lstStyle/>
        <a:p>
          <a:endParaRPr lang="zh-CN" altLang="en-US"/>
        </a:p>
      </dgm:t>
    </dgm:pt>
    <dgm:pt modelId="{C3CA0986-B342-4A39-88C2-81A8C908A64A}">
      <dgm:prSet/>
      <dgm:spPr/>
      <dgm:t>
        <a:bodyPr/>
        <a:lstStyle/>
        <a:p>
          <a:r>
            <a:rPr lang="en-US" altLang="zh-CN" smtClean="0"/>
            <a:t>Struts2</a:t>
          </a:r>
          <a:endParaRPr lang="en-US" altLang="zh-CN" dirty="0" smtClean="0"/>
        </a:p>
      </dgm:t>
    </dgm:pt>
    <dgm:pt modelId="{1B68D0D6-3D68-4B1F-91C8-BA1C97468252}" type="parTrans" cxnId="{9B6733AB-13CF-405A-B48C-ABE78F42E6E5}">
      <dgm:prSet/>
      <dgm:spPr/>
      <dgm:t>
        <a:bodyPr/>
        <a:lstStyle/>
        <a:p>
          <a:endParaRPr lang="zh-CN" altLang="en-US"/>
        </a:p>
      </dgm:t>
    </dgm:pt>
    <dgm:pt modelId="{135FC795-AA1C-4576-8F8E-02E231C9E812}" type="sibTrans" cxnId="{9B6733AB-13CF-405A-B48C-ABE78F42E6E5}">
      <dgm:prSet/>
      <dgm:spPr/>
      <dgm:t>
        <a:bodyPr/>
        <a:lstStyle/>
        <a:p>
          <a:endParaRPr lang="zh-CN" altLang="en-US"/>
        </a:p>
      </dgm:t>
    </dgm:pt>
    <dgm:pt modelId="{CA87E5C2-C7FD-415A-8B63-813F7B26BDF3}">
      <dgm:prSet/>
      <dgm:spPr/>
      <dgm:t>
        <a:bodyPr/>
        <a:lstStyle/>
        <a:p>
          <a:r>
            <a:rPr lang="en-US" altLang="zh-CN" dirty="0" smtClean="0"/>
            <a:t>JavaScript &amp; jQuery &amp; </a:t>
          </a:r>
          <a:r>
            <a:rPr lang="en-US" altLang="zh-CN" dirty="0" err="1" smtClean="0"/>
            <a:t>json</a:t>
          </a:r>
          <a:endParaRPr lang="en-US" altLang="zh-CN" dirty="0" smtClean="0"/>
        </a:p>
      </dgm:t>
    </dgm:pt>
    <dgm:pt modelId="{C238A7BC-A71D-4CE0-9DF1-F44D526245D8}" type="parTrans" cxnId="{13A4BBCF-E53A-477B-886C-689F15754041}">
      <dgm:prSet/>
      <dgm:spPr/>
      <dgm:t>
        <a:bodyPr/>
        <a:lstStyle/>
        <a:p>
          <a:endParaRPr lang="zh-CN" altLang="en-US"/>
        </a:p>
      </dgm:t>
    </dgm:pt>
    <dgm:pt modelId="{B467CE0E-34FA-42A7-8B2A-C71DB73B12CA}" type="sibTrans" cxnId="{13A4BBCF-E53A-477B-886C-689F15754041}">
      <dgm:prSet/>
      <dgm:spPr/>
      <dgm:t>
        <a:bodyPr/>
        <a:lstStyle/>
        <a:p>
          <a:endParaRPr lang="zh-CN" altLang="en-US"/>
        </a:p>
      </dgm:t>
    </dgm:pt>
    <dgm:pt modelId="{BC3329D9-5D74-4FB0-BF6E-B03FC031E2B0}">
      <dgm:prSet/>
      <dgm:spPr/>
      <dgm:t>
        <a:bodyPr/>
        <a:lstStyle/>
        <a:p>
          <a:r>
            <a:rPr lang="en-US" altLang="zh-CN" dirty="0" smtClean="0"/>
            <a:t>Maven</a:t>
          </a:r>
          <a:endParaRPr lang="en-US" altLang="zh-CN" dirty="0" smtClean="0"/>
        </a:p>
      </dgm:t>
    </dgm:pt>
    <dgm:pt modelId="{F3EA24D1-6D99-44A0-8DD5-DB20EAB7ABFC}" type="parTrans" cxnId="{5B55003A-1424-4F24-9CEE-58230BA49E76}">
      <dgm:prSet/>
      <dgm:spPr/>
      <dgm:t>
        <a:bodyPr/>
        <a:lstStyle/>
        <a:p>
          <a:endParaRPr lang="zh-CN" altLang="en-US"/>
        </a:p>
      </dgm:t>
    </dgm:pt>
    <dgm:pt modelId="{D95FE41E-DD0F-4836-9F85-620AAAC18F7C}" type="sibTrans" cxnId="{5B55003A-1424-4F24-9CEE-58230BA49E76}">
      <dgm:prSet/>
      <dgm:spPr/>
      <dgm:t>
        <a:bodyPr/>
        <a:lstStyle/>
        <a:p>
          <a:endParaRPr lang="zh-CN" altLang="en-US"/>
        </a:p>
      </dgm:t>
    </dgm:pt>
    <dgm:pt modelId="{1BDC89F9-1AAD-48C0-804F-95255EFD0B97}">
      <dgm:prSet/>
      <dgm:spPr/>
      <dgm:t>
        <a:bodyPr/>
        <a:lstStyle/>
        <a:p>
          <a:r>
            <a:rPr lang="en-US" altLang="zh-CN" smtClean="0"/>
            <a:t>Tomcat</a:t>
          </a:r>
          <a:endParaRPr lang="en-US" altLang="zh-CN" dirty="0" smtClean="0"/>
        </a:p>
      </dgm:t>
    </dgm:pt>
    <dgm:pt modelId="{63BBBF6E-B1A3-41DA-ABFE-047F741DFB45}" type="parTrans" cxnId="{98049F0D-77D6-46E1-B281-8A74BC006A3E}">
      <dgm:prSet/>
      <dgm:spPr/>
      <dgm:t>
        <a:bodyPr/>
        <a:lstStyle/>
        <a:p>
          <a:endParaRPr lang="zh-CN" altLang="en-US"/>
        </a:p>
      </dgm:t>
    </dgm:pt>
    <dgm:pt modelId="{3A1D45D3-C156-48BA-A924-BF9FCD324F5A}" type="sibTrans" cxnId="{98049F0D-77D6-46E1-B281-8A74BC006A3E}">
      <dgm:prSet/>
      <dgm:spPr/>
      <dgm:t>
        <a:bodyPr/>
        <a:lstStyle/>
        <a:p>
          <a:endParaRPr lang="zh-CN" altLang="en-US"/>
        </a:p>
      </dgm:t>
    </dgm:pt>
    <dgm:pt modelId="{3B4DC503-096C-4844-8D9E-9D0505F4742B}">
      <dgm:prSet/>
      <dgm:spPr/>
      <dgm:t>
        <a:bodyPr/>
        <a:lstStyle/>
        <a:p>
          <a:r>
            <a:rPr lang="en-US" altLang="zh-CN" dirty="0" err="1" smtClean="0"/>
            <a:t>Git</a:t>
          </a:r>
          <a:r>
            <a:rPr lang="en-US" altLang="zh-CN" dirty="0" smtClean="0"/>
            <a:t> &amp; </a:t>
          </a:r>
          <a:r>
            <a:rPr lang="en-US" altLang="zh-CN" dirty="0" err="1" smtClean="0"/>
            <a:t>Github</a:t>
          </a:r>
          <a:endParaRPr lang="zh-CN" altLang="en-US" dirty="0"/>
        </a:p>
      </dgm:t>
    </dgm:pt>
    <dgm:pt modelId="{1C11B9DE-7D67-43A6-93B5-C781EBD0A435}" type="parTrans" cxnId="{1AC90A66-A332-4237-9B3F-2E1C69C0BA68}">
      <dgm:prSet/>
      <dgm:spPr/>
      <dgm:t>
        <a:bodyPr/>
        <a:lstStyle/>
        <a:p>
          <a:endParaRPr lang="zh-CN" altLang="en-US"/>
        </a:p>
      </dgm:t>
    </dgm:pt>
    <dgm:pt modelId="{D8967600-A719-4FD8-A0B2-F2FA4A4CA6EE}" type="sibTrans" cxnId="{1AC90A66-A332-4237-9B3F-2E1C69C0BA68}">
      <dgm:prSet/>
      <dgm:spPr/>
      <dgm:t>
        <a:bodyPr/>
        <a:lstStyle/>
        <a:p>
          <a:endParaRPr lang="zh-CN" altLang="en-US"/>
        </a:p>
      </dgm:t>
    </dgm:pt>
    <dgm:pt modelId="{A8D9ED0B-E5E4-4F75-84C9-258D5792D794}">
      <dgm:prSet/>
      <dgm:spPr/>
      <dgm:t>
        <a:bodyPr/>
        <a:lstStyle/>
        <a:p>
          <a:r>
            <a:rPr lang="en-US" altLang="zh-CN" dirty="0" smtClean="0"/>
            <a:t>MySQL</a:t>
          </a:r>
          <a:endParaRPr lang="zh-CN" altLang="en-US" dirty="0"/>
        </a:p>
      </dgm:t>
    </dgm:pt>
    <dgm:pt modelId="{6AA2BDFD-8172-4E11-B5F7-CCC354AAFA1C}" type="parTrans" cxnId="{CE2A6738-2157-4B65-815F-7ED3E9CA174B}">
      <dgm:prSet/>
      <dgm:spPr/>
      <dgm:t>
        <a:bodyPr/>
        <a:lstStyle/>
        <a:p>
          <a:endParaRPr lang="zh-CN" altLang="en-US"/>
        </a:p>
      </dgm:t>
    </dgm:pt>
    <dgm:pt modelId="{E85C036C-0BD0-4CFE-8C50-3348487915DA}" type="sibTrans" cxnId="{CE2A6738-2157-4B65-815F-7ED3E9CA174B}">
      <dgm:prSet/>
      <dgm:spPr/>
      <dgm:t>
        <a:bodyPr/>
        <a:lstStyle/>
        <a:p>
          <a:endParaRPr lang="zh-CN" altLang="en-US"/>
        </a:p>
      </dgm:t>
    </dgm:pt>
    <dgm:pt modelId="{E4614D95-122D-4E91-A9B2-D716230CB97A}" type="pres">
      <dgm:prSet presAssocID="{E05FB6B4-C14E-401D-80FA-07154520FD82}" presName="Name0" presStyleCnt="0">
        <dgm:presLayoutVars>
          <dgm:dir/>
          <dgm:resizeHandles val="exact"/>
        </dgm:presLayoutVars>
      </dgm:prSet>
      <dgm:spPr/>
    </dgm:pt>
    <dgm:pt modelId="{626B3A0D-28A8-4106-B601-2887E36096CF}" type="pres">
      <dgm:prSet presAssocID="{060FCFCA-7DBD-40BF-862F-FABEE90E62F1}" presName="compNode" presStyleCnt="0"/>
      <dgm:spPr/>
    </dgm:pt>
    <dgm:pt modelId="{0C87FCAF-A30C-4993-918E-26D318373444}" type="pres">
      <dgm:prSet presAssocID="{060FCFCA-7DBD-40BF-862F-FABEE90E62F1}" presName="pictRect" presStyleLbl="node1" presStyleIdx="0" presStyleCnt="1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843A896-076D-4672-A457-0EF8051540A1}" type="pres">
      <dgm:prSet presAssocID="{060FCFCA-7DBD-40BF-862F-FABEE90E62F1}" presName="textRect" presStyleLbl="revTx" presStyleIdx="0" presStyleCnt="10">
        <dgm:presLayoutVars>
          <dgm:bulletEnabled val="1"/>
        </dgm:presLayoutVars>
      </dgm:prSet>
      <dgm:spPr/>
    </dgm:pt>
    <dgm:pt modelId="{003728D8-26DD-4A1A-8E8D-03EEF427A3F7}" type="pres">
      <dgm:prSet presAssocID="{7EC8707A-481F-4F16-A832-6266692EE4B9}" presName="sibTrans" presStyleLbl="sibTrans2D1" presStyleIdx="0" presStyleCnt="0"/>
      <dgm:spPr/>
    </dgm:pt>
    <dgm:pt modelId="{57519EDD-3C5B-4DA0-B046-CA67D45146CD}" type="pres">
      <dgm:prSet presAssocID="{EFD07744-8C39-4FF5-A808-78066D63C17E}" presName="compNode" presStyleCnt="0"/>
      <dgm:spPr/>
    </dgm:pt>
    <dgm:pt modelId="{3D537BEC-5378-4C97-B01F-709B1DC03FC3}" type="pres">
      <dgm:prSet presAssocID="{EFD07744-8C39-4FF5-A808-78066D63C17E}" presName="pictRect" presStyleLbl="node1" presStyleIdx="1" presStyleCnt="1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C762B2A-4CCD-435C-849F-243B22D25F28}" type="pres">
      <dgm:prSet presAssocID="{EFD07744-8C39-4FF5-A808-78066D63C17E}" presName="textRect" presStyleLbl="revTx" presStyleIdx="1" presStyleCnt="10">
        <dgm:presLayoutVars>
          <dgm:bulletEnabled val="1"/>
        </dgm:presLayoutVars>
      </dgm:prSet>
      <dgm:spPr/>
    </dgm:pt>
    <dgm:pt modelId="{CD74CAF0-E158-4D09-A62C-24E5C6CC551D}" type="pres">
      <dgm:prSet presAssocID="{7A3F82B1-A2C9-448D-A8B3-A5306E1BC539}" presName="sibTrans" presStyleLbl="sibTrans2D1" presStyleIdx="0" presStyleCnt="0"/>
      <dgm:spPr/>
    </dgm:pt>
    <dgm:pt modelId="{EA1A4405-BD36-4FCA-A0C4-887DAF10C5C8}" type="pres">
      <dgm:prSet presAssocID="{2B891AF8-DC09-4F2A-8FCB-58B91AA80333}" presName="compNode" presStyleCnt="0"/>
      <dgm:spPr/>
    </dgm:pt>
    <dgm:pt modelId="{1B61975D-584D-468B-B72E-3288246B082D}" type="pres">
      <dgm:prSet presAssocID="{2B891AF8-DC09-4F2A-8FCB-58B91AA80333}" presName="pictRect" presStyleLbl="node1" presStyleIdx="2" presStyleCnt="1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05500AFC-65FD-4053-B7FE-02EDBE690DC6}" type="pres">
      <dgm:prSet presAssocID="{2B891AF8-DC09-4F2A-8FCB-58B91AA80333}" presName="textRect" presStyleLbl="revTx" presStyleIdx="2" presStyleCnt="10">
        <dgm:presLayoutVars>
          <dgm:bulletEnabled val="1"/>
        </dgm:presLayoutVars>
      </dgm:prSet>
      <dgm:spPr/>
    </dgm:pt>
    <dgm:pt modelId="{76A12F7A-A45B-419F-A655-C968A6F82696}" type="pres">
      <dgm:prSet presAssocID="{A8D3B391-E3F9-404F-B4F8-1AA69B7A6C0D}" presName="sibTrans" presStyleLbl="sibTrans2D1" presStyleIdx="0" presStyleCnt="0"/>
      <dgm:spPr/>
    </dgm:pt>
    <dgm:pt modelId="{DCA4B761-9244-4F9E-A2C2-C64244D2A21A}" type="pres">
      <dgm:prSet presAssocID="{E5C72172-5DDB-41B1-B29A-777060532471}" presName="compNode" presStyleCnt="0"/>
      <dgm:spPr/>
    </dgm:pt>
    <dgm:pt modelId="{74113C46-CE77-4FA7-80E9-8B775ADA6B33}" type="pres">
      <dgm:prSet presAssocID="{E5C72172-5DDB-41B1-B29A-777060532471}" presName="pictRect" presStyleLbl="node1" presStyleIdx="3" presStyleCnt="10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0" r="-130000"/>
          </a:stretch>
        </a:blipFill>
      </dgm:spPr>
    </dgm:pt>
    <dgm:pt modelId="{A0284824-5BEE-4C3E-BF82-7C1031FD9756}" type="pres">
      <dgm:prSet presAssocID="{E5C72172-5DDB-41B1-B29A-777060532471}" presName="textRect" presStyleLbl="revTx" presStyleIdx="3" presStyleCnt="10">
        <dgm:presLayoutVars>
          <dgm:bulletEnabled val="1"/>
        </dgm:presLayoutVars>
      </dgm:prSet>
      <dgm:spPr/>
    </dgm:pt>
    <dgm:pt modelId="{0F52B3B5-6514-4CCE-8173-4EA51D3C8619}" type="pres">
      <dgm:prSet presAssocID="{DA37BF35-C965-4EF4-8149-EA942DA16046}" presName="sibTrans" presStyleLbl="sibTrans2D1" presStyleIdx="0" presStyleCnt="0"/>
      <dgm:spPr/>
    </dgm:pt>
    <dgm:pt modelId="{B48E5E89-B961-4A22-95AA-95769F34DB3E}" type="pres">
      <dgm:prSet presAssocID="{C3CA0986-B342-4A39-88C2-81A8C908A64A}" presName="compNode" presStyleCnt="0"/>
      <dgm:spPr/>
    </dgm:pt>
    <dgm:pt modelId="{B231206D-E0A6-4731-ABA2-C3A7AF48CC65}" type="pres">
      <dgm:prSet presAssocID="{C3CA0986-B342-4A39-88C2-81A8C908A64A}" presName="pictRect" presStyleLbl="node1" presStyleIdx="4" presStyleCnt="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-92000" r="-92000"/>
          </a:stretch>
        </a:blipFill>
      </dgm:spPr>
    </dgm:pt>
    <dgm:pt modelId="{F7C42BA1-1B67-4564-ADF9-7044CECA07EF}" type="pres">
      <dgm:prSet presAssocID="{C3CA0986-B342-4A39-88C2-81A8C908A64A}" presName="textRect" presStyleLbl="revTx" presStyleIdx="4" presStyleCnt="10">
        <dgm:presLayoutVars>
          <dgm:bulletEnabled val="1"/>
        </dgm:presLayoutVars>
      </dgm:prSet>
      <dgm:spPr/>
    </dgm:pt>
    <dgm:pt modelId="{D35CC83D-98BF-4A79-827A-7717C4CC8665}" type="pres">
      <dgm:prSet presAssocID="{135FC795-AA1C-4576-8F8E-02E231C9E812}" presName="sibTrans" presStyleLbl="sibTrans2D1" presStyleIdx="0" presStyleCnt="0"/>
      <dgm:spPr/>
    </dgm:pt>
    <dgm:pt modelId="{8D9765A1-1403-4657-8839-D23BF3CE3E6B}" type="pres">
      <dgm:prSet presAssocID="{CA87E5C2-C7FD-415A-8B63-813F7B26BDF3}" presName="compNode" presStyleCnt="0"/>
      <dgm:spPr/>
    </dgm:pt>
    <dgm:pt modelId="{44D62A10-7B2A-4E4F-B779-6CB5565D4151}" type="pres">
      <dgm:prSet presAssocID="{CA87E5C2-C7FD-415A-8B63-813F7B26BDF3}" presName="pictRect" presStyleLbl="node1" presStyleIdx="5" presStyleCnt="10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A95F5F7D-13A3-4754-AB57-1F51F2DC41BC}" type="pres">
      <dgm:prSet presAssocID="{CA87E5C2-C7FD-415A-8B63-813F7B26BDF3}" presName="textRect" presStyleLbl="revTx" presStyleIdx="5" presStyleCnt="10">
        <dgm:presLayoutVars>
          <dgm:bulletEnabled val="1"/>
        </dgm:presLayoutVars>
      </dgm:prSet>
      <dgm:spPr/>
    </dgm:pt>
    <dgm:pt modelId="{877C446B-30D4-4B85-B485-8636ECC42E1D}" type="pres">
      <dgm:prSet presAssocID="{B467CE0E-34FA-42A7-8B2A-C71DB73B12CA}" presName="sibTrans" presStyleLbl="sibTrans2D1" presStyleIdx="0" presStyleCnt="0"/>
      <dgm:spPr/>
    </dgm:pt>
    <dgm:pt modelId="{E0D91592-849F-4D42-AA1D-77E77147E383}" type="pres">
      <dgm:prSet presAssocID="{BC3329D9-5D74-4FB0-BF6E-B03FC031E2B0}" presName="compNode" presStyleCnt="0"/>
      <dgm:spPr/>
    </dgm:pt>
    <dgm:pt modelId="{F8C857A2-68B1-480B-B13F-9D24304920FE}" type="pres">
      <dgm:prSet presAssocID="{BC3329D9-5D74-4FB0-BF6E-B03FC031E2B0}" presName="pictRect" presStyleLbl="node1" presStyleIdx="6" presStyleCnt="10"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4000" r="-94000"/>
          </a:stretch>
        </a:blipFill>
      </dgm:spPr>
    </dgm:pt>
    <dgm:pt modelId="{E6A19098-9358-473E-9A3F-2C35DB4D8D16}" type="pres">
      <dgm:prSet presAssocID="{BC3329D9-5D74-4FB0-BF6E-B03FC031E2B0}" presName="textRect" presStyleLbl="revTx" presStyleIdx="6" presStyleCnt="10">
        <dgm:presLayoutVars>
          <dgm:bulletEnabled val="1"/>
        </dgm:presLayoutVars>
      </dgm:prSet>
      <dgm:spPr/>
    </dgm:pt>
    <dgm:pt modelId="{6E7408EE-9CAB-4E1A-A007-246993677B64}" type="pres">
      <dgm:prSet presAssocID="{D95FE41E-DD0F-4836-9F85-620AAAC18F7C}" presName="sibTrans" presStyleLbl="sibTrans2D1" presStyleIdx="0" presStyleCnt="0"/>
      <dgm:spPr/>
    </dgm:pt>
    <dgm:pt modelId="{35FE21BD-0D02-4903-BAA6-0B63147DBFA1}" type="pres">
      <dgm:prSet presAssocID="{1BDC89F9-1AAD-48C0-804F-95255EFD0B97}" presName="compNode" presStyleCnt="0"/>
      <dgm:spPr/>
    </dgm:pt>
    <dgm:pt modelId="{226535F9-EFB7-42F8-9936-18C2214A2C56}" type="pres">
      <dgm:prSet presAssocID="{1BDC89F9-1AAD-48C0-804F-95255EFD0B97}" presName="pictRect" presStyleLbl="node1" presStyleIdx="7" presStyleCnt="10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FAEF151-5C0B-4075-8B3E-8C665DE9C90E}" type="pres">
      <dgm:prSet presAssocID="{1BDC89F9-1AAD-48C0-804F-95255EFD0B97}" presName="textRect" presStyleLbl="revTx" presStyleIdx="7" presStyleCnt="10">
        <dgm:presLayoutVars>
          <dgm:bulletEnabled val="1"/>
        </dgm:presLayoutVars>
      </dgm:prSet>
      <dgm:spPr/>
    </dgm:pt>
    <dgm:pt modelId="{6BF2DD6B-9750-448F-AE82-7F6FD5E2D6C2}" type="pres">
      <dgm:prSet presAssocID="{3A1D45D3-C156-48BA-A924-BF9FCD324F5A}" presName="sibTrans" presStyleLbl="sibTrans2D1" presStyleIdx="0" presStyleCnt="0"/>
      <dgm:spPr/>
    </dgm:pt>
    <dgm:pt modelId="{0B77AD48-ED97-4AAC-B21C-3643EE350ACD}" type="pres">
      <dgm:prSet presAssocID="{3B4DC503-096C-4844-8D9E-9D0505F4742B}" presName="compNode" presStyleCnt="0"/>
      <dgm:spPr/>
    </dgm:pt>
    <dgm:pt modelId="{EA04C3BA-CD66-4F8D-92CD-7F1AFA5D1E94}" type="pres">
      <dgm:prSet presAssocID="{3B4DC503-096C-4844-8D9E-9D0505F4742B}" presName="pictRect" presStyleLbl="node1" presStyleIdx="8" presStyleCnt="10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9AF49348-D63E-444E-913A-E4E9FE172616}" type="pres">
      <dgm:prSet presAssocID="{3B4DC503-096C-4844-8D9E-9D0505F4742B}" presName="textRect" presStyleLbl="revTx" presStyleIdx="8" presStyleCnt="10">
        <dgm:presLayoutVars>
          <dgm:bulletEnabled val="1"/>
        </dgm:presLayoutVars>
      </dgm:prSet>
      <dgm:spPr/>
    </dgm:pt>
    <dgm:pt modelId="{BEDF2114-5F07-453D-982F-4A0713CA2923}" type="pres">
      <dgm:prSet presAssocID="{D8967600-A719-4FD8-A0B2-F2FA4A4CA6EE}" presName="sibTrans" presStyleLbl="sibTrans2D1" presStyleIdx="0" presStyleCnt="0"/>
      <dgm:spPr/>
    </dgm:pt>
    <dgm:pt modelId="{3CC6E72C-F15F-4EFE-80DC-3D5F2C1BF76B}" type="pres">
      <dgm:prSet presAssocID="{A8D9ED0B-E5E4-4F75-84C9-258D5792D794}" presName="compNode" presStyleCnt="0"/>
      <dgm:spPr/>
    </dgm:pt>
    <dgm:pt modelId="{6B10A61A-7C24-4FFC-9AE5-5922DD826084}" type="pres">
      <dgm:prSet presAssocID="{A8D9ED0B-E5E4-4F75-84C9-258D5792D794}" presName="pictRect" presStyleLbl="node1" presStyleIdx="9" presStyleCnt="10"/>
      <dgm:spPr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AA0D6766-BAA8-4041-A5BA-4AFCA1DDA177}" type="pres">
      <dgm:prSet presAssocID="{A8D9ED0B-E5E4-4F75-84C9-258D5792D794}" presName="textRect" presStyleLbl="revTx" presStyleIdx="9" presStyleCnt="10">
        <dgm:presLayoutVars>
          <dgm:bulletEnabled val="1"/>
        </dgm:presLayoutVars>
      </dgm:prSet>
      <dgm:spPr/>
    </dgm:pt>
  </dgm:ptLst>
  <dgm:cxnLst>
    <dgm:cxn modelId="{69283956-A9F0-43D6-BA34-7D689D8C94B9}" type="presOf" srcId="{A8D3B391-E3F9-404F-B4F8-1AA69B7A6C0D}" destId="{76A12F7A-A45B-419F-A655-C968A6F82696}" srcOrd="0" destOrd="0" presId="urn:microsoft.com/office/officeart/2005/8/layout/pList1"/>
    <dgm:cxn modelId="{13A4BBCF-E53A-477B-886C-689F15754041}" srcId="{E05FB6B4-C14E-401D-80FA-07154520FD82}" destId="{CA87E5C2-C7FD-415A-8B63-813F7B26BDF3}" srcOrd="5" destOrd="0" parTransId="{C238A7BC-A71D-4CE0-9DF1-F44D526245D8}" sibTransId="{B467CE0E-34FA-42A7-8B2A-C71DB73B12CA}"/>
    <dgm:cxn modelId="{BEC5FDB2-91C0-49AC-871B-49D6AD44C3FD}" type="presOf" srcId="{060FCFCA-7DBD-40BF-862F-FABEE90E62F1}" destId="{4843A896-076D-4672-A457-0EF8051540A1}" srcOrd="0" destOrd="0" presId="urn:microsoft.com/office/officeart/2005/8/layout/pList1"/>
    <dgm:cxn modelId="{69EE7BB4-6209-4D1F-8150-268332B2E359}" type="presOf" srcId="{B467CE0E-34FA-42A7-8B2A-C71DB73B12CA}" destId="{877C446B-30D4-4B85-B485-8636ECC42E1D}" srcOrd="0" destOrd="0" presId="urn:microsoft.com/office/officeart/2005/8/layout/pList1"/>
    <dgm:cxn modelId="{37E16F84-BACC-4483-80BE-B07225A01106}" type="presOf" srcId="{CA87E5C2-C7FD-415A-8B63-813F7B26BDF3}" destId="{A95F5F7D-13A3-4754-AB57-1F51F2DC41BC}" srcOrd="0" destOrd="0" presId="urn:microsoft.com/office/officeart/2005/8/layout/pList1"/>
    <dgm:cxn modelId="{E76C4E35-F187-4267-9ED7-AC45C68C5B6C}" type="presOf" srcId="{EFD07744-8C39-4FF5-A808-78066D63C17E}" destId="{BC762B2A-4CCD-435C-849F-243B22D25F28}" srcOrd="0" destOrd="0" presId="urn:microsoft.com/office/officeart/2005/8/layout/pList1"/>
    <dgm:cxn modelId="{98C186E4-4097-4D4F-8F62-04ADC6B4B461}" srcId="{E05FB6B4-C14E-401D-80FA-07154520FD82}" destId="{E5C72172-5DDB-41B1-B29A-777060532471}" srcOrd="3" destOrd="0" parTransId="{2673130B-67CC-43E4-86F4-97E333F68BC8}" sibTransId="{DA37BF35-C965-4EF4-8149-EA942DA16046}"/>
    <dgm:cxn modelId="{CE2A6738-2157-4B65-815F-7ED3E9CA174B}" srcId="{E05FB6B4-C14E-401D-80FA-07154520FD82}" destId="{A8D9ED0B-E5E4-4F75-84C9-258D5792D794}" srcOrd="9" destOrd="0" parTransId="{6AA2BDFD-8172-4E11-B5F7-CCC354AAFA1C}" sibTransId="{E85C036C-0BD0-4CFE-8C50-3348487915DA}"/>
    <dgm:cxn modelId="{5B55003A-1424-4F24-9CEE-58230BA49E76}" srcId="{E05FB6B4-C14E-401D-80FA-07154520FD82}" destId="{BC3329D9-5D74-4FB0-BF6E-B03FC031E2B0}" srcOrd="6" destOrd="0" parTransId="{F3EA24D1-6D99-44A0-8DD5-DB20EAB7ABFC}" sibTransId="{D95FE41E-DD0F-4836-9F85-620AAAC18F7C}"/>
    <dgm:cxn modelId="{1AC90A66-A332-4237-9B3F-2E1C69C0BA68}" srcId="{E05FB6B4-C14E-401D-80FA-07154520FD82}" destId="{3B4DC503-096C-4844-8D9E-9D0505F4742B}" srcOrd="8" destOrd="0" parTransId="{1C11B9DE-7D67-43A6-93B5-C781EBD0A435}" sibTransId="{D8967600-A719-4FD8-A0B2-F2FA4A4CA6EE}"/>
    <dgm:cxn modelId="{9E2A2F58-185A-4363-A83D-766614CE9259}" type="presOf" srcId="{D8967600-A719-4FD8-A0B2-F2FA4A4CA6EE}" destId="{BEDF2114-5F07-453D-982F-4A0713CA2923}" srcOrd="0" destOrd="0" presId="urn:microsoft.com/office/officeart/2005/8/layout/pList1"/>
    <dgm:cxn modelId="{FF304356-D13A-4B5F-B13B-A938B9188F0D}" type="presOf" srcId="{A8D9ED0B-E5E4-4F75-84C9-258D5792D794}" destId="{AA0D6766-BAA8-4041-A5BA-4AFCA1DDA177}" srcOrd="0" destOrd="0" presId="urn:microsoft.com/office/officeart/2005/8/layout/pList1"/>
    <dgm:cxn modelId="{C1F7352C-1C7A-4CCD-8CAE-8E86C0D011AB}" type="presOf" srcId="{3B4DC503-096C-4844-8D9E-9D0505F4742B}" destId="{9AF49348-D63E-444E-913A-E4E9FE172616}" srcOrd="0" destOrd="0" presId="urn:microsoft.com/office/officeart/2005/8/layout/pList1"/>
    <dgm:cxn modelId="{2AB31706-E6B1-4C2B-B717-23EEAF83F72E}" type="presOf" srcId="{E05FB6B4-C14E-401D-80FA-07154520FD82}" destId="{E4614D95-122D-4E91-A9B2-D716230CB97A}" srcOrd="0" destOrd="0" presId="urn:microsoft.com/office/officeart/2005/8/layout/pList1"/>
    <dgm:cxn modelId="{3A936424-5C36-4B3A-A24B-F522299EDF8F}" srcId="{E05FB6B4-C14E-401D-80FA-07154520FD82}" destId="{EFD07744-8C39-4FF5-A808-78066D63C17E}" srcOrd="1" destOrd="0" parTransId="{B86D2062-BF8A-46CD-A5D1-CD9E89D5C2B3}" sibTransId="{7A3F82B1-A2C9-448D-A8B3-A5306E1BC539}"/>
    <dgm:cxn modelId="{0C3D31BB-75F5-4425-BF63-44DD67B1BFC2}" type="presOf" srcId="{E5C72172-5DDB-41B1-B29A-777060532471}" destId="{A0284824-5BEE-4C3E-BF82-7C1031FD9756}" srcOrd="0" destOrd="0" presId="urn:microsoft.com/office/officeart/2005/8/layout/pList1"/>
    <dgm:cxn modelId="{1E6550A2-C1C1-4789-B3B6-314D01BF92EB}" type="presOf" srcId="{BC3329D9-5D74-4FB0-BF6E-B03FC031E2B0}" destId="{E6A19098-9358-473E-9A3F-2C35DB4D8D16}" srcOrd="0" destOrd="0" presId="urn:microsoft.com/office/officeart/2005/8/layout/pList1"/>
    <dgm:cxn modelId="{62F174A8-5E47-4822-BC55-1AD91B5A4C66}" type="presOf" srcId="{C3CA0986-B342-4A39-88C2-81A8C908A64A}" destId="{F7C42BA1-1B67-4564-ADF9-7044CECA07EF}" srcOrd="0" destOrd="0" presId="urn:microsoft.com/office/officeart/2005/8/layout/pList1"/>
    <dgm:cxn modelId="{9B6733AB-13CF-405A-B48C-ABE78F42E6E5}" srcId="{E05FB6B4-C14E-401D-80FA-07154520FD82}" destId="{C3CA0986-B342-4A39-88C2-81A8C908A64A}" srcOrd="4" destOrd="0" parTransId="{1B68D0D6-3D68-4B1F-91C8-BA1C97468252}" sibTransId="{135FC795-AA1C-4576-8F8E-02E231C9E812}"/>
    <dgm:cxn modelId="{0104D7F4-E635-4ECD-85F6-6C92A915F272}" type="presOf" srcId="{7A3F82B1-A2C9-448D-A8B3-A5306E1BC539}" destId="{CD74CAF0-E158-4D09-A62C-24E5C6CC551D}" srcOrd="0" destOrd="0" presId="urn:microsoft.com/office/officeart/2005/8/layout/pList1"/>
    <dgm:cxn modelId="{6023B2FD-5B5A-4DE0-A4BE-3AF5219A7CDB}" srcId="{E05FB6B4-C14E-401D-80FA-07154520FD82}" destId="{060FCFCA-7DBD-40BF-862F-FABEE90E62F1}" srcOrd="0" destOrd="0" parTransId="{C4CB6733-71FE-46B6-905A-003C7D09D9EF}" sibTransId="{7EC8707A-481F-4F16-A832-6266692EE4B9}"/>
    <dgm:cxn modelId="{98049F0D-77D6-46E1-B281-8A74BC006A3E}" srcId="{E05FB6B4-C14E-401D-80FA-07154520FD82}" destId="{1BDC89F9-1AAD-48C0-804F-95255EFD0B97}" srcOrd="7" destOrd="0" parTransId="{63BBBF6E-B1A3-41DA-ABFE-047F741DFB45}" sibTransId="{3A1D45D3-C156-48BA-A924-BF9FCD324F5A}"/>
    <dgm:cxn modelId="{6B84CF61-B14B-4163-80B1-D5724FD9FF76}" type="presOf" srcId="{1BDC89F9-1AAD-48C0-804F-95255EFD0B97}" destId="{3FAEF151-5C0B-4075-8B3E-8C665DE9C90E}" srcOrd="0" destOrd="0" presId="urn:microsoft.com/office/officeart/2005/8/layout/pList1"/>
    <dgm:cxn modelId="{B6107ED9-15A7-4BD3-BCFC-24728B3DA4A5}" type="presOf" srcId="{7EC8707A-481F-4F16-A832-6266692EE4B9}" destId="{003728D8-26DD-4A1A-8E8D-03EEF427A3F7}" srcOrd="0" destOrd="0" presId="urn:microsoft.com/office/officeart/2005/8/layout/pList1"/>
    <dgm:cxn modelId="{44E44468-07BB-433D-8BAF-D233E72F3797}" srcId="{E05FB6B4-C14E-401D-80FA-07154520FD82}" destId="{2B891AF8-DC09-4F2A-8FCB-58B91AA80333}" srcOrd="2" destOrd="0" parTransId="{DE986C8B-5835-4E07-B233-0FA4C772A166}" sibTransId="{A8D3B391-E3F9-404F-B4F8-1AA69B7A6C0D}"/>
    <dgm:cxn modelId="{EDD9F73B-EFFF-4A5A-B56B-301DAFB6EF20}" type="presOf" srcId="{135FC795-AA1C-4576-8F8E-02E231C9E812}" destId="{D35CC83D-98BF-4A79-827A-7717C4CC8665}" srcOrd="0" destOrd="0" presId="urn:microsoft.com/office/officeart/2005/8/layout/pList1"/>
    <dgm:cxn modelId="{EDFE8947-CC8C-42C3-8BAE-AB62349836B4}" type="presOf" srcId="{2B891AF8-DC09-4F2A-8FCB-58B91AA80333}" destId="{05500AFC-65FD-4053-B7FE-02EDBE690DC6}" srcOrd="0" destOrd="0" presId="urn:microsoft.com/office/officeart/2005/8/layout/pList1"/>
    <dgm:cxn modelId="{2EA3CE39-FB19-4214-A143-87117192197C}" type="presOf" srcId="{3A1D45D3-C156-48BA-A924-BF9FCD324F5A}" destId="{6BF2DD6B-9750-448F-AE82-7F6FD5E2D6C2}" srcOrd="0" destOrd="0" presId="urn:microsoft.com/office/officeart/2005/8/layout/pList1"/>
    <dgm:cxn modelId="{2B80736B-BD05-459E-B5F6-3FC919F776BE}" type="presOf" srcId="{D95FE41E-DD0F-4836-9F85-620AAAC18F7C}" destId="{6E7408EE-9CAB-4E1A-A007-246993677B64}" srcOrd="0" destOrd="0" presId="urn:microsoft.com/office/officeart/2005/8/layout/pList1"/>
    <dgm:cxn modelId="{4A6633C9-36D1-4F4D-86BD-15FA74DB32C2}" type="presOf" srcId="{DA37BF35-C965-4EF4-8149-EA942DA16046}" destId="{0F52B3B5-6514-4CCE-8173-4EA51D3C8619}" srcOrd="0" destOrd="0" presId="urn:microsoft.com/office/officeart/2005/8/layout/pList1"/>
    <dgm:cxn modelId="{9BC1010D-6645-4B56-AB61-3AE655248713}" type="presParOf" srcId="{E4614D95-122D-4E91-A9B2-D716230CB97A}" destId="{626B3A0D-28A8-4106-B601-2887E36096CF}" srcOrd="0" destOrd="0" presId="urn:microsoft.com/office/officeart/2005/8/layout/pList1"/>
    <dgm:cxn modelId="{D489D325-4842-40C1-86EE-3FA0FE936266}" type="presParOf" srcId="{626B3A0D-28A8-4106-B601-2887E36096CF}" destId="{0C87FCAF-A30C-4993-918E-26D318373444}" srcOrd="0" destOrd="0" presId="urn:microsoft.com/office/officeart/2005/8/layout/pList1"/>
    <dgm:cxn modelId="{D59D7AF9-5901-4BF2-AA67-8C91F48B6ABA}" type="presParOf" srcId="{626B3A0D-28A8-4106-B601-2887E36096CF}" destId="{4843A896-076D-4672-A457-0EF8051540A1}" srcOrd="1" destOrd="0" presId="urn:microsoft.com/office/officeart/2005/8/layout/pList1"/>
    <dgm:cxn modelId="{1DFC1D1D-5823-46AB-82B2-93C02D3A1E3D}" type="presParOf" srcId="{E4614D95-122D-4E91-A9B2-D716230CB97A}" destId="{003728D8-26DD-4A1A-8E8D-03EEF427A3F7}" srcOrd="1" destOrd="0" presId="urn:microsoft.com/office/officeart/2005/8/layout/pList1"/>
    <dgm:cxn modelId="{4651C8BD-FCCB-442E-B693-A314914C2D8A}" type="presParOf" srcId="{E4614D95-122D-4E91-A9B2-D716230CB97A}" destId="{57519EDD-3C5B-4DA0-B046-CA67D45146CD}" srcOrd="2" destOrd="0" presId="urn:microsoft.com/office/officeart/2005/8/layout/pList1"/>
    <dgm:cxn modelId="{C84D12FD-C6FB-4DB9-976C-A65E6BB5A692}" type="presParOf" srcId="{57519EDD-3C5B-4DA0-B046-CA67D45146CD}" destId="{3D537BEC-5378-4C97-B01F-709B1DC03FC3}" srcOrd="0" destOrd="0" presId="urn:microsoft.com/office/officeart/2005/8/layout/pList1"/>
    <dgm:cxn modelId="{7871802F-D14B-4428-BEBE-C5E0E066E977}" type="presParOf" srcId="{57519EDD-3C5B-4DA0-B046-CA67D45146CD}" destId="{BC762B2A-4CCD-435C-849F-243B22D25F28}" srcOrd="1" destOrd="0" presId="urn:microsoft.com/office/officeart/2005/8/layout/pList1"/>
    <dgm:cxn modelId="{FBF0A231-E26C-4BCD-A09F-546E2D8D61C8}" type="presParOf" srcId="{E4614D95-122D-4E91-A9B2-D716230CB97A}" destId="{CD74CAF0-E158-4D09-A62C-24E5C6CC551D}" srcOrd="3" destOrd="0" presId="urn:microsoft.com/office/officeart/2005/8/layout/pList1"/>
    <dgm:cxn modelId="{0A85FA9E-E609-41BB-9DF6-2301ED895D77}" type="presParOf" srcId="{E4614D95-122D-4E91-A9B2-D716230CB97A}" destId="{EA1A4405-BD36-4FCA-A0C4-887DAF10C5C8}" srcOrd="4" destOrd="0" presId="urn:microsoft.com/office/officeart/2005/8/layout/pList1"/>
    <dgm:cxn modelId="{2D17C570-E2C2-4191-9100-DEE9144FA0F2}" type="presParOf" srcId="{EA1A4405-BD36-4FCA-A0C4-887DAF10C5C8}" destId="{1B61975D-584D-468B-B72E-3288246B082D}" srcOrd="0" destOrd="0" presId="urn:microsoft.com/office/officeart/2005/8/layout/pList1"/>
    <dgm:cxn modelId="{53C92865-7DB5-491C-832E-2C5D3AE69751}" type="presParOf" srcId="{EA1A4405-BD36-4FCA-A0C4-887DAF10C5C8}" destId="{05500AFC-65FD-4053-B7FE-02EDBE690DC6}" srcOrd="1" destOrd="0" presId="urn:microsoft.com/office/officeart/2005/8/layout/pList1"/>
    <dgm:cxn modelId="{1A8062BA-C2CA-4706-9DA3-7A30FE3D97D4}" type="presParOf" srcId="{E4614D95-122D-4E91-A9B2-D716230CB97A}" destId="{76A12F7A-A45B-419F-A655-C968A6F82696}" srcOrd="5" destOrd="0" presId="urn:microsoft.com/office/officeart/2005/8/layout/pList1"/>
    <dgm:cxn modelId="{EB4D1B0A-FEA2-40C5-AF09-1727E3512974}" type="presParOf" srcId="{E4614D95-122D-4E91-A9B2-D716230CB97A}" destId="{DCA4B761-9244-4F9E-A2C2-C64244D2A21A}" srcOrd="6" destOrd="0" presId="urn:microsoft.com/office/officeart/2005/8/layout/pList1"/>
    <dgm:cxn modelId="{B6E41442-A4A8-4DAD-8612-ED553401FC8A}" type="presParOf" srcId="{DCA4B761-9244-4F9E-A2C2-C64244D2A21A}" destId="{74113C46-CE77-4FA7-80E9-8B775ADA6B33}" srcOrd="0" destOrd="0" presId="urn:microsoft.com/office/officeart/2005/8/layout/pList1"/>
    <dgm:cxn modelId="{A8886DEE-9581-4BF1-A4FF-DE26BAC2E342}" type="presParOf" srcId="{DCA4B761-9244-4F9E-A2C2-C64244D2A21A}" destId="{A0284824-5BEE-4C3E-BF82-7C1031FD9756}" srcOrd="1" destOrd="0" presId="urn:microsoft.com/office/officeart/2005/8/layout/pList1"/>
    <dgm:cxn modelId="{F8592F5B-9944-45AD-BAC7-11EF9259DFA7}" type="presParOf" srcId="{E4614D95-122D-4E91-A9B2-D716230CB97A}" destId="{0F52B3B5-6514-4CCE-8173-4EA51D3C8619}" srcOrd="7" destOrd="0" presId="urn:microsoft.com/office/officeart/2005/8/layout/pList1"/>
    <dgm:cxn modelId="{5BF93D69-69BB-47E9-9FFF-49ED5082D90C}" type="presParOf" srcId="{E4614D95-122D-4E91-A9B2-D716230CB97A}" destId="{B48E5E89-B961-4A22-95AA-95769F34DB3E}" srcOrd="8" destOrd="0" presId="urn:microsoft.com/office/officeart/2005/8/layout/pList1"/>
    <dgm:cxn modelId="{6F5CAA0A-5009-4F91-BF8A-634A7693E6AE}" type="presParOf" srcId="{B48E5E89-B961-4A22-95AA-95769F34DB3E}" destId="{B231206D-E0A6-4731-ABA2-C3A7AF48CC65}" srcOrd="0" destOrd="0" presId="urn:microsoft.com/office/officeart/2005/8/layout/pList1"/>
    <dgm:cxn modelId="{B05832A6-37DA-4798-BE41-9D47B3FA1F3D}" type="presParOf" srcId="{B48E5E89-B961-4A22-95AA-95769F34DB3E}" destId="{F7C42BA1-1B67-4564-ADF9-7044CECA07EF}" srcOrd="1" destOrd="0" presId="urn:microsoft.com/office/officeart/2005/8/layout/pList1"/>
    <dgm:cxn modelId="{9E956934-7D62-4FAC-A3E7-40CF2CA880BF}" type="presParOf" srcId="{E4614D95-122D-4E91-A9B2-D716230CB97A}" destId="{D35CC83D-98BF-4A79-827A-7717C4CC8665}" srcOrd="9" destOrd="0" presId="urn:microsoft.com/office/officeart/2005/8/layout/pList1"/>
    <dgm:cxn modelId="{51BC9D8C-6AD5-4F46-A95B-3BB2AD801AA9}" type="presParOf" srcId="{E4614D95-122D-4E91-A9B2-D716230CB97A}" destId="{8D9765A1-1403-4657-8839-D23BF3CE3E6B}" srcOrd="10" destOrd="0" presId="urn:microsoft.com/office/officeart/2005/8/layout/pList1"/>
    <dgm:cxn modelId="{36507FCA-D58C-42FF-A9DA-DA5AAA90F2FB}" type="presParOf" srcId="{8D9765A1-1403-4657-8839-D23BF3CE3E6B}" destId="{44D62A10-7B2A-4E4F-B779-6CB5565D4151}" srcOrd="0" destOrd="0" presId="urn:microsoft.com/office/officeart/2005/8/layout/pList1"/>
    <dgm:cxn modelId="{A54C4011-559D-40B4-B9CB-73279F0794E0}" type="presParOf" srcId="{8D9765A1-1403-4657-8839-D23BF3CE3E6B}" destId="{A95F5F7D-13A3-4754-AB57-1F51F2DC41BC}" srcOrd="1" destOrd="0" presId="urn:microsoft.com/office/officeart/2005/8/layout/pList1"/>
    <dgm:cxn modelId="{838657D5-5003-458B-8F51-92D52D4374EC}" type="presParOf" srcId="{E4614D95-122D-4E91-A9B2-D716230CB97A}" destId="{877C446B-30D4-4B85-B485-8636ECC42E1D}" srcOrd="11" destOrd="0" presId="urn:microsoft.com/office/officeart/2005/8/layout/pList1"/>
    <dgm:cxn modelId="{37801391-59D5-488D-BA67-7D6528233556}" type="presParOf" srcId="{E4614D95-122D-4E91-A9B2-D716230CB97A}" destId="{E0D91592-849F-4D42-AA1D-77E77147E383}" srcOrd="12" destOrd="0" presId="urn:microsoft.com/office/officeart/2005/8/layout/pList1"/>
    <dgm:cxn modelId="{4C51E074-16AA-4886-8486-49FAFBF55949}" type="presParOf" srcId="{E0D91592-849F-4D42-AA1D-77E77147E383}" destId="{F8C857A2-68B1-480B-B13F-9D24304920FE}" srcOrd="0" destOrd="0" presId="urn:microsoft.com/office/officeart/2005/8/layout/pList1"/>
    <dgm:cxn modelId="{0B6CB03C-C6CC-4B62-A5EC-9A341E2968CD}" type="presParOf" srcId="{E0D91592-849F-4D42-AA1D-77E77147E383}" destId="{E6A19098-9358-473E-9A3F-2C35DB4D8D16}" srcOrd="1" destOrd="0" presId="urn:microsoft.com/office/officeart/2005/8/layout/pList1"/>
    <dgm:cxn modelId="{6BD4492B-D570-47E6-9CDA-FC736CC968A6}" type="presParOf" srcId="{E4614D95-122D-4E91-A9B2-D716230CB97A}" destId="{6E7408EE-9CAB-4E1A-A007-246993677B64}" srcOrd="13" destOrd="0" presId="urn:microsoft.com/office/officeart/2005/8/layout/pList1"/>
    <dgm:cxn modelId="{ABCA8999-571B-4250-B611-4E208E5A8341}" type="presParOf" srcId="{E4614D95-122D-4E91-A9B2-D716230CB97A}" destId="{35FE21BD-0D02-4903-BAA6-0B63147DBFA1}" srcOrd="14" destOrd="0" presId="urn:microsoft.com/office/officeart/2005/8/layout/pList1"/>
    <dgm:cxn modelId="{EE884211-8078-42D3-B40E-3D5A1589251A}" type="presParOf" srcId="{35FE21BD-0D02-4903-BAA6-0B63147DBFA1}" destId="{226535F9-EFB7-42F8-9936-18C2214A2C56}" srcOrd="0" destOrd="0" presId="urn:microsoft.com/office/officeart/2005/8/layout/pList1"/>
    <dgm:cxn modelId="{0DB43317-20A0-4B7F-8321-48D4CE1B22AD}" type="presParOf" srcId="{35FE21BD-0D02-4903-BAA6-0B63147DBFA1}" destId="{3FAEF151-5C0B-4075-8B3E-8C665DE9C90E}" srcOrd="1" destOrd="0" presId="urn:microsoft.com/office/officeart/2005/8/layout/pList1"/>
    <dgm:cxn modelId="{03B04D4C-1127-4610-8871-7962573825B4}" type="presParOf" srcId="{E4614D95-122D-4E91-A9B2-D716230CB97A}" destId="{6BF2DD6B-9750-448F-AE82-7F6FD5E2D6C2}" srcOrd="15" destOrd="0" presId="urn:microsoft.com/office/officeart/2005/8/layout/pList1"/>
    <dgm:cxn modelId="{00541A83-FFC3-4DE7-BD39-4C7C0482FDA0}" type="presParOf" srcId="{E4614D95-122D-4E91-A9B2-D716230CB97A}" destId="{0B77AD48-ED97-4AAC-B21C-3643EE350ACD}" srcOrd="16" destOrd="0" presId="urn:microsoft.com/office/officeart/2005/8/layout/pList1"/>
    <dgm:cxn modelId="{70D8691A-8D4E-4C84-9BC0-3768EFB01C1F}" type="presParOf" srcId="{0B77AD48-ED97-4AAC-B21C-3643EE350ACD}" destId="{EA04C3BA-CD66-4F8D-92CD-7F1AFA5D1E94}" srcOrd="0" destOrd="0" presId="urn:microsoft.com/office/officeart/2005/8/layout/pList1"/>
    <dgm:cxn modelId="{85328EC4-1D88-47EB-B80E-F671E0D416FF}" type="presParOf" srcId="{0B77AD48-ED97-4AAC-B21C-3643EE350ACD}" destId="{9AF49348-D63E-444E-913A-E4E9FE172616}" srcOrd="1" destOrd="0" presId="urn:microsoft.com/office/officeart/2005/8/layout/pList1"/>
    <dgm:cxn modelId="{55C07744-A9ED-45BC-B0D1-628F85595B60}" type="presParOf" srcId="{E4614D95-122D-4E91-A9B2-D716230CB97A}" destId="{BEDF2114-5F07-453D-982F-4A0713CA2923}" srcOrd="17" destOrd="0" presId="urn:microsoft.com/office/officeart/2005/8/layout/pList1"/>
    <dgm:cxn modelId="{4CD70A55-EEB1-4D5D-A706-8A5E10BC968C}" type="presParOf" srcId="{E4614D95-122D-4E91-A9B2-D716230CB97A}" destId="{3CC6E72C-F15F-4EFE-80DC-3D5F2C1BF76B}" srcOrd="18" destOrd="0" presId="urn:microsoft.com/office/officeart/2005/8/layout/pList1"/>
    <dgm:cxn modelId="{754CFC0C-28F6-4C0D-9183-AB033C4D810A}" type="presParOf" srcId="{3CC6E72C-F15F-4EFE-80DC-3D5F2C1BF76B}" destId="{6B10A61A-7C24-4FFC-9AE5-5922DD826084}" srcOrd="0" destOrd="0" presId="urn:microsoft.com/office/officeart/2005/8/layout/pList1"/>
    <dgm:cxn modelId="{EE752AFC-4BFE-4F0B-8293-707FFE3D0AEA}" type="presParOf" srcId="{3CC6E72C-F15F-4EFE-80DC-3D5F2C1BF76B}" destId="{AA0D6766-BAA8-4041-A5BA-4AFCA1DDA17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7FCAF-A30C-4993-918E-26D318373444}">
      <dsp:nvSpPr>
        <dsp:cNvPr id="0" name=""/>
        <dsp:cNvSpPr/>
      </dsp:nvSpPr>
      <dsp:spPr>
        <a:xfrm>
          <a:off x="3744" y="537299"/>
          <a:ext cx="1292049" cy="890222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43A896-076D-4672-A457-0EF8051540A1}">
      <dsp:nvSpPr>
        <dsp:cNvPr id="0" name=""/>
        <dsp:cNvSpPr/>
      </dsp:nvSpPr>
      <dsp:spPr>
        <a:xfrm>
          <a:off x="3744" y="1427521"/>
          <a:ext cx="1292049" cy="47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Java</a:t>
          </a:r>
          <a:endParaRPr lang="zh-CN" altLang="en-US" sz="1300" kern="1200"/>
        </a:p>
      </dsp:txBody>
      <dsp:txXfrm>
        <a:off x="3744" y="1427521"/>
        <a:ext cx="1292049" cy="479350"/>
      </dsp:txXfrm>
    </dsp:sp>
    <dsp:sp modelId="{3D537BEC-5378-4C97-B01F-709B1DC03FC3}">
      <dsp:nvSpPr>
        <dsp:cNvPr id="0" name=""/>
        <dsp:cNvSpPr/>
      </dsp:nvSpPr>
      <dsp:spPr>
        <a:xfrm>
          <a:off x="1425053" y="537299"/>
          <a:ext cx="1292049" cy="890222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762B2A-4CCD-435C-849F-243B22D25F28}">
      <dsp:nvSpPr>
        <dsp:cNvPr id="0" name=""/>
        <dsp:cNvSpPr/>
      </dsp:nvSpPr>
      <dsp:spPr>
        <a:xfrm>
          <a:off x="1425053" y="1427521"/>
          <a:ext cx="1292049" cy="47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HTML5</a:t>
          </a:r>
          <a:endParaRPr lang="en-US" altLang="zh-CN" sz="1300" kern="1200" dirty="0" smtClean="0"/>
        </a:p>
      </dsp:txBody>
      <dsp:txXfrm>
        <a:off x="1425053" y="1427521"/>
        <a:ext cx="1292049" cy="479350"/>
      </dsp:txXfrm>
    </dsp:sp>
    <dsp:sp modelId="{1B61975D-584D-468B-B72E-3288246B082D}">
      <dsp:nvSpPr>
        <dsp:cNvPr id="0" name=""/>
        <dsp:cNvSpPr/>
      </dsp:nvSpPr>
      <dsp:spPr>
        <a:xfrm>
          <a:off x="2846363" y="537299"/>
          <a:ext cx="1292049" cy="890222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500AFC-65FD-4053-B7FE-02EDBE690DC6}">
      <dsp:nvSpPr>
        <dsp:cNvPr id="0" name=""/>
        <dsp:cNvSpPr/>
      </dsp:nvSpPr>
      <dsp:spPr>
        <a:xfrm>
          <a:off x="2846363" y="1427521"/>
          <a:ext cx="1292049" cy="47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Spring</a:t>
          </a:r>
          <a:endParaRPr lang="en-US" altLang="zh-CN" sz="1300" kern="1200" dirty="0" smtClean="0"/>
        </a:p>
      </dsp:txBody>
      <dsp:txXfrm>
        <a:off x="2846363" y="1427521"/>
        <a:ext cx="1292049" cy="479350"/>
      </dsp:txXfrm>
    </dsp:sp>
    <dsp:sp modelId="{74113C46-CE77-4FA7-80E9-8B775ADA6B33}">
      <dsp:nvSpPr>
        <dsp:cNvPr id="0" name=""/>
        <dsp:cNvSpPr/>
      </dsp:nvSpPr>
      <dsp:spPr>
        <a:xfrm>
          <a:off x="4267672" y="537299"/>
          <a:ext cx="1292049" cy="890222"/>
        </a:xfrm>
        <a:prstGeom prst="round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0" r="-13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284824-5BEE-4C3E-BF82-7C1031FD9756}">
      <dsp:nvSpPr>
        <dsp:cNvPr id="0" name=""/>
        <dsp:cNvSpPr/>
      </dsp:nvSpPr>
      <dsp:spPr>
        <a:xfrm>
          <a:off x="4267672" y="1427521"/>
          <a:ext cx="1292049" cy="47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Hibernate</a:t>
          </a:r>
          <a:endParaRPr lang="en-US" altLang="zh-CN" sz="1300" kern="1200" dirty="0" smtClean="0"/>
        </a:p>
      </dsp:txBody>
      <dsp:txXfrm>
        <a:off x="4267672" y="1427521"/>
        <a:ext cx="1292049" cy="479350"/>
      </dsp:txXfrm>
    </dsp:sp>
    <dsp:sp modelId="{B231206D-E0A6-4731-ABA2-C3A7AF48CC65}">
      <dsp:nvSpPr>
        <dsp:cNvPr id="0" name=""/>
        <dsp:cNvSpPr/>
      </dsp:nvSpPr>
      <dsp:spPr>
        <a:xfrm>
          <a:off x="5688981" y="537299"/>
          <a:ext cx="1292049" cy="890222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-92000" r="-92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C42BA1-1B67-4564-ADF9-7044CECA07EF}">
      <dsp:nvSpPr>
        <dsp:cNvPr id="0" name=""/>
        <dsp:cNvSpPr/>
      </dsp:nvSpPr>
      <dsp:spPr>
        <a:xfrm>
          <a:off x="5688981" y="1427521"/>
          <a:ext cx="1292049" cy="47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Struts2</a:t>
          </a:r>
          <a:endParaRPr lang="en-US" altLang="zh-CN" sz="1300" kern="1200" dirty="0" smtClean="0"/>
        </a:p>
      </dsp:txBody>
      <dsp:txXfrm>
        <a:off x="5688981" y="1427521"/>
        <a:ext cx="1292049" cy="479350"/>
      </dsp:txXfrm>
    </dsp:sp>
    <dsp:sp modelId="{44D62A10-7B2A-4E4F-B779-6CB5565D4151}">
      <dsp:nvSpPr>
        <dsp:cNvPr id="0" name=""/>
        <dsp:cNvSpPr/>
      </dsp:nvSpPr>
      <dsp:spPr>
        <a:xfrm>
          <a:off x="3744" y="2036077"/>
          <a:ext cx="1292049" cy="890222"/>
        </a:xfrm>
        <a:prstGeom prst="round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95F5F7D-13A3-4754-AB57-1F51F2DC41BC}">
      <dsp:nvSpPr>
        <dsp:cNvPr id="0" name=""/>
        <dsp:cNvSpPr/>
      </dsp:nvSpPr>
      <dsp:spPr>
        <a:xfrm>
          <a:off x="3744" y="2926299"/>
          <a:ext cx="1292049" cy="47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JavaScript &amp; jQuery &amp; </a:t>
          </a:r>
          <a:r>
            <a:rPr lang="en-US" altLang="zh-CN" sz="1300" kern="1200" dirty="0" err="1" smtClean="0"/>
            <a:t>json</a:t>
          </a:r>
          <a:endParaRPr lang="en-US" altLang="zh-CN" sz="1300" kern="1200" dirty="0" smtClean="0"/>
        </a:p>
      </dsp:txBody>
      <dsp:txXfrm>
        <a:off x="3744" y="2926299"/>
        <a:ext cx="1292049" cy="479350"/>
      </dsp:txXfrm>
    </dsp:sp>
    <dsp:sp modelId="{F8C857A2-68B1-480B-B13F-9D24304920FE}">
      <dsp:nvSpPr>
        <dsp:cNvPr id="0" name=""/>
        <dsp:cNvSpPr/>
      </dsp:nvSpPr>
      <dsp:spPr>
        <a:xfrm>
          <a:off x="1425053" y="2036077"/>
          <a:ext cx="1292049" cy="890222"/>
        </a:xfrm>
        <a:prstGeom prst="roundRect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4000" r="-9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A19098-9358-473E-9A3F-2C35DB4D8D16}">
      <dsp:nvSpPr>
        <dsp:cNvPr id="0" name=""/>
        <dsp:cNvSpPr/>
      </dsp:nvSpPr>
      <dsp:spPr>
        <a:xfrm>
          <a:off x="1425053" y="2926299"/>
          <a:ext cx="1292049" cy="47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Maven</a:t>
          </a:r>
          <a:endParaRPr lang="en-US" altLang="zh-CN" sz="1300" kern="1200" dirty="0" smtClean="0"/>
        </a:p>
      </dsp:txBody>
      <dsp:txXfrm>
        <a:off x="1425053" y="2926299"/>
        <a:ext cx="1292049" cy="479350"/>
      </dsp:txXfrm>
    </dsp:sp>
    <dsp:sp modelId="{226535F9-EFB7-42F8-9936-18C2214A2C56}">
      <dsp:nvSpPr>
        <dsp:cNvPr id="0" name=""/>
        <dsp:cNvSpPr/>
      </dsp:nvSpPr>
      <dsp:spPr>
        <a:xfrm>
          <a:off x="2846363" y="2036077"/>
          <a:ext cx="1292049" cy="890222"/>
        </a:xfrm>
        <a:prstGeom prst="round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FAEF151-5C0B-4075-8B3E-8C665DE9C90E}">
      <dsp:nvSpPr>
        <dsp:cNvPr id="0" name=""/>
        <dsp:cNvSpPr/>
      </dsp:nvSpPr>
      <dsp:spPr>
        <a:xfrm>
          <a:off x="2846363" y="2926299"/>
          <a:ext cx="1292049" cy="47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Tomcat</a:t>
          </a:r>
          <a:endParaRPr lang="en-US" altLang="zh-CN" sz="1300" kern="1200" dirty="0" smtClean="0"/>
        </a:p>
      </dsp:txBody>
      <dsp:txXfrm>
        <a:off x="2846363" y="2926299"/>
        <a:ext cx="1292049" cy="479350"/>
      </dsp:txXfrm>
    </dsp:sp>
    <dsp:sp modelId="{EA04C3BA-CD66-4F8D-92CD-7F1AFA5D1E94}">
      <dsp:nvSpPr>
        <dsp:cNvPr id="0" name=""/>
        <dsp:cNvSpPr/>
      </dsp:nvSpPr>
      <dsp:spPr>
        <a:xfrm>
          <a:off x="4267672" y="2036077"/>
          <a:ext cx="1292049" cy="890222"/>
        </a:xfrm>
        <a:prstGeom prst="round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F49348-D63E-444E-913A-E4E9FE172616}">
      <dsp:nvSpPr>
        <dsp:cNvPr id="0" name=""/>
        <dsp:cNvSpPr/>
      </dsp:nvSpPr>
      <dsp:spPr>
        <a:xfrm>
          <a:off x="4267672" y="2926299"/>
          <a:ext cx="1292049" cy="47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Git</a:t>
          </a:r>
          <a:r>
            <a:rPr lang="en-US" altLang="zh-CN" sz="1300" kern="1200" dirty="0" smtClean="0"/>
            <a:t> &amp; </a:t>
          </a:r>
          <a:r>
            <a:rPr lang="en-US" altLang="zh-CN" sz="1300" kern="1200" dirty="0" err="1" smtClean="0"/>
            <a:t>Github</a:t>
          </a:r>
          <a:endParaRPr lang="zh-CN" altLang="en-US" sz="1300" kern="1200" dirty="0"/>
        </a:p>
      </dsp:txBody>
      <dsp:txXfrm>
        <a:off x="4267672" y="2926299"/>
        <a:ext cx="1292049" cy="479350"/>
      </dsp:txXfrm>
    </dsp:sp>
    <dsp:sp modelId="{6B10A61A-7C24-4FFC-9AE5-5922DD826084}">
      <dsp:nvSpPr>
        <dsp:cNvPr id="0" name=""/>
        <dsp:cNvSpPr/>
      </dsp:nvSpPr>
      <dsp:spPr>
        <a:xfrm>
          <a:off x="5688981" y="2036077"/>
          <a:ext cx="1292049" cy="890222"/>
        </a:xfrm>
        <a:prstGeom prst="roundRect">
          <a:avLst/>
        </a:prstGeom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0D6766-BAA8-4041-A5BA-4AFCA1DDA177}">
      <dsp:nvSpPr>
        <dsp:cNvPr id="0" name=""/>
        <dsp:cNvSpPr/>
      </dsp:nvSpPr>
      <dsp:spPr>
        <a:xfrm>
          <a:off x="5688981" y="2926299"/>
          <a:ext cx="1292049" cy="47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MySQL</a:t>
          </a:r>
          <a:endParaRPr lang="zh-CN" altLang="en-US" sz="1300" kern="1200" dirty="0"/>
        </a:p>
      </dsp:txBody>
      <dsp:txXfrm>
        <a:off x="5688981" y="2926299"/>
        <a:ext cx="1292049" cy="479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AE00021-5C13-4D06-8CAB-670149B2067D}" type="datetimeFigureOut">
              <a:rPr lang="zh-CN" altLang="en-US"/>
              <a:pPr>
                <a:defRPr/>
              </a:pPr>
              <a:t>2013/10/16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87C0FB0-AD67-4FE5-B622-6F8DE68A9C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3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、项目名称：在线教学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、在卓老师的指导下由我和陈建完成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、运行环境，浏览器端主要支持</a:t>
            </a:r>
            <a:r>
              <a:rPr lang="en-US" altLang="zh-CN" dirty="0" smtClean="0"/>
              <a:t>Chrome 23+</a:t>
            </a:r>
            <a:r>
              <a:rPr lang="zh-CN" altLang="en-US" dirty="0" smtClean="0"/>
              <a:t>，其他浏览器也能用，但未做太多的兼容处理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maven3</a:t>
            </a:r>
            <a:r>
              <a:rPr lang="zh-CN" altLang="en-US" dirty="0" smtClean="0"/>
              <a:t>编译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、运行在</a:t>
            </a:r>
            <a:r>
              <a:rPr lang="en-US" altLang="zh-CN" dirty="0" smtClean="0"/>
              <a:t>Tomcat / Jetty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7C0FB0-AD67-4FE5-B622-6F8DE68A9C2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28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种工具，带来的强大能力和可扩展性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、大多数都是开源软件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、还用到了一些开源的类库</a:t>
            </a:r>
            <a:endParaRPr lang="en-US" altLang="zh-CN" dirty="0" smtClean="0"/>
          </a:p>
          <a:p>
            <a:r>
              <a:rPr lang="zh-CN" altLang="en-US" dirty="0" smtClean="0"/>
              <a:t>     比如</a:t>
            </a:r>
            <a:r>
              <a:rPr lang="en-US" altLang="zh-CN" dirty="0" err="1" smtClean="0"/>
              <a:t>jsoup</a:t>
            </a:r>
            <a:r>
              <a:rPr lang="en-US" altLang="zh-CN" dirty="0" smtClean="0"/>
              <a:t>(</a:t>
            </a:r>
            <a:r>
              <a:rPr lang="zh-CN" altLang="en-US" dirty="0" smtClean="0"/>
              <a:t>解析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、大多数东西都是我们自己写的，前端只使用了少量</a:t>
            </a:r>
            <a:r>
              <a:rPr lang="en-US" altLang="zh-CN" dirty="0" smtClean="0"/>
              <a:t>jQuery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、后端大量使用了框架，使程序大了很多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、后端不应该使用太多框架，期望的结构是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单独做后端框架的方式，再使用一些工具类库，省去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7C0FB0-AD67-4FE5-B622-6F8DE68A9C2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036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7C0FB0-AD67-4FE5-B622-6F8DE68A9C2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457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课表管理主要有排课、查看课表的功能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7C0FB0-AD67-4FE5-B622-6F8DE68A9C2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6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排课准备完毕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7C0FB0-AD67-4FE5-B622-6F8DE68A9C2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00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排课开始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7C0FB0-AD67-4FE5-B622-6F8DE68A9C2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38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查看课表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7C0FB0-AD67-4FE5-B622-6F8DE68A9C2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845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889538-DC73-43DD-86BC-01661C893BC2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8918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916113"/>
            <a:ext cx="7772400" cy="1470025"/>
          </a:xfrm>
        </p:spPr>
        <p:txBody>
          <a:bodyPr/>
          <a:lstStyle>
            <a:lvl1pPr>
              <a:defRPr sz="440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4113" y="3860800"/>
            <a:ext cx="6400800" cy="792163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1EF51-3713-479B-AD1F-CBB74FEFDC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686440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1E467-8D55-4192-8743-68EE4624F1A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7140055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7475"/>
            <a:ext cx="2057400" cy="5676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7475"/>
            <a:ext cx="6019800" cy="5676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CF4F8-FC23-473C-9996-2ABBA9FE552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5931883"/>
      </p:ext>
    </p:extLst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0800" y="117475"/>
            <a:ext cx="6096000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06800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95DC1-F775-4BE5-8989-06AF11DB11E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8854690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92304-345D-4A18-87B7-23EE1401F6F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04049177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7D316-45C7-4B2E-BC88-A9A49A13AD7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306038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1867D-A95C-48B3-9354-40A69B73B89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610774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60AF5-B6F6-46A1-9209-2288C78DEFE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3054731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3D711-919D-4D99-A491-E611C22F9C5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78895835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1BCD3-5F4A-4659-BAC7-DF6C71DF1B4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09943691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2F360-A0DE-4413-AD8D-F0EE66DF72A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8672675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68ED0-165D-49FD-B7BE-556D38E90AB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0430012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2590800" y="117475"/>
            <a:ext cx="6096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26841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ED7D66F-FB49-4EE4-A56B-EDF59BC8BE6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>
    <p:push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kun203/OnlineTeach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95413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dirty="0" smtClean="0"/>
              <a:t>在线教学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005388" y="2865438"/>
            <a:ext cx="25193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 </a:t>
            </a:r>
            <a:r>
              <a:rPr lang="zh-CN" altLang="zh-CN" sz="1800">
                <a:latin typeface="Arial" panose="020B0604020202020204" pitchFamily="34" charset="0"/>
              </a:rPr>
              <a:t>by </a:t>
            </a:r>
            <a:r>
              <a:rPr lang="zh-CN" sz="1800">
                <a:latin typeface="Arial" panose="020B0604020202020204" pitchFamily="34" charset="0"/>
              </a:rPr>
              <a:t>陈建、冉坤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指导老师 卓国锋</a:t>
            </a:r>
            <a:endParaRPr lang="zh-CN" sz="1800">
              <a:latin typeface="Arial" panose="020B0604020202020204" pitchFamily="34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005388" y="4654550"/>
            <a:ext cx="38877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env     </a:t>
            </a: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MySQL ver.5+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Chrome ver.23+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screen  </a:t>
            </a: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ratio 16:9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target 1366x768+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compat 1024x768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compile maven3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build   maven3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试题</a:t>
            </a:r>
            <a:r>
              <a:rPr lang="zh-CN" altLang="zh-CN" smtClean="0"/>
              <a:t>.</a:t>
            </a:r>
            <a:r>
              <a:rPr lang="zh-CN" smtClean="0"/>
              <a:t>教师创建题目</a:t>
            </a:r>
          </a:p>
        </p:txBody>
      </p:sp>
      <p:pic>
        <p:nvPicPr>
          <p:cNvPr id="13315" name="Picture 3" descr="2013-09-23 11:43:39的屏幕截图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2924175"/>
            <a:ext cx="5848350" cy="3895725"/>
          </a:xfrm>
          <a:noFill/>
        </p:spPr>
      </p:pic>
      <p:pic>
        <p:nvPicPr>
          <p:cNvPr id="13316" name="Picture 4" descr="无标题"/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450" y="1268413"/>
            <a:ext cx="4040188" cy="1827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276600" y="1917700"/>
            <a:ext cx="16160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sz="1200">
                <a:latin typeface="Arial" panose="020B0604020202020204" pitchFamily="34" charset="0"/>
              </a:rPr>
              <a:t>选择题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sz="1200">
                <a:latin typeface="Arial" panose="020B0604020202020204" pitchFamily="34" charset="0"/>
              </a:rPr>
              <a:t>答题界面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324350" y="1371600"/>
            <a:ext cx="48006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sz="1400">
                <a:latin typeface="Arial" panose="020B0604020202020204" pitchFamily="34" charset="0"/>
              </a:rPr>
              <a:t>以选择题答题界面为例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zh-CN" sz="1200">
                <a:latin typeface="Arial" panose="020B0604020202020204" pitchFamily="34" charset="0"/>
              </a:rPr>
              <a:t>点击帮助信息右边的</a:t>
            </a:r>
            <a:r>
              <a:rPr lang="zh-CN" altLang="zh-CN" sz="1200">
                <a:latin typeface="Arial" panose="020B0604020202020204" pitchFamily="34" charset="0"/>
              </a:rPr>
              <a:t>`…`</a:t>
            </a:r>
            <a:r>
              <a:rPr lang="zh-CN" sz="1200">
                <a:latin typeface="Arial" panose="020B0604020202020204" pitchFamily="34" charset="0"/>
              </a:rPr>
              <a:t>可以展开帮助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zh-CN" sz="1200">
                <a:latin typeface="Arial" panose="020B0604020202020204" pitchFamily="34" charset="0"/>
              </a:rPr>
              <a:t>先设定分值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zh-CN" sz="1200">
                <a:latin typeface="Arial" panose="020B0604020202020204" pitchFamily="34" charset="0"/>
              </a:rPr>
              <a:t>然后输入题目和选项，输入框已经录入了参考格式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zh-CN" sz="1200">
                <a:latin typeface="Arial" panose="020B0604020202020204" pitchFamily="34" charset="0"/>
              </a:rPr>
              <a:t>然后选择该题的参考答案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zh-CN" sz="1200">
                <a:latin typeface="Arial" panose="020B0604020202020204" pitchFamily="34" charset="0"/>
              </a:rPr>
              <a:t>最后点击</a:t>
            </a:r>
            <a:r>
              <a:rPr lang="zh-CN" altLang="zh-CN" sz="1200">
                <a:latin typeface="Arial" panose="020B0604020202020204" pitchFamily="34" charset="0"/>
              </a:rPr>
              <a:t>`</a:t>
            </a:r>
            <a:r>
              <a:rPr lang="zh-CN" sz="1200">
                <a:latin typeface="Arial" panose="020B0604020202020204" pitchFamily="34" charset="0"/>
              </a:rPr>
              <a:t>保存题目</a:t>
            </a:r>
            <a:r>
              <a:rPr lang="zh-CN" altLang="zh-CN" sz="1200">
                <a:latin typeface="Arial" panose="020B0604020202020204" pitchFamily="34" charset="0"/>
              </a:rPr>
              <a:t>`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试题</a:t>
            </a:r>
            <a:r>
              <a:rPr lang="zh-CN" altLang="zh-CN" smtClean="0"/>
              <a:t>.</a:t>
            </a:r>
            <a:r>
              <a:rPr lang="zh-CN" smtClean="0"/>
              <a:t>教师创建题目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08275"/>
            <a:ext cx="5875338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0" name="Picture 4" descr="无标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339850"/>
            <a:ext cx="4038600" cy="18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895850" y="1989138"/>
            <a:ext cx="90011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sz="1400">
                <a:latin typeface="Arial" panose="020B0604020202020204" pitchFamily="34" charset="0"/>
              </a:rPr>
              <a:t>删除题目界面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286500" y="3465513"/>
            <a:ext cx="2678113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sz="1800">
                <a:latin typeface="Arial" panose="020B0604020202020204" pitchFamily="34" charset="0"/>
              </a:rPr>
              <a:t>选中要删除的题目（可以全部选择或是全部取消）</a:t>
            </a:r>
          </a:p>
          <a:p>
            <a:pPr eaLnBrk="1" hangingPunct="1">
              <a:spcBef>
                <a:spcPct val="0"/>
              </a:spcBef>
            </a:pPr>
            <a:r>
              <a:rPr lang="zh-CN" sz="1800">
                <a:latin typeface="Arial" panose="020B0604020202020204" pitchFamily="34" charset="0"/>
              </a:rPr>
              <a:t>点击垃圾桶图标（鼠标移上</a:t>
            </a:r>
            <a:r>
              <a:rPr lang="zh-CN" altLang="zh-CN" sz="1800">
                <a:latin typeface="Arial" panose="020B0604020202020204" pitchFamily="34" charset="0"/>
              </a:rPr>
              <a:t>1s</a:t>
            </a:r>
            <a:r>
              <a:rPr lang="zh-CN" sz="1800">
                <a:latin typeface="Arial" panose="020B0604020202020204" pitchFamily="34" charset="0"/>
              </a:rPr>
              <a:t>之后会有提示按钮的功能）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试题</a:t>
            </a:r>
            <a:r>
              <a:rPr lang="zh-CN" altLang="zh-CN" smtClean="0"/>
              <a:t>.</a:t>
            </a:r>
            <a:r>
              <a:rPr lang="zh-CN" smtClean="0"/>
              <a:t>教师创建试卷</a:t>
            </a:r>
            <a:r>
              <a:rPr lang="zh-CN" altLang="zh-CN" smtClean="0"/>
              <a:t>(</a:t>
            </a:r>
            <a:r>
              <a:rPr lang="zh-CN" smtClean="0"/>
              <a:t>分发试题</a:t>
            </a:r>
            <a:r>
              <a:rPr lang="zh-CN" altLang="zh-CN" smtClean="0"/>
              <a:t>)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08275"/>
            <a:ext cx="58674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4" name="Picture 4" descr="无标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384300"/>
            <a:ext cx="4038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932363" y="2060575"/>
            <a:ext cx="9350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sz="1400">
                <a:latin typeface="Arial" panose="020B0604020202020204" pitchFamily="34" charset="0"/>
              </a:rPr>
              <a:t>创建试卷界面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162675" y="3360738"/>
            <a:ext cx="28733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sz="1800">
                <a:latin typeface="Arial" panose="020B0604020202020204" pitchFamily="34" charset="0"/>
              </a:rPr>
              <a:t>选中要创建试卷的题目</a:t>
            </a:r>
          </a:p>
          <a:p>
            <a:pPr eaLnBrk="1" hangingPunct="1">
              <a:spcBef>
                <a:spcPct val="0"/>
              </a:spcBef>
            </a:pPr>
            <a:r>
              <a:rPr lang="zh-CN" sz="1800">
                <a:latin typeface="Arial" panose="020B0604020202020204" pitchFamily="34" charset="0"/>
              </a:rPr>
              <a:t>点击分发题目按钮</a:t>
            </a:r>
          </a:p>
          <a:p>
            <a:pPr eaLnBrk="1" hangingPunct="1">
              <a:spcBef>
                <a:spcPct val="0"/>
              </a:spcBef>
            </a:pPr>
            <a:r>
              <a:rPr lang="zh-CN" sz="1800">
                <a:latin typeface="Arial" panose="020B0604020202020204" pitchFamily="34" charset="0"/>
              </a:rPr>
              <a:t>在分发目标下拉框中选择要分发的班级</a:t>
            </a:r>
          </a:p>
          <a:p>
            <a:pPr eaLnBrk="1" hangingPunct="1">
              <a:spcBef>
                <a:spcPct val="0"/>
              </a:spcBef>
            </a:pPr>
            <a:r>
              <a:rPr lang="zh-CN" sz="1800">
                <a:latin typeface="Arial" panose="020B0604020202020204" pitchFamily="34" charset="0"/>
              </a:rPr>
              <a:t>题目分发成功出现提示：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3" y="4908550"/>
            <a:ext cx="26939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试题</a:t>
            </a:r>
            <a:r>
              <a:rPr lang="zh-CN" altLang="zh-CN" smtClean="0"/>
              <a:t>.</a:t>
            </a:r>
            <a:r>
              <a:rPr lang="zh-CN" smtClean="0"/>
              <a:t>学生答题</a:t>
            </a:r>
            <a:r>
              <a:rPr lang="zh-CN" altLang="zh-CN" smtClean="0"/>
              <a:t>.</a:t>
            </a:r>
            <a:r>
              <a:rPr lang="zh-CN" smtClean="0"/>
              <a:t>界面简析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25" y="4067175"/>
            <a:ext cx="4038600" cy="2746375"/>
          </a:xfrm>
          <a:noFill/>
        </p:spPr>
      </p:pic>
      <p:pic>
        <p:nvPicPr>
          <p:cNvPr id="16388" name="Picture 4" descr="2013-09-23 14:28:20的屏幕截图"/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50" y="1111250"/>
            <a:ext cx="9039225" cy="2389188"/>
          </a:xfrm>
          <a:noFill/>
        </p:spPr>
      </p:pic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84213" y="4437063"/>
            <a:ext cx="2808287" cy="720725"/>
          </a:xfrm>
          <a:prstGeom prst="rect">
            <a:avLst/>
          </a:prstGeom>
          <a:solidFill>
            <a:srgbClr val="BBE0E3">
              <a:alpha val="39999"/>
            </a:srgbClr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6390" name="任意多边形 96"/>
          <p:cNvSpPr>
            <a:spLocks/>
          </p:cNvSpPr>
          <p:nvPr/>
        </p:nvSpPr>
        <p:spPr bwMode="auto">
          <a:xfrm>
            <a:off x="95250" y="3467100"/>
            <a:ext cx="8943975" cy="96202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8196" y="21600"/>
                </a:lnTo>
                <a:lnTo>
                  <a:pt x="14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BE0E3">
              <a:alpha val="5098"/>
            </a:srgbClr>
          </a:solidFill>
          <a:ln w="3175" cmpd="sng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391" name="Picture 7" descr="2013-09-23 14:35:43的屏幕截图"/>
          <p:cNvPicPr>
            <a:picLocks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24450" y="4246563"/>
            <a:ext cx="3914775" cy="381000"/>
          </a:xfrm>
          <a:noFill/>
        </p:spPr>
      </p:pic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268538" y="5195888"/>
            <a:ext cx="1223962" cy="76200"/>
          </a:xfrm>
          <a:prstGeom prst="rect">
            <a:avLst/>
          </a:prstGeom>
          <a:solidFill>
            <a:srgbClr val="BBE0E3">
              <a:alpha val="39999"/>
            </a:srgbClr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6393" name="任意多边形 101"/>
          <p:cNvSpPr>
            <a:spLocks/>
          </p:cNvSpPr>
          <p:nvPr/>
        </p:nvSpPr>
        <p:spPr bwMode="auto">
          <a:xfrm>
            <a:off x="3490913" y="4278313"/>
            <a:ext cx="1633537" cy="993775"/>
          </a:xfrm>
          <a:custGeom>
            <a:avLst/>
            <a:gdLst>
              <a:gd name="T0" fmla="*/ 1373742603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373742603 w 21600"/>
              <a:gd name="T9" fmla="*/ 2147483646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42" y="19805"/>
                </a:moveTo>
                <a:lnTo>
                  <a:pt x="21600" y="0"/>
                </a:lnTo>
                <a:lnTo>
                  <a:pt x="21600" y="6624"/>
                </a:lnTo>
                <a:lnTo>
                  <a:pt x="0" y="21600"/>
                </a:lnTo>
                <a:lnTo>
                  <a:pt x="42" y="19805"/>
                </a:lnTo>
                <a:close/>
              </a:path>
            </a:pathLst>
          </a:custGeom>
          <a:solidFill>
            <a:srgbClr val="BBE0E3">
              <a:alpha val="5098"/>
            </a:srgbClr>
          </a:solidFill>
          <a:ln w="3175" cmpd="sng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394" name="Picture 10" descr="无标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4627563"/>
            <a:ext cx="4038600" cy="182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162550" y="5294313"/>
            <a:ext cx="777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sz="1400">
                <a:latin typeface="Arial" panose="020B0604020202020204" pitchFamily="34" charset="0"/>
              </a:rPr>
              <a:t>学生答题界面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试题</a:t>
            </a:r>
            <a:r>
              <a:rPr lang="zh-CN" altLang="zh-CN" smtClean="0"/>
              <a:t>.</a:t>
            </a:r>
            <a:r>
              <a:rPr lang="zh-CN" smtClean="0"/>
              <a:t>学生答题</a:t>
            </a:r>
            <a:r>
              <a:rPr lang="zh-CN" altLang="zh-CN" smtClean="0"/>
              <a:t>.</a:t>
            </a:r>
            <a:r>
              <a:rPr lang="zh-CN" smtClean="0"/>
              <a:t>界面简析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0925" y="3429000"/>
            <a:ext cx="4114800" cy="2466975"/>
          </a:xfrm>
          <a:noFill/>
        </p:spPr>
      </p:pic>
      <p:pic>
        <p:nvPicPr>
          <p:cNvPr id="17412" name="Picture 4" descr="无标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84313"/>
            <a:ext cx="4689475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900488" y="2276475"/>
            <a:ext cx="1247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sz="1400">
                <a:latin typeface="Arial" panose="020B0604020202020204" pitchFamily="34" charset="0"/>
              </a:rPr>
              <a:t>答案会自动提交噢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148263" y="1662113"/>
            <a:ext cx="3827462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sz="1800">
                <a:latin typeface="Arial" panose="020B0604020202020204" pitchFamily="34" charset="0"/>
              </a:rPr>
              <a:t>答题时，选择一个答案，系统会自动提交该答案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sz="1800">
                <a:latin typeface="Arial" panose="020B0604020202020204" pitchFamily="34" charset="0"/>
              </a:rPr>
              <a:t>！同时，教师如果已经登录，则能立即收到一份包含某学生答题的题目和答案信息的动态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试题</a:t>
            </a:r>
            <a:r>
              <a:rPr lang="zh-CN" altLang="zh-CN" smtClean="0"/>
              <a:t>.</a:t>
            </a:r>
            <a:r>
              <a:rPr lang="zh-CN" smtClean="0"/>
              <a:t>教师改卷</a:t>
            </a:r>
            <a:r>
              <a:rPr lang="zh-CN" altLang="zh-CN" smtClean="0"/>
              <a:t>.</a:t>
            </a:r>
            <a:r>
              <a:rPr lang="zh-CN" smtClean="0"/>
              <a:t>界面简析</a:t>
            </a:r>
          </a:p>
        </p:txBody>
      </p:sp>
      <p:pic>
        <p:nvPicPr>
          <p:cNvPr id="18435" name="Picture 3" descr="2013-09-23 14:46:42的屏幕截图"/>
          <p:cNvPicPr>
            <a:picLocks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6238" y="2349500"/>
            <a:ext cx="4603750" cy="1176338"/>
          </a:xfrm>
          <a:noFill/>
        </p:spPr>
      </p:pic>
      <p:pic>
        <p:nvPicPr>
          <p:cNvPr id="18436" name="Picture 4" descr="无标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63638"/>
            <a:ext cx="3095625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411413" y="1628775"/>
            <a:ext cx="7937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sz="1200">
                <a:latin typeface="Arial" panose="020B0604020202020204" pitchFamily="34" charset="0"/>
              </a:rPr>
              <a:t>学生答题的动态</a:t>
            </a:r>
          </a:p>
        </p:txBody>
      </p:sp>
      <p:pic>
        <p:nvPicPr>
          <p:cNvPr id="18438" name="Picture 6" descr="2013-09-23 14:50:03的屏幕截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1447800"/>
            <a:ext cx="714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 descr="2013-09-23 14:50:28的屏幕截图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1447800"/>
            <a:ext cx="7239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双箭头 124"/>
          <p:cNvSpPr>
            <a:spLocks noChangeShapeType="1"/>
          </p:cNvSpPr>
          <p:nvPr/>
        </p:nvSpPr>
        <p:spPr bwMode="auto">
          <a:xfrm>
            <a:off x="7519988" y="162877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877050" y="2349500"/>
            <a:ext cx="358775" cy="142875"/>
          </a:xfrm>
          <a:prstGeom prst="rect">
            <a:avLst/>
          </a:prstGeom>
          <a:solidFill>
            <a:srgbClr val="BBE0E3">
              <a:alpha val="39999"/>
            </a:srgbClr>
          </a:solidFill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8442" name="任意多边形 127"/>
          <p:cNvSpPr>
            <a:spLocks/>
          </p:cNvSpPr>
          <p:nvPr/>
        </p:nvSpPr>
        <p:spPr bwMode="auto">
          <a:xfrm>
            <a:off x="6810375" y="1785938"/>
            <a:ext cx="1771650" cy="5588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5187" y="21600"/>
                </a:lnTo>
                <a:lnTo>
                  <a:pt x="851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BE0E3">
              <a:alpha val="9804"/>
            </a:srgbClr>
          </a:solidFill>
          <a:ln w="3175" cmpd="sng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934200" y="1835150"/>
            <a:ext cx="947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sz="1200">
                <a:latin typeface="Arial" panose="020B0604020202020204" pitchFamily="34" charset="0"/>
              </a:rPr>
              <a:t>点击暂停更新</a:t>
            </a:r>
          </a:p>
        </p:txBody>
      </p:sp>
      <p:pic>
        <p:nvPicPr>
          <p:cNvPr id="18444" name="Picture 12" descr="2013-09-23 14:56:01的屏幕截图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2959100"/>
            <a:ext cx="10382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2916238" y="2492375"/>
            <a:ext cx="503237" cy="466725"/>
          </a:xfrm>
          <a:prstGeom prst="rect">
            <a:avLst/>
          </a:prstGeom>
          <a:solidFill>
            <a:srgbClr val="BBE0E3">
              <a:alpha val="38039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8446" name="任意多边形 132"/>
          <p:cNvSpPr>
            <a:spLocks/>
          </p:cNvSpPr>
          <p:nvPr/>
        </p:nvSpPr>
        <p:spPr bwMode="auto">
          <a:xfrm>
            <a:off x="2408238" y="2490788"/>
            <a:ext cx="509587" cy="14859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7338"/>
                </a:lnTo>
                <a:lnTo>
                  <a:pt x="0" y="21600"/>
                </a:lnTo>
                <a:lnTo>
                  <a:pt x="21384" y="6784"/>
                </a:lnTo>
                <a:lnTo>
                  <a:pt x="21600" y="0"/>
                </a:lnTo>
                <a:close/>
              </a:path>
            </a:pathLst>
          </a:custGeom>
          <a:solidFill>
            <a:srgbClr val="BBE0E3">
              <a:alpha val="9804"/>
            </a:srgbClr>
          </a:solidFill>
          <a:ln w="3175" cmpd="sng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47" name="Picture 15" descr="2013-09-23 14:59:35的屏幕截图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25" y="4365625"/>
            <a:ext cx="18097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16" descr="2013-09-23 14:59:23的屏幕截图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4365625"/>
            <a:ext cx="7143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9" name="双箭头 136"/>
          <p:cNvSpPr>
            <a:spLocks noChangeShapeType="1"/>
          </p:cNvSpPr>
          <p:nvPr/>
        </p:nvSpPr>
        <p:spPr bwMode="auto">
          <a:xfrm>
            <a:off x="6805613" y="5157788"/>
            <a:ext cx="49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7235825" y="2492375"/>
            <a:ext cx="284163" cy="722313"/>
          </a:xfrm>
          <a:prstGeom prst="rect">
            <a:avLst/>
          </a:prstGeom>
          <a:solidFill>
            <a:srgbClr val="BBE0E3">
              <a:alpha val="39999"/>
            </a:srgbClr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8451" name="任意多边形 138"/>
          <p:cNvSpPr>
            <a:spLocks/>
          </p:cNvSpPr>
          <p:nvPr/>
        </p:nvSpPr>
        <p:spPr bwMode="auto">
          <a:xfrm>
            <a:off x="6100763" y="3216275"/>
            <a:ext cx="2933700" cy="11684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2147483646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8415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425" y="0"/>
                </a:lnTo>
                <a:lnTo>
                  <a:pt x="8415" y="0"/>
                </a:lnTo>
                <a:close/>
              </a:path>
            </a:pathLst>
          </a:custGeom>
          <a:solidFill>
            <a:srgbClr val="BBE0E3">
              <a:alpha val="12157"/>
            </a:srgbClr>
          </a:solidFill>
          <a:ln w="3175" cmpd="sng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Fork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116013" y="1314450"/>
            <a:ext cx="72723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sz="1800">
                <a:latin typeface="Arial" panose="020B0604020202020204" pitchFamily="34" charset="0"/>
              </a:rPr>
              <a:t>项目本身完成度并不高，需要参考的同学可以去 </a:t>
            </a:r>
            <a:r>
              <a:rPr lang="zh-CN" altLang="zh-CN" sz="1800">
                <a:latin typeface="Arial" panose="020B0604020202020204" pitchFamily="34" charset="0"/>
              </a:rPr>
              <a:t>Github Fork </a:t>
            </a:r>
            <a:r>
              <a:rPr lang="zh-CN" sz="1800">
                <a:latin typeface="Arial" panose="020B0604020202020204" pitchFamily="34" charset="0"/>
              </a:rPr>
              <a:t>一份</a:t>
            </a:r>
          </a:p>
        </p:txBody>
      </p:sp>
      <p:pic>
        <p:nvPicPr>
          <p:cNvPr id="19460" name="Picture 4" descr="dodgetocat_v2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1413" y="2143125"/>
            <a:ext cx="4525962" cy="4525963"/>
          </a:xfrm>
          <a:noFill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692275" y="1778000"/>
            <a:ext cx="553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Arial" panose="020B0604020202020204" pitchFamily="34" charset="0"/>
              </a:rPr>
              <a:t>git clone </a:t>
            </a:r>
            <a:r>
              <a:rPr lang="zh-CN" altLang="zh-CN" sz="1800">
                <a:latin typeface="Arial" panose="020B0604020202020204" pitchFamily="34" charset="0"/>
                <a:hlinkClick r:id="rId3" action="ppaction://hlinkfile"/>
              </a:rPr>
              <a:t>git@github.com:rankun203/OnlineTeach.git</a:t>
            </a:r>
            <a:endParaRPr lang="zh-CN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>
            <p:ph type="body" idx="1"/>
          </p:nvPr>
        </p:nvSpPr>
        <p:spPr>
          <a:xfrm>
            <a:off x="3336925" y="2536825"/>
            <a:ext cx="2879725" cy="1079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zh-CN" sz="7200" smtClean="0"/>
              <a:t>Q &amp; A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492500" y="2493963"/>
            <a:ext cx="223202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sz="8000">
                <a:latin typeface="Arial" panose="020B0604020202020204" pitchFamily="34" charset="0"/>
              </a:rPr>
              <a:t>谢谢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感谢这些技术和工具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205750"/>
              </p:ext>
            </p:extLst>
          </p:nvPr>
        </p:nvGraphicFramePr>
        <p:xfrm>
          <a:off x="1115616" y="980728"/>
          <a:ext cx="6984776" cy="394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6993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功能</a:t>
            </a:r>
          </a:p>
        </p:txBody>
      </p:sp>
      <p:sp>
        <p:nvSpPr>
          <p:cNvPr id="5123" name="Rectangle 3"/>
          <p:cNvSpPr>
            <a:spLocks noChangeArrowheads="1"/>
          </p:cNvSpPr>
          <p:nvPr>
            <p:ph type="body" idx="1"/>
          </p:nvPr>
        </p:nvSpPr>
        <p:spPr>
          <a:xfrm>
            <a:off x="2590800" y="1270000"/>
            <a:ext cx="6096000" cy="452437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zh-CN" sz="2000" dirty="0" smtClean="0"/>
              <a:t>课表管理</a:t>
            </a:r>
          </a:p>
          <a:p>
            <a:pPr lvl="1" eaLnBrk="1" hangingPunct="1"/>
            <a:r>
              <a:rPr lang="zh-CN" sz="1800" dirty="0" smtClean="0"/>
              <a:t>排课</a:t>
            </a:r>
          </a:p>
          <a:p>
            <a:pPr lvl="1" eaLnBrk="1" hangingPunct="1"/>
            <a:r>
              <a:rPr lang="zh-CN" sz="1800" dirty="0" smtClean="0"/>
              <a:t>查看课表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zh-CN" sz="2000" dirty="0" smtClean="0"/>
              <a:t>试题</a:t>
            </a:r>
          </a:p>
          <a:p>
            <a:pPr lvl="1" eaLnBrk="1" hangingPunct="1"/>
            <a:r>
              <a:rPr lang="zh-CN" sz="1800" dirty="0" smtClean="0"/>
              <a:t>教师管理题目</a:t>
            </a:r>
          </a:p>
          <a:p>
            <a:pPr lvl="2" eaLnBrk="1" hangingPunct="1"/>
            <a:r>
              <a:rPr lang="zh-CN" sz="1600" dirty="0" smtClean="0"/>
              <a:t>创建题目</a:t>
            </a:r>
          </a:p>
          <a:p>
            <a:pPr lvl="2" eaLnBrk="1" hangingPunct="1"/>
            <a:r>
              <a:rPr lang="zh-CN" sz="1600" dirty="0" smtClean="0"/>
              <a:t>删除题目</a:t>
            </a:r>
          </a:p>
          <a:p>
            <a:pPr lvl="1" eaLnBrk="1" hangingPunct="1"/>
            <a:r>
              <a:rPr lang="zh-CN" sz="1800" dirty="0" smtClean="0"/>
              <a:t>教师创建试卷</a:t>
            </a:r>
          </a:p>
          <a:p>
            <a:pPr lvl="1" eaLnBrk="1" hangingPunct="1"/>
            <a:r>
              <a:rPr lang="zh-CN" sz="1800" dirty="0" smtClean="0"/>
              <a:t>学生答卷</a:t>
            </a:r>
          </a:p>
          <a:p>
            <a:pPr lvl="1" eaLnBrk="1" hangingPunct="1"/>
            <a:r>
              <a:rPr lang="zh-CN" sz="1800" dirty="0" smtClean="0"/>
              <a:t>教师改卷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zh-CN" altLang="zh-CN" sz="1900" dirty="0" smtClean="0"/>
              <a:t>Fork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zh-CN" altLang="zh-CN" sz="1900" dirty="0" smtClean="0"/>
              <a:t>Q&amp;A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zh-CN" sz="1900" dirty="0" smtClean="0"/>
              <a:t>谢谢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>
            <p:ph type="title"/>
          </p:nvPr>
        </p:nvSpPr>
        <p:spPr>
          <a:xfrm>
            <a:off x="3563938" y="2854325"/>
            <a:ext cx="2160587" cy="720725"/>
          </a:xfrm>
        </p:spPr>
        <p:txBody>
          <a:bodyPr/>
          <a:lstStyle/>
          <a:p>
            <a:pPr eaLnBrk="1" hangingPunct="1"/>
            <a:r>
              <a:rPr lang="zh-CN" smtClean="0"/>
              <a:t>课表管理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课表管理</a:t>
            </a:r>
            <a:r>
              <a:rPr lang="zh-CN" altLang="zh-CN" smtClean="0"/>
              <a:t>.</a:t>
            </a:r>
            <a:r>
              <a:rPr lang="zh-CN" smtClean="0"/>
              <a:t>排课</a:t>
            </a:r>
            <a:r>
              <a:rPr lang="zh-CN" altLang="zh-CN" smtClean="0"/>
              <a:t>.</a:t>
            </a:r>
            <a:r>
              <a:rPr lang="zh-CN" smtClean="0"/>
              <a:t>说明</a:t>
            </a:r>
          </a:p>
        </p:txBody>
      </p:sp>
      <p:sp>
        <p:nvSpPr>
          <p:cNvPr id="7171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smtClean="0"/>
              <a:t>系统包含的自动排课功能可以对</a:t>
            </a:r>
          </a:p>
          <a:p>
            <a:pPr eaLnBrk="1" hangingPunct="1">
              <a:buFontTx/>
              <a:buNone/>
            </a:pPr>
            <a:r>
              <a:rPr lang="zh-CN" altLang="zh-CN" smtClean="0"/>
              <a:t>	</a:t>
            </a:r>
            <a:r>
              <a:rPr lang="zh-CN" smtClean="0"/>
              <a:t>班级</a:t>
            </a:r>
          </a:p>
          <a:p>
            <a:pPr eaLnBrk="1" hangingPunct="1">
              <a:buFontTx/>
              <a:buNone/>
            </a:pPr>
            <a:r>
              <a:rPr lang="zh-CN" altLang="zh-CN" smtClean="0"/>
              <a:t>	</a:t>
            </a:r>
            <a:r>
              <a:rPr lang="zh-CN" smtClean="0"/>
              <a:t>教师</a:t>
            </a:r>
          </a:p>
          <a:p>
            <a:pPr eaLnBrk="1" hangingPunct="1">
              <a:buFontTx/>
              <a:buNone/>
            </a:pPr>
            <a:r>
              <a:rPr lang="zh-CN" altLang="zh-CN" smtClean="0"/>
              <a:t>	</a:t>
            </a:r>
            <a:r>
              <a:rPr lang="zh-CN" smtClean="0"/>
              <a:t>课程</a:t>
            </a:r>
          </a:p>
          <a:p>
            <a:pPr eaLnBrk="1" hangingPunct="1">
              <a:buFontTx/>
              <a:buNone/>
            </a:pPr>
            <a:r>
              <a:rPr lang="zh-CN" altLang="zh-CN" smtClean="0"/>
              <a:t>	</a:t>
            </a:r>
            <a:r>
              <a:rPr lang="zh-CN" smtClean="0"/>
              <a:t>教室	等资源进行组合 达到自动排课目的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课表管理</a:t>
            </a:r>
            <a:r>
              <a:rPr lang="zh-CN" altLang="zh-CN" smtClean="0"/>
              <a:t>.</a:t>
            </a:r>
            <a:r>
              <a:rPr lang="zh-CN" smtClean="0"/>
              <a:t>排课</a:t>
            </a:r>
            <a:r>
              <a:rPr lang="zh-CN" altLang="zh-CN" smtClean="0"/>
              <a:t>.</a:t>
            </a:r>
            <a:r>
              <a:rPr lang="zh-CN" smtClean="0"/>
              <a:t>图解</a:t>
            </a:r>
          </a:p>
        </p:txBody>
      </p:sp>
      <p:pic>
        <p:nvPicPr>
          <p:cNvPr id="8195" name="Picture 3" descr="2013-09-23 10:06:39的屏幕截图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25" y="3068638"/>
            <a:ext cx="9058275" cy="3771900"/>
          </a:xfrm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305300" y="1628775"/>
            <a:ext cx="43815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sz="1800">
                <a:latin typeface="Arial" panose="020B0604020202020204" pitchFamily="34" charset="0"/>
              </a:rPr>
              <a:t>暂时宽松权限，教师可进行排课</a:t>
            </a:r>
          </a:p>
          <a:p>
            <a:pPr eaLnBrk="1" hangingPunct="1">
              <a:spcBef>
                <a:spcPct val="0"/>
              </a:spcBef>
            </a:pPr>
            <a:r>
              <a:rPr lang="zh-CN" sz="1800">
                <a:latin typeface="Arial" panose="020B0604020202020204" pitchFamily="34" charset="0"/>
              </a:rPr>
              <a:t>点击</a:t>
            </a:r>
            <a:r>
              <a:rPr lang="zh-CN" altLang="zh-CN" sz="1800">
                <a:latin typeface="Arial" panose="020B0604020202020204" pitchFamily="34" charset="0"/>
              </a:rPr>
              <a:t>`</a:t>
            </a:r>
            <a:r>
              <a:rPr lang="zh-CN" sz="1800">
                <a:latin typeface="Arial" panose="020B0604020202020204" pitchFamily="34" charset="0"/>
              </a:rPr>
              <a:t>开始排课</a:t>
            </a:r>
            <a:r>
              <a:rPr lang="zh-CN" altLang="zh-CN" sz="1800">
                <a:latin typeface="Arial" panose="020B0604020202020204" pitchFamily="34" charset="0"/>
              </a:rPr>
              <a:t>`</a:t>
            </a:r>
            <a:r>
              <a:rPr lang="zh-CN" sz="1800">
                <a:latin typeface="Arial" panose="020B0604020202020204" pitchFamily="34" charset="0"/>
              </a:rPr>
              <a:t>进行排课</a:t>
            </a:r>
          </a:p>
          <a:p>
            <a:pPr eaLnBrk="1" hangingPunct="1">
              <a:spcBef>
                <a:spcPct val="0"/>
              </a:spcBef>
            </a:pPr>
            <a:r>
              <a:rPr lang="zh-CN" sz="1800">
                <a:latin typeface="Arial" panose="020B0604020202020204" pitchFamily="34" charset="0"/>
              </a:rPr>
              <a:t>进度条开始增加，完成后进度条变绿</a:t>
            </a:r>
          </a:p>
          <a:p>
            <a:pPr eaLnBrk="1" hangingPunct="1">
              <a:spcBef>
                <a:spcPct val="0"/>
              </a:spcBef>
            </a:pPr>
            <a:r>
              <a:rPr lang="zh-CN" sz="1800">
                <a:latin typeface="Arial" panose="020B0604020202020204" pitchFamily="34" charset="0"/>
              </a:rPr>
              <a:t>排课期间可点击</a:t>
            </a:r>
            <a:r>
              <a:rPr lang="zh-CN" altLang="zh-CN" sz="1800">
                <a:latin typeface="Arial" panose="020B0604020202020204" pitchFamily="34" charset="0"/>
              </a:rPr>
              <a:t>`</a:t>
            </a:r>
            <a:r>
              <a:rPr lang="zh-CN" sz="1800">
                <a:latin typeface="Arial" panose="020B0604020202020204" pitchFamily="34" charset="0"/>
              </a:rPr>
              <a:t>翻转</a:t>
            </a:r>
            <a:r>
              <a:rPr lang="zh-CN" altLang="zh-CN" sz="1800">
                <a:latin typeface="Arial" panose="020B0604020202020204" pitchFamily="34" charset="0"/>
              </a:rPr>
              <a:t>`</a:t>
            </a:r>
            <a:r>
              <a:rPr lang="zh-CN" sz="1800">
                <a:latin typeface="Arial" panose="020B0604020202020204" pitchFamily="34" charset="0"/>
              </a:rPr>
              <a:t>查看排课进度详情</a:t>
            </a:r>
          </a:p>
        </p:txBody>
      </p:sp>
      <p:pic>
        <p:nvPicPr>
          <p:cNvPr id="8197" name="Picture 5" descr="无标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428750"/>
            <a:ext cx="3627438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060700" y="2074863"/>
            <a:ext cx="82708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sz="1200">
                <a:latin typeface="Arial" panose="020B0604020202020204" pitchFamily="34" charset="0"/>
              </a:rPr>
              <a:t>排课界面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课表管理</a:t>
            </a:r>
            <a:r>
              <a:rPr lang="zh-CN" altLang="zh-CN" smtClean="0"/>
              <a:t>.</a:t>
            </a:r>
            <a:r>
              <a:rPr lang="zh-CN" smtClean="0"/>
              <a:t>排课</a:t>
            </a:r>
            <a:r>
              <a:rPr lang="zh-CN" altLang="zh-CN" smtClean="0"/>
              <a:t>.</a:t>
            </a:r>
            <a:r>
              <a:rPr lang="zh-CN" smtClean="0"/>
              <a:t>图解</a:t>
            </a:r>
          </a:p>
        </p:txBody>
      </p:sp>
      <p:pic>
        <p:nvPicPr>
          <p:cNvPr id="9219" name="Picture 3" descr="无标题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988" y="1377950"/>
            <a:ext cx="3738562" cy="1690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0" name="Picture 4" descr="2013-09-23 10:25:14的屏幕截图"/>
          <p:cNvPicPr>
            <a:picLocks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25" y="3068638"/>
            <a:ext cx="9058275" cy="3752850"/>
          </a:xfrm>
          <a:noFill/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181350" y="2003425"/>
            <a:ext cx="9652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sz="1200">
                <a:latin typeface="Arial" panose="020B0604020202020204" pitchFamily="34" charset="0"/>
              </a:rPr>
              <a:t>排课进度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356100" y="1682750"/>
            <a:ext cx="47371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sz="1800">
                <a:latin typeface="Arial" panose="020B0604020202020204" pitchFamily="34" charset="0"/>
              </a:rPr>
              <a:t>排课开始后不能取消</a:t>
            </a:r>
          </a:p>
          <a:p>
            <a:pPr eaLnBrk="1" hangingPunct="1">
              <a:spcBef>
                <a:spcPct val="0"/>
              </a:spcBef>
            </a:pPr>
            <a:r>
              <a:rPr lang="zh-CN" sz="1800">
                <a:latin typeface="Arial" panose="020B0604020202020204" pitchFamily="34" charset="0"/>
              </a:rPr>
              <a:t>可以通过进度面板查看排课进度详情</a:t>
            </a:r>
          </a:p>
          <a:p>
            <a:pPr eaLnBrk="1" hangingPunct="1">
              <a:spcBef>
                <a:spcPct val="0"/>
              </a:spcBef>
            </a:pPr>
            <a:r>
              <a:rPr lang="zh-CN" sz="1800">
                <a:latin typeface="Arial" panose="020B0604020202020204" pitchFamily="34" charset="0"/>
              </a:rPr>
              <a:t>排课完后 进度面板会显示查看课表的链接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课表管理</a:t>
            </a:r>
            <a:r>
              <a:rPr lang="zh-CN" altLang="zh-CN" smtClean="0"/>
              <a:t>.</a:t>
            </a:r>
            <a:r>
              <a:rPr lang="zh-CN" smtClean="0"/>
              <a:t>查看课表</a:t>
            </a:r>
          </a:p>
        </p:txBody>
      </p:sp>
      <p:pic>
        <p:nvPicPr>
          <p:cNvPr id="10243" name="Picture 3" descr="2013-09-23 10:34:47的屏幕截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908050"/>
            <a:ext cx="7654925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138738" y="4745038"/>
            <a:ext cx="3754437" cy="1185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sz="1800">
                <a:latin typeface="Arial" panose="020B0604020202020204" pitchFamily="34" charset="0"/>
              </a:rPr>
              <a:t>选择某个班级，查看该班级的课表</a:t>
            </a:r>
          </a:p>
          <a:p>
            <a:pPr eaLnBrk="1" hangingPunct="1">
              <a:spcBef>
                <a:spcPct val="0"/>
              </a:spcBef>
            </a:pPr>
            <a:r>
              <a:rPr lang="zh-CN" sz="1800">
                <a:latin typeface="Arial" panose="020B0604020202020204" pitchFamily="34" charset="0"/>
              </a:rPr>
              <a:t>点击某个教室，查看该教室的课表</a:t>
            </a:r>
          </a:p>
          <a:p>
            <a:pPr eaLnBrk="1" hangingPunct="1">
              <a:spcBef>
                <a:spcPct val="0"/>
              </a:spcBef>
            </a:pPr>
            <a:r>
              <a:rPr lang="zh-CN" sz="1800">
                <a:latin typeface="Arial" panose="020B0604020202020204" pitchFamily="34" charset="0"/>
              </a:rPr>
              <a:t>点击某个课程，查看该课程的课表</a:t>
            </a:r>
          </a:p>
          <a:p>
            <a:pPr eaLnBrk="1" hangingPunct="1">
              <a:spcBef>
                <a:spcPct val="0"/>
              </a:spcBef>
            </a:pPr>
            <a:r>
              <a:rPr lang="zh-CN" sz="1800">
                <a:latin typeface="Arial" panose="020B0604020202020204" pitchFamily="34" charset="0"/>
              </a:rPr>
              <a:t>点击某个教师，查看该教师的课表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000750" y="2190750"/>
            <a:ext cx="2316163" cy="1487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000">
                <a:latin typeface="Arial" panose="020B0604020202020204" pitchFamily="34" charset="0"/>
              </a:rPr>
              <a:t>___________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课表界面</a:t>
            </a:r>
            <a:r>
              <a:rPr 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000">
                <a:latin typeface="Arial" panose="020B0604020202020204" pitchFamily="34" charset="0"/>
              </a:rPr>
              <a:t>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    \   ^__^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     \  (oo)\_______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        (__)\       )\/\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            ||----w 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            ||     ||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>
            <p:ph type="title"/>
          </p:nvPr>
        </p:nvSpPr>
        <p:spPr>
          <a:xfrm>
            <a:off x="4140200" y="2422525"/>
            <a:ext cx="1079500" cy="720725"/>
          </a:xfrm>
        </p:spPr>
        <p:txBody>
          <a:bodyPr/>
          <a:lstStyle/>
          <a:p>
            <a:pPr eaLnBrk="1" hangingPunct="1"/>
            <a:r>
              <a:rPr lang="zh-CN" sz="3200" dirty="0" smtClean="0"/>
              <a:t>试题</a:t>
            </a:r>
            <a:endParaRPr lang="zh-CN" sz="3200" dirty="0" smtClean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卷草阳台">
  <a:themeElements>
    <a:clrScheme name="卷草阳台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卷草阳台">
      <a:majorFont>
        <a:latin typeface="Arial"/>
        <a:ea typeface="宋体"/>
        <a:cs typeface=""/>
      </a:majorFont>
      <a:minorFont>
        <a:latin typeface="Arial Rounded MT Bol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卷草阳台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卷草阳台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卷草阳台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卷草阳台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卷草阳台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卷草阳台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卷草阳台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卷草阳台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卷草阳台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卷草阳台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卷草阳台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卷草阳台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Pages>0</Pages>
  <Words>712</Words>
  <Characters>0</Characters>
  <Application>Microsoft Office PowerPoint</Application>
  <DocSecurity>0</DocSecurity>
  <PresentationFormat>全屏显示(4:3)</PresentationFormat>
  <Lines>0</Lines>
  <Paragraphs>125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Arial Rounded MT Bold</vt:lpstr>
      <vt:lpstr>Calibri</vt:lpstr>
      <vt:lpstr>Arial Black</vt:lpstr>
      <vt:lpstr>Courier New</vt:lpstr>
      <vt:lpstr>卷草阳台</vt:lpstr>
      <vt:lpstr>在线教学</vt:lpstr>
      <vt:lpstr>感谢这些技术和工具</vt:lpstr>
      <vt:lpstr>功能</vt:lpstr>
      <vt:lpstr>课表管理</vt:lpstr>
      <vt:lpstr>课表管理.排课.说明</vt:lpstr>
      <vt:lpstr>课表管理.排课.图解</vt:lpstr>
      <vt:lpstr>课表管理.排课.图解</vt:lpstr>
      <vt:lpstr>课表管理.查看课表</vt:lpstr>
      <vt:lpstr>试题</vt:lpstr>
      <vt:lpstr>试题.教师创建题目</vt:lpstr>
      <vt:lpstr>试题.教师创建题目</vt:lpstr>
      <vt:lpstr>试题.教师创建试卷(分发试题)</vt:lpstr>
      <vt:lpstr>试题.学生答题.界面简析</vt:lpstr>
      <vt:lpstr>试题.学生答题.界面简析</vt:lpstr>
      <vt:lpstr>试题.教师改卷.界面简析</vt:lpstr>
      <vt:lpstr>Fork</vt:lpstr>
      <vt:lpstr>PowerPoint 演示文稿</vt:lpstr>
      <vt:lpstr>PowerPoint 演示文稿</vt:lpstr>
    </vt:vector>
  </TitlesOfParts>
  <Manager/>
  <Company>Studio 325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在线教学</dc:title>
  <dc:subject/>
  <dc:creator>mindfine</dc:creator>
  <cp:keywords/>
  <dc:description/>
  <cp:lastModifiedBy>Kun Ran</cp:lastModifiedBy>
  <cp:revision>31</cp:revision>
  <dcterms:created xsi:type="dcterms:W3CDTF">2013-01-25T17:44:32Z</dcterms:created>
  <dcterms:modified xsi:type="dcterms:W3CDTF">2013-10-16T05:41:23Z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2052-8.1.0.3724</vt:lpwstr>
  </property>
</Properties>
</file>