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61" r:id="rId9"/>
    <p:sldId id="260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0AB597-940E-40CE-92D2-B0D4F7E04B5C}" type="doc">
      <dgm:prSet loTypeId="urn:microsoft.com/office/officeart/2005/8/layout/hierarchy6" loCatId="hierarchy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DDEB43-0D46-4DEF-A72A-E97EACDADDAB}">
      <dgm:prSet phldrT="[文本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2800" dirty="0" smtClean="0"/>
            <a:t>在线教学</a:t>
          </a:r>
          <a:endParaRPr lang="zh-CN" altLang="en-US" sz="2800" dirty="0"/>
        </a:p>
      </dgm:t>
    </dgm:pt>
    <dgm:pt modelId="{E7F04A5A-0FAA-4CE9-A6C2-2420868FD6F1}" type="parTrans" cxnId="{1A125DE2-B885-4A72-AB07-B6DB7FE772E3}">
      <dgm:prSet/>
      <dgm:spPr/>
      <dgm:t>
        <a:bodyPr/>
        <a:lstStyle/>
        <a:p>
          <a:endParaRPr lang="zh-CN" altLang="en-US"/>
        </a:p>
      </dgm:t>
    </dgm:pt>
    <dgm:pt modelId="{7D19209F-7DD1-4099-9DEC-629ED5AC8D48}" type="sibTrans" cxnId="{1A125DE2-B885-4A72-AB07-B6DB7FE772E3}">
      <dgm:prSet/>
      <dgm:spPr/>
      <dgm:t>
        <a:bodyPr/>
        <a:lstStyle/>
        <a:p>
          <a:endParaRPr lang="zh-CN" altLang="en-US"/>
        </a:p>
      </dgm:t>
    </dgm:pt>
    <dgm:pt modelId="{C8E4675C-2E75-48F1-BC6B-909C70B21731}">
      <dgm:prSet phldrT="[文本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600" dirty="0" smtClean="0"/>
            <a:t>教学排课</a:t>
          </a:r>
          <a:endParaRPr lang="zh-CN" altLang="en-US" sz="1600" dirty="0"/>
        </a:p>
      </dgm:t>
    </dgm:pt>
    <dgm:pt modelId="{E815DEF2-0340-4218-A4BC-9E0FDD77306D}" type="parTrans" cxnId="{434E2796-BD6C-41B9-9DD2-FEE55D37D5F0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54334A7C-CD9A-4C5D-8A05-F422C2E48A5B}" type="sibTrans" cxnId="{434E2796-BD6C-41B9-9DD2-FEE55D37D5F0}">
      <dgm:prSet/>
      <dgm:spPr/>
      <dgm:t>
        <a:bodyPr/>
        <a:lstStyle/>
        <a:p>
          <a:endParaRPr lang="zh-CN" altLang="en-US"/>
        </a:p>
      </dgm:t>
    </dgm:pt>
    <dgm:pt modelId="{3FF2D2AF-22EB-4BB1-9BE3-3E33699A89A4}">
      <dgm:prSet phldrT="[文本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600" dirty="0" smtClean="0"/>
            <a:t>课堂练习</a:t>
          </a:r>
          <a:endParaRPr lang="zh-CN" altLang="en-US" sz="1600" dirty="0"/>
        </a:p>
      </dgm:t>
    </dgm:pt>
    <dgm:pt modelId="{2B2390C4-822B-4FC2-A639-D3F5B4E217E2}" type="parTrans" cxnId="{664F1055-4CC2-4144-AA69-F2C4F3F1C1A0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EB2A987A-B1B4-4294-9A52-184F1EAB910E}" type="sibTrans" cxnId="{664F1055-4CC2-4144-AA69-F2C4F3F1C1A0}">
      <dgm:prSet/>
      <dgm:spPr/>
      <dgm:t>
        <a:bodyPr/>
        <a:lstStyle/>
        <a:p>
          <a:endParaRPr lang="zh-CN" altLang="en-US"/>
        </a:p>
      </dgm:t>
    </dgm:pt>
    <dgm:pt modelId="{37E246CB-C92E-420A-B914-260A7F75980C}">
      <dgm:prSet phldrT="[文本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600" dirty="0" smtClean="0"/>
            <a:t>教学资料</a:t>
          </a:r>
          <a:endParaRPr lang="zh-CN" altLang="en-US" sz="1600" dirty="0"/>
        </a:p>
      </dgm:t>
    </dgm:pt>
    <dgm:pt modelId="{9392C014-289E-4ED5-96A2-403D9C4FECDA}" type="parTrans" cxnId="{5F90A64D-1D0D-4EB9-BBCB-3CF3644993C1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427BB90A-E0E6-4CD5-ABA3-060FBA34062F}" type="sibTrans" cxnId="{5F90A64D-1D0D-4EB9-BBCB-3CF3644993C1}">
      <dgm:prSet/>
      <dgm:spPr/>
      <dgm:t>
        <a:bodyPr/>
        <a:lstStyle/>
        <a:p>
          <a:endParaRPr lang="zh-CN" altLang="en-US"/>
        </a:p>
      </dgm:t>
    </dgm:pt>
    <dgm:pt modelId="{026DE619-0110-49C4-9A96-6FBE57EBB129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600" dirty="0" smtClean="0"/>
            <a:t>课堂考核</a:t>
          </a:r>
          <a:endParaRPr lang="zh-CN" altLang="en-US" sz="1600" dirty="0"/>
        </a:p>
      </dgm:t>
    </dgm:pt>
    <dgm:pt modelId="{6A1C8C87-05C7-44F7-B786-DC2FAFC5D625}" type="parTrans" cxnId="{B130D0F8-6150-4DE7-9919-59027AE8CE4B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8D7F9CAB-B087-42A5-B941-A65146629618}" type="sibTrans" cxnId="{B130D0F8-6150-4DE7-9919-59027AE8CE4B}">
      <dgm:prSet/>
      <dgm:spPr/>
      <dgm:t>
        <a:bodyPr/>
        <a:lstStyle/>
        <a:p>
          <a:endParaRPr lang="zh-CN" altLang="en-US"/>
        </a:p>
      </dgm:t>
    </dgm:pt>
    <dgm:pt modelId="{67039355-0C60-4AA6-917A-03D8B0B5BB16}">
      <dgm:prSet custT="1"/>
      <dgm:spPr>
        <a:solidFill>
          <a:schemeClr val="accent5">
            <a:lumMod val="75000"/>
          </a:schemeClr>
        </a:solidFill>
      </dgm:spPr>
      <dgm:t>
        <a:bodyPr vert="eaVert"/>
        <a:lstStyle/>
        <a:p>
          <a:r>
            <a:rPr lang="zh-CN" altLang="en-US" sz="1400" dirty="0" smtClean="0"/>
            <a:t>学期课表生成</a:t>
          </a:r>
          <a:endParaRPr lang="zh-CN" altLang="en-US" sz="1400" dirty="0"/>
        </a:p>
      </dgm:t>
    </dgm:pt>
    <dgm:pt modelId="{A754BAA6-C45C-49B9-B700-11660961B67F}" type="parTrans" cxnId="{D7A69C60-550B-4EA0-B425-C7EB91580272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86CE7226-6179-4CA1-BEBF-C906AF54AC85}" type="sibTrans" cxnId="{D7A69C60-550B-4EA0-B425-C7EB91580272}">
      <dgm:prSet/>
      <dgm:spPr/>
      <dgm:t>
        <a:bodyPr/>
        <a:lstStyle/>
        <a:p>
          <a:endParaRPr lang="zh-CN" altLang="en-US"/>
        </a:p>
      </dgm:t>
    </dgm:pt>
    <dgm:pt modelId="{54BA3F0F-E4CA-4391-8F8F-0F9D49FC39FF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400" dirty="0" smtClean="0"/>
            <a:t>课表分类查询</a:t>
          </a:r>
          <a:endParaRPr lang="zh-CN" altLang="en-US" sz="1400" dirty="0"/>
        </a:p>
      </dgm:t>
    </dgm:pt>
    <dgm:pt modelId="{B6BF0511-94C1-471B-BE2A-6B9404D91E75}" type="parTrans" cxnId="{653539BA-8CE9-43B0-850C-85B80F0B0E9C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27B76EAE-1BCD-4732-B13A-AB8A2C27D07F}" type="sibTrans" cxnId="{653539BA-8CE9-43B0-850C-85B80F0B0E9C}">
      <dgm:prSet/>
      <dgm:spPr/>
      <dgm:t>
        <a:bodyPr/>
        <a:lstStyle/>
        <a:p>
          <a:endParaRPr lang="zh-CN" altLang="en-US"/>
        </a:p>
      </dgm:t>
    </dgm:pt>
    <dgm:pt modelId="{E7C0D6D8-235F-4CC6-BC05-D81A97D15371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400" dirty="0" smtClean="0"/>
            <a:t>课表分类导出</a:t>
          </a:r>
          <a:endParaRPr lang="zh-CN" altLang="en-US" sz="1400" dirty="0"/>
        </a:p>
      </dgm:t>
    </dgm:pt>
    <dgm:pt modelId="{75CB4201-E1A3-46F7-909F-5BF4D0B21CA4}" type="parTrans" cxnId="{CC5B43EC-E790-483C-8ABB-7A8624264178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9E08DF1E-7DEF-4AA6-8FC4-6A65AAC22DB5}" type="sibTrans" cxnId="{CC5B43EC-E790-483C-8ABB-7A8624264178}">
      <dgm:prSet/>
      <dgm:spPr/>
      <dgm:t>
        <a:bodyPr/>
        <a:lstStyle/>
        <a:p>
          <a:endParaRPr lang="zh-CN" altLang="en-US"/>
        </a:p>
      </dgm:t>
    </dgm:pt>
    <dgm:pt modelId="{9AF7452A-13F9-4CA6-9CB0-9313D0FF0B89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400" dirty="0" smtClean="0"/>
            <a:t>课表分类维护</a:t>
          </a:r>
          <a:endParaRPr lang="zh-CN" altLang="en-US" sz="1400" dirty="0"/>
        </a:p>
      </dgm:t>
    </dgm:pt>
    <dgm:pt modelId="{E02DAEBC-EEFE-40F2-A45D-52EFA9DEAEF3}" type="parTrans" cxnId="{C909334C-DEA6-4501-8B0E-CEFF7BE3AA8B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8D1920A5-BFA3-4231-B832-65EACAACC905}" type="sibTrans" cxnId="{C909334C-DEA6-4501-8B0E-CEFF7BE3AA8B}">
      <dgm:prSet/>
      <dgm:spPr/>
      <dgm:t>
        <a:bodyPr/>
        <a:lstStyle/>
        <a:p>
          <a:endParaRPr lang="zh-CN" altLang="en-US"/>
        </a:p>
      </dgm:t>
    </dgm:pt>
    <dgm:pt modelId="{325189E2-42EF-411B-ADA2-39EEC0599BCC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400" dirty="0" smtClean="0"/>
            <a:t>课堂练习创建</a:t>
          </a:r>
          <a:endParaRPr lang="zh-CN" altLang="en-US" sz="1400" dirty="0"/>
        </a:p>
      </dgm:t>
    </dgm:pt>
    <dgm:pt modelId="{9D4A096C-2186-44BB-99F5-616D944C833A}" type="parTrans" cxnId="{76803625-92CD-4834-94A8-62A4603BD97C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9DC47BE2-9C53-433A-B423-33BC38DD1400}" type="sibTrans" cxnId="{76803625-92CD-4834-94A8-62A4603BD97C}">
      <dgm:prSet/>
      <dgm:spPr/>
      <dgm:t>
        <a:bodyPr/>
        <a:lstStyle/>
        <a:p>
          <a:endParaRPr lang="zh-CN" altLang="en-US"/>
        </a:p>
      </dgm:t>
    </dgm:pt>
    <dgm:pt modelId="{12A1DDE8-C4F0-4AB6-B41A-7BFFF6D35B7B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400" dirty="0" smtClean="0"/>
            <a:t>课堂练习作答</a:t>
          </a:r>
          <a:endParaRPr lang="zh-CN" altLang="en-US" sz="1400" dirty="0"/>
        </a:p>
      </dgm:t>
    </dgm:pt>
    <dgm:pt modelId="{E27DB549-F6A0-4DDD-927D-330B812ED385}" type="parTrans" cxnId="{6BC56DAE-BD50-4C5A-B98E-9A6A4798976E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C370DFE1-1404-419C-AB3F-354BD71EC1AB}" type="sibTrans" cxnId="{6BC56DAE-BD50-4C5A-B98E-9A6A4798976E}">
      <dgm:prSet/>
      <dgm:spPr/>
      <dgm:t>
        <a:bodyPr/>
        <a:lstStyle/>
        <a:p>
          <a:endParaRPr lang="zh-CN" altLang="en-US"/>
        </a:p>
      </dgm:t>
    </dgm:pt>
    <dgm:pt modelId="{E2EFBCA9-032C-4560-B907-54BAB1A7214D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400" dirty="0" smtClean="0"/>
            <a:t>训练结果考核</a:t>
          </a:r>
          <a:endParaRPr lang="zh-CN" altLang="en-US" sz="1400" dirty="0"/>
        </a:p>
      </dgm:t>
    </dgm:pt>
    <dgm:pt modelId="{86746C90-1016-49E7-B9BC-100E7CC77B6E}" type="parTrans" cxnId="{8E9E7D28-01AF-4E67-9D9E-65A3ECDE0958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F64E8AB7-CF61-49E7-895E-270260F637C1}" type="sibTrans" cxnId="{8E9E7D28-01AF-4E67-9D9E-65A3ECDE0958}">
      <dgm:prSet/>
      <dgm:spPr/>
      <dgm:t>
        <a:bodyPr/>
        <a:lstStyle/>
        <a:p>
          <a:endParaRPr lang="zh-CN" altLang="en-US"/>
        </a:p>
      </dgm:t>
    </dgm:pt>
    <dgm:pt modelId="{7F955075-852F-4888-8EC0-E815BE75C607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400" dirty="0" smtClean="0"/>
            <a:t>课堂练习维护</a:t>
          </a:r>
          <a:endParaRPr lang="zh-CN" altLang="en-US" sz="1400" dirty="0"/>
        </a:p>
      </dgm:t>
    </dgm:pt>
    <dgm:pt modelId="{0A42E505-59F5-4DDE-A693-FBB3F557F152}" type="parTrans" cxnId="{90E34DEC-D1FD-417A-892B-6BA1983DEC4A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A1D88F08-8E1D-499C-9B28-35C710F71A0D}" type="sibTrans" cxnId="{90E34DEC-D1FD-417A-892B-6BA1983DEC4A}">
      <dgm:prSet/>
      <dgm:spPr/>
      <dgm:t>
        <a:bodyPr/>
        <a:lstStyle/>
        <a:p>
          <a:endParaRPr lang="zh-CN" altLang="en-US"/>
        </a:p>
      </dgm:t>
    </dgm:pt>
    <dgm:pt modelId="{7D506256-0066-44F6-AB25-39C051CA77BD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400" dirty="0" smtClean="0"/>
            <a:t>教案制作为虎</a:t>
          </a:r>
          <a:endParaRPr lang="zh-CN" altLang="en-US" sz="1400" dirty="0"/>
        </a:p>
      </dgm:t>
    </dgm:pt>
    <dgm:pt modelId="{AB1E679A-B50E-4500-9B89-679559EC8F9E}" type="parTrans" cxnId="{146B312F-AB8D-4A39-9968-00F1AC6C51F2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D6BBD4E5-1B83-43B8-AEA2-1D997C26C985}" type="sibTrans" cxnId="{146B312F-AB8D-4A39-9968-00F1AC6C51F2}">
      <dgm:prSet/>
      <dgm:spPr/>
      <dgm:t>
        <a:bodyPr/>
        <a:lstStyle/>
        <a:p>
          <a:endParaRPr lang="zh-CN" altLang="en-US"/>
        </a:p>
      </dgm:t>
    </dgm:pt>
    <dgm:pt modelId="{A0C42C5C-537F-4B0F-A032-7CD99DE64A66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400" dirty="0" smtClean="0"/>
            <a:t>课件上传下载</a:t>
          </a:r>
          <a:endParaRPr lang="zh-CN" altLang="en-US" sz="1400" dirty="0"/>
        </a:p>
      </dgm:t>
    </dgm:pt>
    <dgm:pt modelId="{5CCDC985-B957-44DB-8AE0-EACC82B5B71C}" type="parTrans" cxnId="{16E0FB1E-530E-46A5-805A-9285D9BE6DA0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EE89A776-6D66-4FD6-801E-B14DE3E5062B}" type="sibTrans" cxnId="{16E0FB1E-530E-46A5-805A-9285D9BE6DA0}">
      <dgm:prSet/>
      <dgm:spPr/>
      <dgm:t>
        <a:bodyPr/>
        <a:lstStyle/>
        <a:p>
          <a:endParaRPr lang="zh-CN" altLang="en-US"/>
        </a:p>
      </dgm:t>
    </dgm:pt>
    <dgm:pt modelId="{FA08C247-A3C0-4476-8094-9593C7DBF331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400" dirty="0" smtClean="0"/>
            <a:t>课外作业管理</a:t>
          </a:r>
          <a:endParaRPr lang="zh-CN" altLang="en-US" sz="1400" dirty="0"/>
        </a:p>
      </dgm:t>
    </dgm:pt>
    <dgm:pt modelId="{8182A9BF-BD25-4E5A-9227-C0E91E54E945}" type="parTrans" cxnId="{7D599811-8818-4C1C-AA8A-A87D085A93EC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4A389B66-CF6A-473D-8BE1-B18B3FE05EED}" type="sibTrans" cxnId="{7D599811-8818-4C1C-AA8A-A87D085A93EC}">
      <dgm:prSet/>
      <dgm:spPr/>
      <dgm:t>
        <a:bodyPr/>
        <a:lstStyle/>
        <a:p>
          <a:endParaRPr lang="zh-CN" altLang="en-US"/>
        </a:p>
      </dgm:t>
    </dgm:pt>
    <dgm:pt modelId="{D5F7D7AE-6008-48CB-BBB3-DA2E86F9858E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400" dirty="0" smtClean="0"/>
            <a:t>授课计划管理</a:t>
          </a:r>
          <a:endParaRPr lang="zh-CN" altLang="en-US" sz="1400" dirty="0"/>
        </a:p>
      </dgm:t>
    </dgm:pt>
    <dgm:pt modelId="{3E5CA00F-9EB7-4851-970B-2C67B319CFA9}" type="parTrans" cxnId="{21BCAB05-E4A7-40C2-ACD3-C441329E8990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F471E4CE-7C45-4003-8B86-0012FACD9FA4}" type="sibTrans" cxnId="{21BCAB05-E4A7-40C2-ACD3-C441329E8990}">
      <dgm:prSet/>
      <dgm:spPr/>
      <dgm:t>
        <a:bodyPr/>
        <a:lstStyle/>
        <a:p>
          <a:endParaRPr lang="zh-CN" altLang="en-US"/>
        </a:p>
      </dgm:t>
    </dgm:pt>
    <dgm:pt modelId="{78A0F973-8E26-4B6E-B2B5-CA32187CE09B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400" dirty="0" smtClean="0"/>
            <a:t>在线考勤管理</a:t>
          </a:r>
          <a:endParaRPr lang="zh-CN" altLang="en-US" sz="1400" dirty="0"/>
        </a:p>
      </dgm:t>
    </dgm:pt>
    <dgm:pt modelId="{BBC3CFFC-3000-4AE4-9D2A-621C5930AF63}" type="parTrans" cxnId="{EAA3FC1A-6B2D-4588-AD8B-DCDDF58554D4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1B50F45D-92E1-478F-BCB4-13BFBE6B9ACD}" type="sibTrans" cxnId="{EAA3FC1A-6B2D-4588-AD8B-DCDDF58554D4}">
      <dgm:prSet/>
      <dgm:spPr/>
      <dgm:t>
        <a:bodyPr/>
        <a:lstStyle/>
        <a:p>
          <a:endParaRPr lang="zh-CN" altLang="en-US"/>
        </a:p>
      </dgm:t>
    </dgm:pt>
    <dgm:pt modelId="{4E70CA71-2F20-4420-8242-90AFB748A6C8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400" dirty="0" smtClean="0"/>
            <a:t>项目答辩考核</a:t>
          </a:r>
          <a:endParaRPr lang="zh-CN" altLang="en-US" sz="1400" dirty="0"/>
        </a:p>
      </dgm:t>
    </dgm:pt>
    <dgm:pt modelId="{0C52B9ED-61EF-4CAB-BD11-08F25BC5CA24}" type="parTrans" cxnId="{F35EC93C-1BC9-48F2-BD97-B0FC8F804564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48D4A5B4-0212-418E-AB02-1E36C52BEF10}" type="sibTrans" cxnId="{F35EC93C-1BC9-48F2-BD97-B0FC8F804564}">
      <dgm:prSet/>
      <dgm:spPr/>
      <dgm:t>
        <a:bodyPr/>
        <a:lstStyle/>
        <a:p>
          <a:endParaRPr lang="zh-CN" altLang="en-US"/>
        </a:p>
      </dgm:t>
    </dgm:pt>
    <dgm:pt modelId="{375F3D01-926A-41F8-8310-CE10722A8909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400" dirty="0" smtClean="0"/>
            <a:t>课程综合考核</a:t>
          </a:r>
          <a:endParaRPr lang="zh-CN" altLang="en-US" sz="1400" dirty="0"/>
        </a:p>
      </dgm:t>
    </dgm:pt>
    <dgm:pt modelId="{7E7E24BA-7177-489C-B6AB-A5F4269D5357}" type="parTrans" cxnId="{B37C9EB9-2060-46D1-9DF6-78F79192E54D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78A0AECA-B4D1-42B7-A917-EEC5E3641DA5}" type="sibTrans" cxnId="{B37C9EB9-2060-46D1-9DF6-78F79192E54D}">
      <dgm:prSet/>
      <dgm:spPr/>
      <dgm:t>
        <a:bodyPr/>
        <a:lstStyle/>
        <a:p>
          <a:endParaRPr lang="zh-CN" altLang="en-US"/>
        </a:p>
      </dgm:t>
    </dgm:pt>
    <dgm:pt modelId="{C42B052E-0F50-4B22-BB54-3A58ECA6D95E}" type="pres">
      <dgm:prSet presAssocID="{F40AB597-940E-40CE-92D2-B0D4F7E04B5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77C4AEC-EDB4-47B5-88DB-7B64630663B3}" type="pres">
      <dgm:prSet presAssocID="{F40AB597-940E-40CE-92D2-B0D4F7E04B5C}" presName="hierFlow" presStyleCnt="0"/>
      <dgm:spPr/>
      <dgm:t>
        <a:bodyPr/>
        <a:lstStyle/>
        <a:p>
          <a:endParaRPr lang="zh-CN" altLang="en-US"/>
        </a:p>
      </dgm:t>
    </dgm:pt>
    <dgm:pt modelId="{55E2F93F-649C-4BCF-8263-D42A34EA21DF}" type="pres">
      <dgm:prSet presAssocID="{F40AB597-940E-40CE-92D2-B0D4F7E04B5C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F3E53589-20D3-4481-89F7-00CE897D9507}" type="pres">
      <dgm:prSet presAssocID="{6DDDEB43-0D46-4DEF-A72A-E97EACDADDAB}" presName="Name14" presStyleCnt="0"/>
      <dgm:spPr/>
      <dgm:t>
        <a:bodyPr/>
        <a:lstStyle/>
        <a:p>
          <a:endParaRPr lang="zh-CN" altLang="en-US"/>
        </a:p>
      </dgm:t>
    </dgm:pt>
    <dgm:pt modelId="{0C598B50-48A3-4C6D-99E5-11AAB2D49921}" type="pres">
      <dgm:prSet presAssocID="{6DDDEB43-0D46-4DEF-A72A-E97EACDADDAB}" presName="level1Shape" presStyleLbl="node0" presStyleIdx="0" presStyleCnt="1" custScaleX="189785" custScaleY="96790" custLinFactNeighborX="-26767" custLinFactNeighborY="-591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5BFD8C-2B9E-4FB1-A02B-64509EDA58CC}" type="pres">
      <dgm:prSet presAssocID="{6DDDEB43-0D46-4DEF-A72A-E97EACDADDAB}" presName="hierChild2" presStyleCnt="0"/>
      <dgm:spPr/>
      <dgm:t>
        <a:bodyPr/>
        <a:lstStyle/>
        <a:p>
          <a:endParaRPr lang="zh-CN" altLang="en-US"/>
        </a:p>
      </dgm:t>
    </dgm:pt>
    <dgm:pt modelId="{0D35DD9B-F1A6-4E24-94C5-2997ECBA3093}" type="pres">
      <dgm:prSet presAssocID="{E815DEF2-0340-4218-A4BC-9E0FDD77306D}" presName="Name19" presStyleLbl="parChTrans1D2" presStyleIdx="0" presStyleCnt="4"/>
      <dgm:spPr/>
      <dgm:t>
        <a:bodyPr/>
        <a:lstStyle/>
        <a:p>
          <a:endParaRPr lang="zh-CN" altLang="en-US"/>
        </a:p>
      </dgm:t>
    </dgm:pt>
    <dgm:pt modelId="{AE7712A1-1D22-436D-86FC-B5B0B2EF1BAF}" type="pres">
      <dgm:prSet presAssocID="{C8E4675C-2E75-48F1-BC6B-909C70B21731}" presName="Name21" presStyleCnt="0"/>
      <dgm:spPr/>
      <dgm:t>
        <a:bodyPr/>
        <a:lstStyle/>
        <a:p>
          <a:endParaRPr lang="zh-CN" altLang="en-US"/>
        </a:p>
      </dgm:t>
    </dgm:pt>
    <dgm:pt modelId="{7182F347-7B93-48BB-91E0-764F4EE7D8C1}" type="pres">
      <dgm:prSet presAssocID="{C8E4675C-2E75-48F1-BC6B-909C70B21731}" presName="level2Shape" presStyleLbl="node2" presStyleIdx="0" presStyleCnt="4" custScaleX="106280" custScaleY="56936" custLinFactNeighborX="4258" custLinFactNeighborY="-2105"/>
      <dgm:spPr/>
      <dgm:t>
        <a:bodyPr/>
        <a:lstStyle/>
        <a:p>
          <a:endParaRPr lang="zh-CN" altLang="en-US"/>
        </a:p>
      </dgm:t>
    </dgm:pt>
    <dgm:pt modelId="{0AD0C727-D5A8-4545-B5C1-FB1D53CB89A7}" type="pres">
      <dgm:prSet presAssocID="{C8E4675C-2E75-48F1-BC6B-909C70B21731}" presName="hierChild3" presStyleCnt="0"/>
      <dgm:spPr/>
      <dgm:t>
        <a:bodyPr/>
        <a:lstStyle/>
        <a:p>
          <a:endParaRPr lang="zh-CN" altLang="en-US"/>
        </a:p>
      </dgm:t>
    </dgm:pt>
    <dgm:pt modelId="{5C3A1440-05C3-42A1-9E78-FFDD17766B2D}" type="pres">
      <dgm:prSet presAssocID="{A754BAA6-C45C-49B9-B700-11660961B67F}" presName="Name19" presStyleLbl="parChTrans1D3" presStyleIdx="0" presStyleCnt="15"/>
      <dgm:spPr/>
      <dgm:t>
        <a:bodyPr/>
        <a:lstStyle/>
        <a:p>
          <a:endParaRPr lang="zh-CN" altLang="en-US"/>
        </a:p>
      </dgm:t>
    </dgm:pt>
    <dgm:pt modelId="{3C09A37F-DE9B-4D72-9336-3E72580956C5}" type="pres">
      <dgm:prSet presAssocID="{67039355-0C60-4AA6-917A-03D8B0B5BB16}" presName="Name21" presStyleCnt="0"/>
      <dgm:spPr/>
      <dgm:t>
        <a:bodyPr/>
        <a:lstStyle/>
        <a:p>
          <a:endParaRPr lang="zh-CN" altLang="en-US"/>
        </a:p>
      </dgm:t>
    </dgm:pt>
    <dgm:pt modelId="{F5D2D027-6937-46B0-BDA3-66B6DBA7EFFB}" type="pres">
      <dgm:prSet presAssocID="{67039355-0C60-4AA6-917A-03D8B0B5BB16}" presName="level2Shape" presStyleLbl="node3" presStyleIdx="0" presStyleCnt="15" custScaleX="31759" custScaleY="227742" custLinFactNeighborX="37584" custLinFactNeighborY="51095"/>
      <dgm:spPr/>
      <dgm:t>
        <a:bodyPr/>
        <a:lstStyle/>
        <a:p>
          <a:endParaRPr lang="zh-CN" altLang="en-US"/>
        </a:p>
      </dgm:t>
    </dgm:pt>
    <dgm:pt modelId="{3A4310A9-DFA6-4295-A4B0-A8C41E6ABBFD}" type="pres">
      <dgm:prSet presAssocID="{67039355-0C60-4AA6-917A-03D8B0B5BB16}" presName="hierChild3" presStyleCnt="0"/>
      <dgm:spPr/>
      <dgm:t>
        <a:bodyPr/>
        <a:lstStyle/>
        <a:p>
          <a:endParaRPr lang="zh-CN" altLang="en-US"/>
        </a:p>
      </dgm:t>
    </dgm:pt>
    <dgm:pt modelId="{037511AE-B7F3-4030-A9D5-B54EAB108C4A}" type="pres">
      <dgm:prSet presAssocID="{B6BF0511-94C1-471B-BE2A-6B9404D91E75}" presName="Name19" presStyleLbl="parChTrans1D3" presStyleIdx="1" presStyleCnt="15"/>
      <dgm:spPr/>
      <dgm:t>
        <a:bodyPr/>
        <a:lstStyle/>
        <a:p>
          <a:endParaRPr lang="zh-CN" altLang="en-US"/>
        </a:p>
      </dgm:t>
    </dgm:pt>
    <dgm:pt modelId="{3C8D2A86-D3F0-4A53-A95C-F44C3F93F44C}" type="pres">
      <dgm:prSet presAssocID="{54BA3F0F-E4CA-4391-8F8F-0F9D49FC39FF}" presName="Name21" presStyleCnt="0"/>
      <dgm:spPr/>
      <dgm:t>
        <a:bodyPr/>
        <a:lstStyle/>
        <a:p>
          <a:endParaRPr lang="zh-CN" altLang="en-US"/>
        </a:p>
      </dgm:t>
    </dgm:pt>
    <dgm:pt modelId="{5CC388C8-4971-4523-975C-99991F1A1308}" type="pres">
      <dgm:prSet presAssocID="{54BA3F0F-E4CA-4391-8F8F-0F9D49FC39FF}" presName="level2Shape" presStyleLbl="node3" presStyleIdx="1" presStyleCnt="15" custScaleX="31759" custScaleY="227742" custLinFactNeighborX="15487" custLinFactNeighborY="52883"/>
      <dgm:spPr/>
      <dgm:t>
        <a:bodyPr/>
        <a:lstStyle/>
        <a:p>
          <a:endParaRPr lang="zh-CN" altLang="en-US"/>
        </a:p>
      </dgm:t>
    </dgm:pt>
    <dgm:pt modelId="{54C83D50-AD0C-4DC4-8FD7-D85FC60A0056}" type="pres">
      <dgm:prSet presAssocID="{54BA3F0F-E4CA-4391-8F8F-0F9D49FC39FF}" presName="hierChild3" presStyleCnt="0"/>
      <dgm:spPr/>
      <dgm:t>
        <a:bodyPr/>
        <a:lstStyle/>
        <a:p>
          <a:endParaRPr lang="zh-CN" altLang="en-US"/>
        </a:p>
      </dgm:t>
    </dgm:pt>
    <dgm:pt modelId="{11957CA4-31C5-49F4-B257-8469028C5E53}" type="pres">
      <dgm:prSet presAssocID="{75CB4201-E1A3-46F7-909F-5BF4D0B21CA4}" presName="Name19" presStyleLbl="parChTrans1D3" presStyleIdx="2" presStyleCnt="15"/>
      <dgm:spPr/>
      <dgm:t>
        <a:bodyPr/>
        <a:lstStyle/>
        <a:p>
          <a:endParaRPr lang="zh-CN" altLang="en-US"/>
        </a:p>
      </dgm:t>
    </dgm:pt>
    <dgm:pt modelId="{85841C94-3DB0-4864-B31B-679B8B3BA7C9}" type="pres">
      <dgm:prSet presAssocID="{E7C0D6D8-235F-4CC6-BC05-D81A97D15371}" presName="Name21" presStyleCnt="0"/>
      <dgm:spPr/>
      <dgm:t>
        <a:bodyPr/>
        <a:lstStyle/>
        <a:p>
          <a:endParaRPr lang="zh-CN" altLang="en-US"/>
        </a:p>
      </dgm:t>
    </dgm:pt>
    <dgm:pt modelId="{0BB2E637-B09B-46D7-8037-358D262EC5FB}" type="pres">
      <dgm:prSet presAssocID="{E7C0D6D8-235F-4CC6-BC05-D81A97D15371}" presName="level2Shape" presStyleLbl="node3" presStyleIdx="2" presStyleCnt="15" custScaleX="31759" custScaleY="227742" custLinFactNeighborX="-656" custLinFactNeighborY="54100"/>
      <dgm:spPr/>
      <dgm:t>
        <a:bodyPr/>
        <a:lstStyle/>
        <a:p>
          <a:endParaRPr lang="zh-CN" altLang="en-US"/>
        </a:p>
      </dgm:t>
    </dgm:pt>
    <dgm:pt modelId="{1664A67B-E196-4A8A-A5BD-5D0D8CB212EA}" type="pres">
      <dgm:prSet presAssocID="{E7C0D6D8-235F-4CC6-BC05-D81A97D15371}" presName="hierChild3" presStyleCnt="0"/>
      <dgm:spPr/>
      <dgm:t>
        <a:bodyPr/>
        <a:lstStyle/>
        <a:p>
          <a:endParaRPr lang="zh-CN" altLang="en-US"/>
        </a:p>
      </dgm:t>
    </dgm:pt>
    <dgm:pt modelId="{02AB7FCB-F6EF-47A2-860D-14B5FB241F3E}" type="pres">
      <dgm:prSet presAssocID="{E02DAEBC-EEFE-40F2-A45D-52EFA9DEAEF3}" presName="Name19" presStyleLbl="parChTrans1D3" presStyleIdx="3" presStyleCnt="15"/>
      <dgm:spPr/>
      <dgm:t>
        <a:bodyPr/>
        <a:lstStyle/>
        <a:p>
          <a:endParaRPr lang="zh-CN" altLang="en-US"/>
        </a:p>
      </dgm:t>
    </dgm:pt>
    <dgm:pt modelId="{E6C29BEB-9BEA-4028-93EA-C44C56E37F08}" type="pres">
      <dgm:prSet presAssocID="{9AF7452A-13F9-4CA6-9CB0-9313D0FF0B89}" presName="Name21" presStyleCnt="0"/>
      <dgm:spPr/>
      <dgm:t>
        <a:bodyPr/>
        <a:lstStyle/>
        <a:p>
          <a:endParaRPr lang="zh-CN" altLang="en-US"/>
        </a:p>
      </dgm:t>
    </dgm:pt>
    <dgm:pt modelId="{52643B6B-615A-4C69-8662-B15EBD0AB53E}" type="pres">
      <dgm:prSet presAssocID="{9AF7452A-13F9-4CA6-9CB0-9313D0FF0B89}" presName="level2Shape" presStyleLbl="node3" presStyleIdx="3" presStyleCnt="15" custScaleX="31759" custScaleY="227742" custLinFactNeighborX="-18202" custLinFactNeighborY="53935"/>
      <dgm:spPr/>
      <dgm:t>
        <a:bodyPr/>
        <a:lstStyle/>
        <a:p>
          <a:endParaRPr lang="zh-CN" altLang="en-US"/>
        </a:p>
      </dgm:t>
    </dgm:pt>
    <dgm:pt modelId="{27CA6519-93DA-414A-9A5D-267313431AEC}" type="pres">
      <dgm:prSet presAssocID="{9AF7452A-13F9-4CA6-9CB0-9313D0FF0B89}" presName="hierChild3" presStyleCnt="0"/>
      <dgm:spPr/>
      <dgm:t>
        <a:bodyPr/>
        <a:lstStyle/>
        <a:p>
          <a:endParaRPr lang="zh-CN" altLang="en-US"/>
        </a:p>
      </dgm:t>
    </dgm:pt>
    <dgm:pt modelId="{20BA09D8-84CD-4D42-AFB0-0D51C778DDDC}" type="pres">
      <dgm:prSet presAssocID="{2B2390C4-822B-4FC2-A639-D3F5B4E217E2}" presName="Name19" presStyleLbl="parChTrans1D2" presStyleIdx="1" presStyleCnt="4"/>
      <dgm:spPr/>
      <dgm:t>
        <a:bodyPr/>
        <a:lstStyle/>
        <a:p>
          <a:endParaRPr lang="zh-CN" altLang="en-US"/>
        </a:p>
      </dgm:t>
    </dgm:pt>
    <dgm:pt modelId="{A52B5813-FB27-4A81-A94C-8741B71EDD01}" type="pres">
      <dgm:prSet presAssocID="{3FF2D2AF-22EB-4BB1-9BE3-3E33699A89A4}" presName="Name21" presStyleCnt="0"/>
      <dgm:spPr/>
      <dgm:t>
        <a:bodyPr/>
        <a:lstStyle/>
        <a:p>
          <a:endParaRPr lang="zh-CN" altLang="en-US"/>
        </a:p>
      </dgm:t>
    </dgm:pt>
    <dgm:pt modelId="{CD8BB8DF-8A15-4B79-B053-63DD38DD22EB}" type="pres">
      <dgm:prSet presAssocID="{3FF2D2AF-22EB-4BB1-9BE3-3E33699A89A4}" presName="level2Shape" presStyleLbl="node2" presStyleIdx="1" presStyleCnt="4" custScaleX="106280" custScaleY="56936" custLinFactNeighborX="-39826" custLinFactNeighborY="-1053"/>
      <dgm:spPr/>
      <dgm:t>
        <a:bodyPr/>
        <a:lstStyle/>
        <a:p>
          <a:endParaRPr lang="zh-CN" altLang="en-US"/>
        </a:p>
      </dgm:t>
    </dgm:pt>
    <dgm:pt modelId="{7312FC84-28D7-440B-80E0-13380CA40A8E}" type="pres">
      <dgm:prSet presAssocID="{3FF2D2AF-22EB-4BB1-9BE3-3E33699A89A4}" presName="hierChild3" presStyleCnt="0"/>
      <dgm:spPr/>
      <dgm:t>
        <a:bodyPr/>
        <a:lstStyle/>
        <a:p>
          <a:endParaRPr lang="zh-CN" altLang="en-US"/>
        </a:p>
      </dgm:t>
    </dgm:pt>
    <dgm:pt modelId="{85A5F5D6-E7CC-4DC4-B446-0C8EDA270D09}" type="pres">
      <dgm:prSet presAssocID="{9D4A096C-2186-44BB-99F5-616D944C833A}" presName="Name19" presStyleLbl="parChTrans1D3" presStyleIdx="4" presStyleCnt="15"/>
      <dgm:spPr/>
      <dgm:t>
        <a:bodyPr/>
        <a:lstStyle/>
        <a:p>
          <a:endParaRPr lang="zh-CN" altLang="en-US"/>
        </a:p>
      </dgm:t>
    </dgm:pt>
    <dgm:pt modelId="{8559D17F-00F2-447C-A7F5-509D0FB7C8B3}" type="pres">
      <dgm:prSet presAssocID="{325189E2-42EF-411B-ADA2-39EEC0599BCC}" presName="Name21" presStyleCnt="0"/>
      <dgm:spPr/>
      <dgm:t>
        <a:bodyPr/>
        <a:lstStyle/>
        <a:p>
          <a:endParaRPr lang="zh-CN" altLang="en-US"/>
        </a:p>
      </dgm:t>
    </dgm:pt>
    <dgm:pt modelId="{7A38BFFC-4C8D-49B0-854B-F5ACE8A0AB32}" type="pres">
      <dgm:prSet presAssocID="{325189E2-42EF-411B-ADA2-39EEC0599BCC}" presName="level2Shape" presStyleLbl="node3" presStyleIdx="4" presStyleCnt="15" custScaleX="31759" custScaleY="227742" custLinFactNeighborX="-14561" custLinFactNeighborY="48671"/>
      <dgm:spPr/>
      <dgm:t>
        <a:bodyPr/>
        <a:lstStyle/>
        <a:p>
          <a:endParaRPr lang="zh-CN" altLang="en-US"/>
        </a:p>
      </dgm:t>
    </dgm:pt>
    <dgm:pt modelId="{EB8D5CE3-1E91-42B1-9918-18C99495C5D6}" type="pres">
      <dgm:prSet presAssocID="{325189E2-42EF-411B-ADA2-39EEC0599BCC}" presName="hierChild3" presStyleCnt="0"/>
      <dgm:spPr/>
      <dgm:t>
        <a:bodyPr/>
        <a:lstStyle/>
        <a:p>
          <a:endParaRPr lang="zh-CN" altLang="en-US"/>
        </a:p>
      </dgm:t>
    </dgm:pt>
    <dgm:pt modelId="{92ED7F6C-88B6-498A-8E4B-646B7149A829}" type="pres">
      <dgm:prSet presAssocID="{E27DB549-F6A0-4DDD-927D-330B812ED385}" presName="Name19" presStyleLbl="parChTrans1D3" presStyleIdx="5" presStyleCnt="15"/>
      <dgm:spPr/>
      <dgm:t>
        <a:bodyPr/>
        <a:lstStyle/>
        <a:p>
          <a:endParaRPr lang="zh-CN" altLang="en-US"/>
        </a:p>
      </dgm:t>
    </dgm:pt>
    <dgm:pt modelId="{BD65AE93-F763-40D3-9E16-ADA8820B5D46}" type="pres">
      <dgm:prSet presAssocID="{12A1DDE8-C4F0-4AB6-B41A-7BFFF6D35B7B}" presName="Name21" presStyleCnt="0"/>
      <dgm:spPr/>
      <dgm:t>
        <a:bodyPr/>
        <a:lstStyle/>
        <a:p>
          <a:endParaRPr lang="zh-CN" altLang="en-US"/>
        </a:p>
      </dgm:t>
    </dgm:pt>
    <dgm:pt modelId="{3E886632-69F9-4B30-A87B-E448D5384C6E}" type="pres">
      <dgm:prSet presAssocID="{12A1DDE8-C4F0-4AB6-B41A-7BFFF6D35B7B}" presName="level2Shape" presStyleLbl="node3" presStyleIdx="5" presStyleCnt="15" custScaleX="31759" custScaleY="227742" custLinFactNeighborX="-29983" custLinFactNeighborY="48671"/>
      <dgm:spPr/>
      <dgm:t>
        <a:bodyPr/>
        <a:lstStyle/>
        <a:p>
          <a:endParaRPr lang="zh-CN" altLang="en-US"/>
        </a:p>
      </dgm:t>
    </dgm:pt>
    <dgm:pt modelId="{92756EA5-C0A3-4850-9335-6BE0EA6F06B1}" type="pres">
      <dgm:prSet presAssocID="{12A1DDE8-C4F0-4AB6-B41A-7BFFF6D35B7B}" presName="hierChild3" presStyleCnt="0"/>
      <dgm:spPr/>
      <dgm:t>
        <a:bodyPr/>
        <a:lstStyle/>
        <a:p>
          <a:endParaRPr lang="zh-CN" altLang="en-US"/>
        </a:p>
      </dgm:t>
    </dgm:pt>
    <dgm:pt modelId="{A3F60ECB-ADA2-4294-AA89-BE75141FD9B4}" type="pres">
      <dgm:prSet presAssocID="{86746C90-1016-49E7-B9BC-100E7CC77B6E}" presName="Name19" presStyleLbl="parChTrans1D3" presStyleIdx="6" presStyleCnt="15"/>
      <dgm:spPr/>
      <dgm:t>
        <a:bodyPr/>
        <a:lstStyle/>
        <a:p>
          <a:endParaRPr lang="zh-CN" altLang="en-US"/>
        </a:p>
      </dgm:t>
    </dgm:pt>
    <dgm:pt modelId="{FC41C899-065A-4A03-8750-3B43A630D3EB}" type="pres">
      <dgm:prSet presAssocID="{E2EFBCA9-032C-4560-B907-54BAB1A7214D}" presName="Name21" presStyleCnt="0"/>
      <dgm:spPr/>
      <dgm:t>
        <a:bodyPr/>
        <a:lstStyle/>
        <a:p>
          <a:endParaRPr lang="zh-CN" altLang="en-US"/>
        </a:p>
      </dgm:t>
    </dgm:pt>
    <dgm:pt modelId="{68ACB5B1-D131-4C43-A773-77ED097D7998}" type="pres">
      <dgm:prSet presAssocID="{E2EFBCA9-032C-4560-B907-54BAB1A7214D}" presName="level2Shape" presStyleLbl="node3" presStyleIdx="6" presStyleCnt="15" custScaleX="31759" custScaleY="227742" custLinFactNeighborX="-45405" custLinFactNeighborY="48671"/>
      <dgm:spPr/>
      <dgm:t>
        <a:bodyPr/>
        <a:lstStyle/>
        <a:p>
          <a:endParaRPr lang="zh-CN" altLang="en-US"/>
        </a:p>
      </dgm:t>
    </dgm:pt>
    <dgm:pt modelId="{513E0DD1-2C47-4B0E-AEFB-D38BF7CE5BD3}" type="pres">
      <dgm:prSet presAssocID="{E2EFBCA9-032C-4560-B907-54BAB1A7214D}" presName="hierChild3" presStyleCnt="0"/>
      <dgm:spPr/>
      <dgm:t>
        <a:bodyPr/>
        <a:lstStyle/>
        <a:p>
          <a:endParaRPr lang="zh-CN" altLang="en-US"/>
        </a:p>
      </dgm:t>
    </dgm:pt>
    <dgm:pt modelId="{3BD0F1CE-0A41-4300-827B-27ED7468BD2B}" type="pres">
      <dgm:prSet presAssocID="{0A42E505-59F5-4DDE-A693-FBB3F557F152}" presName="Name19" presStyleLbl="parChTrans1D3" presStyleIdx="7" presStyleCnt="15"/>
      <dgm:spPr/>
      <dgm:t>
        <a:bodyPr/>
        <a:lstStyle/>
        <a:p>
          <a:endParaRPr lang="zh-CN" altLang="en-US"/>
        </a:p>
      </dgm:t>
    </dgm:pt>
    <dgm:pt modelId="{BD1996DC-FCA3-4DFF-B41B-0F6B0858BB47}" type="pres">
      <dgm:prSet presAssocID="{7F955075-852F-4888-8EC0-E815BE75C607}" presName="Name21" presStyleCnt="0"/>
      <dgm:spPr/>
      <dgm:t>
        <a:bodyPr/>
        <a:lstStyle/>
        <a:p>
          <a:endParaRPr lang="zh-CN" altLang="en-US"/>
        </a:p>
      </dgm:t>
    </dgm:pt>
    <dgm:pt modelId="{7195F792-293A-4B42-B4FC-85AF2F7C57E0}" type="pres">
      <dgm:prSet presAssocID="{7F955075-852F-4888-8EC0-E815BE75C607}" presName="level2Shape" presStyleLbl="node3" presStyleIdx="7" presStyleCnt="15" custScaleX="31759" custScaleY="227742" custLinFactNeighborX="-60015" custLinFactNeighborY="48671"/>
      <dgm:spPr/>
      <dgm:t>
        <a:bodyPr/>
        <a:lstStyle/>
        <a:p>
          <a:endParaRPr lang="zh-CN" altLang="en-US"/>
        </a:p>
      </dgm:t>
    </dgm:pt>
    <dgm:pt modelId="{092C0317-54FD-4D32-9BBE-746FC7CD01E3}" type="pres">
      <dgm:prSet presAssocID="{7F955075-852F-4888-8EC0-E815BE75C607}" presName="hierChild3" presStyleCnt="0"/>
      <dgm:spPr/>
      <dgm:t>
        <a:bodyPr/>
        <a:lstStyle/>
        <a:p>
          <a:endParaRPr lang="zh-CN" altLang="en-US"/>
        </a:p>
      </dgm:t>
    </dgm:pt>
    <dgm:pt modelId="{404913CD-0F69-4C06-BBE9-50BF3F01E3A6}" type="pres">
      <dgm:prSet presAssocID="{9392C014-289E-4ED5-96A2-403D9C4FECDA}" presName="Name19" presStyleLbl="parChTrans1D2" presStyleIdx="2" presStyleCnt="4"/>
      <dgm:spPr/>
      <dgm:t>
        <a:bodyPr/>
        <a:lstStyle/>
        <a:p>
          <a:endParaRPr lang="zh-CN" altLang="en-US"/>
        </a:p>
      </dgm:t>
    </dgm:pt>
    <dgm:pt modelId="{4189B326-0BB1-4166-A375-76A07175B9FF}" type="pres">
      <dgm:prSet presAssocID="{37E246CB-C92E-420A-B914-260A7F75980C}" presName="Name21" presStyleCnt="0"/>
      <dgm:spPr/>
      <dgm:t>
        <a:bodyPr/>
        <a:lstStyle/>
        <a:p>
          <a:endParaRPr lang="zh-CN" altLang="en-US"/>
        </a:p>
      </dgm:t>
    </dgm:pt>
    <dgm:pt modelId="{83658D06-35C4-4A50-9E64-F1194EF84B2D}" type="pres">
      <dgm:prSet presAssocID="{37E246CB-C92E-420A-B914-260A7F75980C}" presName="level2Shape" presStyleLbl="node2" presStyleIdx="2" presStyleCnt="4" custScaleX="106280" custScaleY="56936" custLinFactNeighborX="-32634" custLinFactNeighborY="-1778"/>
      <dgm:spPr/>
      <dgm:t>
        <a:bodyPr/>
        <a:lstStyle/>
        <a:p>
          <a:endParaRPr lang="zh-CN" altLang="en-US"/>
        </a:p>
      </dgm:t>
    </dgm:pt>
    <dgm:pt modelId="{7497A9CE-9D31-496E-B73A-137D356F204E}" type="pres">
      <dgm:prSet presAssocID="{37E246CB-C92E-420A-B914-260A7F75980C}" presName="hierChild3" presStyleCnt="0"/>
      <dgm:spPr/>
      <dgm:t>
        <a:bodyPr/>
        <a:lstStyle/>
        <a:p>
          <a:endParaRPr lang="zh-CN" altLang="en-US"/>
        </a:p>
      </dgm:t>
    </dgm:pt>
    <dgm:pt modelId="{9DD81052-9FA3-4494-B71C-51BFED336957}" type="pres">
      <dgm:prSet presAssocID="{AB1E679A-B50E-4500-9B89-679559EC8F9E}" presName="Name19" presStyleLbl="parChTrans1D3" presStyleIdx="8" presStyleCnt="15"/>
      <dgm:spPr/>
      <dgm:t>
        <a:bodyPr/>
        <a:lstStyle/>
        <a:p>
          <a:endParaRPr lang="zh-CN" altLang="en-US"/>
        </a:p>
      </dgm:t>
    </dgm:pt>
    <dgm:pt modelId="{EB763111-BF7B-475D-865A-683CF529613B}" type="pres">
      <dgm:prSet presAssocID="{7D506256-0066-44F6-AB25-39C051CA77BD}" presName="Name21" presStyleCnt="0"/>
      <dgm:spPr/>
      <dgm:t>
        <a:bodyPr/>
        <a:lstStyle/>
        <a:p>
          <a:endParaRPr lang="zh-CN" altLang="en-US"/>
        </a:p>
      </dgm:t>
    </dgm:pt>
    <dgm:pt modelId="{B6591B7B-89EA-4FE4-85EB-7DA5C07109AD}" type="pres">
      <dgm:prSet presAssocID="{7D506256-0066-44F6-AB25-39C051CA77BD}" presName="level2Shape" presStyleLbl="node3" presStyleIdx="8" presStyleCnt="15" custScaleX="31759" custScaleY="227742" custLinFactNeighborX="-15939" custLinFactNeighborY="50449"/>
      <dgm:spPr/>
      <dgm:t>
        <a:bodyPr/>
        <a:lstStyle/>
        <a:p>
          <a:endParaRPr lang="zh-CN" altLang="en-US"/>
        </a:p>
      </dgm:t>
    </dgm:pt>
    <dgm:pt modelId="{4181B313-FAE2-4509-82E3-2A8D625B01D0}" type="pres">
      <dgm:prSet presAssocID="{7D506256-0066-44F6-AB25-39C051CA77BD}" presName="hierChild3" presStyleCnt="0"/>
      <dgm:spPr/>
      <dgm:t>
        <a:bodyPr/>
        <a:lstStyle/>
        <a:p>
          <a:endParaRPr lang="zh-CN" altLang="en-US"/>
        </a:p>
      </dgm:t>
    </dgm:pt>
    <dgm:pt modelId="{0A3E6AD3-E5FC-4795-B229-9ADCFA8B61DB}" type="pres">
      <dgm:prSet presAssocID="{5CCDC985-B957-44DB-8AE0-EACC82B5B71C}" presName="Name19" presStyleLbl="parChTrans1D3" presStyleIdx="9" presStyleCnt="15"/>
      <dgm:spPr/>
      <dgm:t>
        <a:bodyPr/>
        <a:lstStyle/>
        <a:p>
          <a:endParaRPr lang="zh-CN" altLang="en-US"/>
        </a:p>
      </dgm:t>
    </dgm:pt>
    <dgm:pt modelId="{310591E3-C1F1-4A30-AEB6-DBBC93664681}" type="pres">
      <dgm:prSet presAssocID="{A0C42C5C-537F-4B0F-A032-7CD99DE64A66}" presName="Name21" presStyleCnt="0"/>
      <dgm:spPr/>
      <dgm:t>
        <a:bodyPr/>
        <a:lstStyle/>
        <a:p>
          <a:endParaRPr lang="zh-CN" altLang="en-US"/>
        </a:p>
      </dgm:t>
    </dgm:pt>
    <dgm:pt modelId="{3C730806-5AC8-415E-8202-CDF0FDE14E6E}" type="pres">
      <dgm:prSet presAssocID="{A0C42C5C-537F-4B0F-A032-7CD99DE64A66}" presName="level2Shape" presStyleLbl="node3" presStyleIdx="9" presStyleCnt="15" custScaleX="31759" custScaleY="227742" custLinFactNeighborX="-28839" custLinFactNeighborY="48301"/>
      <dgm:spPr/>
      <dgm:t>
        <a:bodyPr/>
        <a:lstStyle/>
        <a:p>
          <a:endParaRPr lang="zh-CN" altLang="en-US"/>
        </a:p>
      </dgm:t>
    </dgm:pt>
    <dgm:pt modelId="{DAC8D6F2-B677-4F5C-A768-9A914830E164}" type="pres">
      <dgm:prSet presAssocID="{A0C42C5C-537F-4B0F-A032-7CD99DE64A66}" presName="hierChild3" presStyleCnt="0"/>
      <dgm:spPr/>
      <dgm:t>
        <a:bodyPr/>
        <a:lstStyle/>
        <a:p>
          <a:endParaRPr lang="zh-CN" altLang="en-US"/>
        </a:p>
      </dgm:t>
    </dgm:pt>
    <dgm:pt modelId="{41C0CE6D-D24D-416D-B758-843C8E1F3B35}" type="pres">
      <dgm:prSet presAssocID="{8182A9BF-BD25-4E5A-9227-C0E91E54E945}" presName="Name19" presStyleLbl="parChTrans1D3" presStyleIdx="10" presStyleCnt="15"/>
      <dgm:spPr/>
      <dgm:t>
        <a:bodyPr/>
        <a:lstStyle/>
        <a:p>
          <a:endParaRPr lang="zh-CN" altLang="en-US"/>
        </a:p>
      </dgm:t>
    </dgm:pt>
    <dgm:pt modelId="{37759BB2-48D1-40C9-8F4A-E6F8093FF043}" type="pres">
      <dgm:prSet presAssocID="{FA08C247-A3C0-4476-8094-9593C7DBF331}" presName="Name21" presStyleCnt="0"/>
      <dgm:spPr/>
      <dgm:t>
        <a:bodyPr/>
        <a:lstStyle/>
        <a:p>
          <a:endParaRPr lang="zh-CN" altLang="en-US"/>
        </a:p>
      </dgm:t>
    </dgm:pt>
    <dgm:pt modelId="{147FFF91-EA73-463F-A611-D44C6E4C5352}" type="pres">
      <dgm:prSet presAssocID="{FA08C247-A3C0-4476-8094-9593C7DBF331}" presName="level2Shape" presStyleLbl="node3" presStyleIdx="10" presStyleCnt="15" custScaleX="31759" custScaleY="227742" custLinFactNeighborX="-35491" custLinFactNeighborY="49709"/>
      <dgm:spPr/>
      <dgm:t>
        <a:bodyPr/>
        <a:lstStyle/>
        <a:p>
          <a:endParaRPr lang="zh-CN" altLang="en-US"/>
        </a:p>
      </dgm:t>
    </dgm:pt>
    <dgm:pt modelId="{3CA3FAC4-434A-4A40-AFFF-8004F150E283}" type="pres">
      <dgm:prSet presAssocID="{FA08C247-A3C0-4476-8094-9593C7DBF331}" presName="hierChild3" presStyleCnt="0"/>
      <dgm:spPr/>
      <dgm:t>
        <a:bodyPr/>
        <a:lstStyle/>
        <a:p>
          <a:endParaRPr lang="zh-CN" altLang="en-US"/>
        </a:p>
      </dgm:t>
    </dgm:pt>
    <dgm:pt modelId="{BB0A4CAA-846A-4529-895F-53A86E5499C0}" type="pres">
      <dgm:prSet presAssocID="{3E5CA00F-9EB7-4851-970B-2C67B319CFA9}" presName="Name19" presStyleLbl="parChTrans1D3" presStyleIdx="11" presStyleCnt="15"/>
      <dgm:spPr/>
      <dgm:t>
        <a:bodyPr/>
        <a:lstStyle/>
        <a:p>
          <a:endParaRPr lang="zh-CN" altLang="en-US"/>
        </a:p>
      </dgm:t>
    </dgm:pt>
    <dgm:pt modelId="{79A0D74C-605A-43A8-9478-C8CE646B66AF}" type="pres">
      <dgm:prSet presAssocID="{D5F7D7AE-6008-48CB-BBB3-DA2E86F9858E}" presName="Name21" presStyleCnt="0"/>
      <dgm:spPr/>
      <dgm:t>
        <a:bodyPr/>
        <a:lstStyle/>
        <a:p>
          <a:endParaRPr lang="zh-CN" altLang="en-US"/>
        </a:p>
      </dgm:t>
    </dgm:pt>
    <dgm:pt modelId="{8A240CAB-B0EF-4E62-87E3-FD920BB66E9D}" type="pres">
      <dgm:prSet presAssocID="{D5F7D7AE-6008-48CB-BBB3-DA2E86F9858E}" presName="level2Shape" presStyleLbl="node3" presStyleIdx="11" presStyleCnt="15" custScaleX="31759" custScaleY="227742" custLinFactNeighborX="-45856" custLinFactNeighborY="48301"/>
      <dgm:spPr/>
      <dgm:t>
        <a:bodyPr/>
        <a:lstStyle/>
        <a:p>
          <a:endParaRPr lang="zh-CN" altLang="en-US"/>
        </a:p>
      </dgm:t>
    </dgm:pt>
    <dgm:pt modelId="{FDC279D2-B8EE-4027-ACDB-23E8691CAA62}" type="pres">
      <dgm:prSet presAssocID="{D5F7D7AE-6008-48CB-BBB3-DA2E86F9858E}" presName="hierChild3" presStyleCnt="0"/>
      <dgm:spPr/>
      <dgm:t>
        <a:bodyPr/>
        <a:lstStyle/>
        <a:p>
          <a:endParaRPr lang="zh-CN" altLang="en-US"/>
        </a:p>
      </dgm:t>
    </dgm:pt>
    <dgm:pt modelId="{BD26117A-52E6-49F3-8CCE-4B85AE7E3788}" type="pres">
      <dgm:prSet presAssocID="{6A1C8C87-05C7-44F7-B786-DC2FAFC5D625}" presName="Name19" presStyleLbl="parChTrans1D2" presStyleIdx="3" presStyleCnt="4"/>
      <dgm:spPr/>
      <dgm:t>
        <a:bodyPr/>
        <a:lstStyle/>
        <a:p>
          <a:endParaRPr lang="zh-CN" altLang="en-US"/>
        </a:p>
      </dgm:t>
    </dgm:pt>
    <dgm:pt modelId="{CF21DC92-EED6-493A-BB3F-8A3E017F5D87}" type="pres">
      <dgm:prSet presAssocID="{026DE619-0110-49C4-9A96-6FBE57EBB129}" presName="Name21" presStyleCnt="0"/>
      <dgm:spPr/>
      <dgm:t>
        <a:bodyPr/>
        <a:lstStyle/>
        <a:p>
          <a:endParaRPr lang="zh-CN" altLang="en-US"/>
        </a:p>
      </dgm:t>
    </dgm:pt>
    <dgm:pt modelId="{269E74EA-AF27-44BE-9512-9484268B9063}" type="pres">
      <dgm:prSet presAssocID="{026DE619-0110-49C4-9A96-6FBE57EBB129}" presName="level2Shape" presStyleLbl="node2" presStyleIdx="3" presStyleCnt="4" custScaleX="106280" custScaleY="56936" custLinFactNeighborX="-36770" custLinFactNeighborY="-1778"/>
      <dgm:spPr/>
      <dgm:t>
        <a:bodyPr/>
        <a:lstStyle/>
        <a:p>
          <a:endParaRPr lang="zh-CN" altLang="en-US"/>
        </a:p>
      </dgm:t>
    </dgm:pt>
    <dgm:pt modelId="{0C9F8BE3-D6B7-4DB0-B007-DEF16A88420C}" type="pres">
      <dgm:prSet presAssocID="{026DE619-0110-49C4-9A96-6FBE57EBB129}" presName="hierChild3" presStyleCnt="0"/>
      <dgm:spPr/>
      <dgm:t>
        <a:bodyPr/>
        <a:lstStyle/>
        <a:p>
          <a:endParaRPr lang="zh-CN" altLang="en-US"/>
        </a:p>
      </dgm:t>
    </dgm:pt>
    <dgm:pt modelId="{4EE3C625-0340-4619-B45A-37638A44C5F0}" type="pres">
      <dgm:prSet presAssocID="{BBC3CFFC-3000-4AE4-9D2A-621C5930AF63}" presName="Name19" presStyleLbl="parChTrans1D3" presStyleIdx="12" presStyleCnt="15"/>
      <dgm:spPr/>
      <dgm:t>
        <a:bodyPr/>
        <a:lstStyle/>
        <a:p>
          <a:endParaRPr lang="zh-CN" altLang="en-US"/>
        </a:p>
      </dgm:t>
    </dgm:pt>
    <dgm:pt modelId="{ECEDC1AC-9D64-42A3-8978-307D14C237DA}" type="pres">
      <dgm:prSet presAssocID="{78A0F973-8E26-4B6E-B2B5-CA32187CE09B}" presName="Name21" presStyleCnt="0"/>
      <dgm:spPr/>
      <dgm:t>
        <a:bodyPr/>
        <a:lstStyle/>
        <a:p>
          <a:endParaRPr lang="zh-CN" altLang="en-US"/>
        </a:p>
      </dgm:t>
    </dgm:pt>
    <dgm:pt modelId="{937C4DB5-B717-46D5-B369-7EA9024FB5BA}" type="pres">
      <dgm:prSet presAssocID="{78A0F973-8E26-4B6E-B2B5-CA32187CE09B}" presName="level2Shape" presStyleLbl="node3" presStyleIdx="12" presStyleCnt="15" custScaleX="31759" custScaleY="227742" custLinFactNeighborX="-24120" custLinFactNeighborY="46893"/>
      <dgm:spPr/>
      <dgm:t>
        <a:bodyPr/>
        <a:lstStyle/>
        <a:p>
          <a:endParaRPr lang="zh-CN" altLang="en-US"/>
        </a:p>
      </dgm:t>
    </dgm:pt>
    <dgm:pt modelId="{DFDAF919-78A9-4F37-98A9-83FF8E938300}" type="pres">
      <dgm:prSet presAssocID="{78A0F973-8E26-4B6E-B2B5-CA32187CE09B}" presName="hierChild3" presStyleCnt="0"/>
      <dgm:spPr/>
      <dgm:t>
        <a:bodyPr/>
        <a:lstStyle/>
        <a:p>
          <a:endParaRPr lang="zh-CN" altLang="en-US"/>
        </a:p>
      </dgm:t>
    </dgm:pt>
    <dgm:pt modelId="{4071520D-0641-4206-901A-AB2DDCB680FC}" type="pres">
      <dgm:prSet presAssocID="{0C52B9ED-61EF-4CAB-BD11-08F25BC5CA24}" presName="Name19" presStyleLbl="parChTrans1D3" presStyleIdx="13" presStyleCnt="15"/>
      <dgm:spPr/>
      <dgm:t>
        <a:bodyPr/>
        <a:lstStyle/>
        <a:p>
          <a:endParaRPr lang="zh-CN" altLang="en-US"/>
        </a:p>
      </dgm:t>
    </dgm:pt>
    <dgm:pt modelId="{672CA2EA-2029-4633-8B88-333102E3E568}" type="pres">
      <dgm:prSet presAssocID="{4E70CA71-2F20-4420-8242-90AFB748A6C8}" presName="Name21" presStyleCnt="0"/>
      <dgm:spPr/>
      <dgm:t>
        <a:bodyPr/>
        <a:lstStyle/>
        <a:p>
          <a:endParaRPr lang="zh-CN" altLang="en-US"/>
        </a:p>
      </dgm:t>
    </dgm:pt>
    <dgm:pt modelId="{8D36E25F-D009-4197-ABDB-52302765B639}" type="pres">
      <dgm:prSet presAssocID="{4E70CA71-2F20-4420-8242-90AFB748A6C8}" presName="level2Shape" presStyleLbl="node3" presStyleIdx="13" presStyleCnt="15" custScaleX="31759" custScaleY="227742" custLinFactNeighborX="-38920" custLinFactNeighborY="46893"/>
      <dgm:spPr/>
      <dgm:t>
        <a:bodyPr/>
        <a:lstStyle/>
        <a:p>
          <a:endParaRPr lang="zh-CN" altLang="en-US"/>
        </a:p>
      </dgm:t>
    </dgm:pt>
    <dgm:pt modelId="{44E29234-CBEB-465D-9FFB-0D5AAD708DC2}" type="pres">
      <dgm:prSet presAssocID="{4E70CA71-2F20-4420-8242-90AFB748A6C8}" presName="hierChild3" presStyleCnt="0"/>
      <dgm:spPr/>
      <dgm:t>
        <a:bodyPr/>
        <a:lstStyle/>
        <a:p>
          <a:endParaRPr lang="zh-CN" altLang="en-US"/>
        </a:p>
      </dgm:t>
    </dgm:pt>
    <dgm:pt modelId="{75467669-1E55-49D2-A147-32E106117CA8}" type="pres">
      <dgm:prSet presAssocID="{7E7E24BA-7177-489C-B6AB-A5F4269D5357}" presName="Name19" presStyleLbl="parChTrans1D3" presStyleIdx="14" presStyleCnt="15"/>
      <dgm:spPr/>
      <dgm:t>
        <a:bodyPr/>
        <a:lstStyle/>
        <a:p>
          <a:endParaRPr lang="zh-CN" altLang="en-US"/>
        </a:p>
      </dgm:t>
    </dgm:pt>
    <dgm:pt modelId="{1360DCE1-7A9D-464D-9162-1E06589977F0}" type="pres">
      <dgm:prSet presAssocID="{375F3D01-926A-41F8-8310-CE10722A8909}" presName="Name21" presStyleCnt="0"/>
      <dgm:spPr/>
      <dgm:t>
        <a:bodyPr/>
        <a:lstStyle/>
        <a:p>
          <a:endParaRPr lang="zh-CN" altLang="en-US"/>
        </a:p>
      </dgm:t>
    </dgm:pt>
    <dgm:pt modelId="{8DE6E293-8723-475A-A028-499C18FBABF3}" type="pres">
      <dgm:prSet presAssocID="{375F3D01-926A-41F8-8310-CE10722A8909}" presName="level2Shape" presStyleLbl="node3" presStyleIdx="14" presStyleCnt="15" custScaleX="31759" custScaleY="227742" custLinFactNeighborX="-41830" custLinFactNeighborY="46893"/>
      <dgm:spPr/>
      <dgm:t>
        <a:bodyPr/>
        <a:lstStyle/>
        <a:p>
          <a:endParaRPr lang="zh-CN" altLang="en-US"/>
        </a:p>
      </dgm:t>
    </dgm:pt>
    <dgm:pt modelId="{637AD73B-4F6E-4883-972C-D3CD627E814F}" type="pres">
      <dgm:prSet presAssocID="{375F3D01-926A-41F8-8310-CE10722A8909}" presName="hierChild3" presStyleCnt="0"/>
      <dgm:spPr/>
      <dgm:t>
        <a:bodyPr/>
        <a:lstStyle/>
        <a:p>
          <a:endParaRPr lang="zh-CN" altLang="en-US"/>
        </a:p>
      </dgm:t>
    </dgm:pt>
    <dgm:pt modelId="{F9D38B4E-0F0A-4A50-903A-69E37678BA55}" type="pres">
      <dgm:prSet presAssocID="{F40AB597-940E-40CE-92D2-B0D4F7E04B5C}" presName="bgShapesFlow" presStyleCnt="0"/>
      <dgm:spPr/>
      <dgm:t>
        <a:bodyPr/>
        <a:lstStyle/>
        <a:p>
          <a:endParaRPr lang="zh-CN" altLang="en-US"/>
        </a:p>
      </dgm:t>
    </dgm:pt>
  </dgm:ptLst>
  <dgm:cxnLst>
    <dgm:cxn modelId="{8FC81037-013F-4309-907E-B0CDF1527693}" type="presOf" srcId="{7F955075-852F-4888-8EC0-E815BE75C607}" destId="{7195F792-293A-4B42-B4FC-85AF2F7C57E0}" srcOrd="0" destOrd="0" presId="urn:microsoft.com/office/officeart/2005/8/layout/hierarchy6"/>
    <dgm:cxn modelId="{653539BA-8CE9-43B0-850C-85B80F0B0E9C}" srcId="{C8E4675C-2E75-48F1-BC6B-909C70B21731}" destId="{54BA3F0F-E4CA-4391-8F8F-0F9D49FC39FF}" srcOrd="1" destOrd="0" parTransId="{B6BF0511-94C1-471B-BE2A-6B9404D91E75}" sibTransId="{27B76EAE-1BCD-4732-B13A-AB8A2C27D07F}"/>
    <dgm:cxn modelId="{9A757F97-DA62-4A2B-B399-1BE7A1198FCD}" type="presOf" srcId="{E02DAEBC-EEFE-40F2-A45D-52EFA9DEAEF3}" destId="{02AB7FCB-F6EF-47A2-860D-14B5FB241F3E}" srcOrd="0" destOrd="0" presId="urn:microsoft.com/office/officeart/2005/8/layout/hierarchy6"/>
    <dgm:cxn modelId="{CC5B43EC-E790-483C-8ABB-7A8624264178}" srcId="{C8E4675C-2E75-48F1-BC6B-909C70B21731}" destId="{E7C0D6D8-235F-4CC6-BC05-D81A97D15371}" srcOrd="2" destOrd="0" parTransId="{75CB4201-E1A3-46F7-909F-5BF4D0B21CA4}" sibTransId="{9E08DF1E-7DEF-4AA6-8FC4-6A65AAC22DB5}"/>
    <dgm:cxn modelId="{B130D0F8-6150-4DE7-9919-59027AE8CE4B}" srcId="{6DDDEB43-0D46-4DEF-A72A-E97EACDADDAB}" destId="{026DE619-0110-49C4-9A96-6FBE57EBB129}" srcOrd="3" destOrd="0" parTransId="{6A1C8C87-05C7-44F7-B786-DC2FAFC5D625}" sibTransId="{8D7F9CAB-B087-42A5-B941-A65146629618}"/>
    <dgm:cxn modelId="{8B500E99-E89F-4D84-B4E3-4530B668EF02}" type="presOf" srcId="{8182A9BF-BD25-4E5A-9227-C0E91E54E945}" destId="{41C0CE6D-D24D-416D-B758-843C8E1F3B35}" srcOrd="0" destOrd="0" presId="urn:microsoft.com/office/officeart/2005/8/layout/hierarchy6"/>
    <dgm:cxn modelId="{337657AD-FA70-413F-B627-1F2024437CE9}" type="presOf" srcId="{F40AB597-940E-40CE-92D2-B0D4F7E04B5C}" destId="{C42B052E-0F50-4B22-BB54-3A58ECA6D95E}" srcOrd="0" destOrd="0" presId="urn:microsoft.com/office/officeart/2005/8/layout/hierarchy6"/>
    <dgm:cxn modelId="{7C3AC462-8688-4E20-A0F7-FBBEA97F27A5}" type="presOf" srcId="{0A42E505-59F5-4DDE-A693-FBB3F557F152}" destId="{3BD0F1CE-0A41-4300-827B-27ED7468BD2B}" srcOrd="0" destOrd="0" presId="urn:microsoft.com/office/officeart/2005/8/layout/hierarchy6"/>
    <dgm:cxn modelId="{9AF8A9B3-0CCB-4A27-9B35-29E97CF1D555}" type="presOf" srcId="{4E70CA71-2F20-4420-8242-90AFB748A6C8}" destId="{8D36E25F-D009-4197-ABDB-52302765B639}" srcOrd="0" destOrd="0" presId="urn:microsoft.com/office/officeart/2005/8/layout/hierarchy6"/>
    <dgm:cxn modelId="{69E1D17C-6D1D-4D29-A1AD-C7C390153226}" type="presOf" srcId="{026DE619-0110-49C4-9A96-6FBE57EBB129}" destId="{269E74EA-AF27-44BE-9512-9484268B9063}" srcOrd="0" destOrd="0" presId="urn:microsoft.com/office/officeart/2005/8/layout/hierarchy6"/>
    <dgm:cxn modelId="{EA3F2CC5-19C3-4216-9507-763115336DBA}" type="presOf" srcId="{86746C90-1016-49E7-B9BC-100E7CC77B6E}" destId="{A3F60ECB-ADA2-4294-AA89-BE75141FD9B4}" srcOrd="0" destOrd="0" presId="urn:microsoft.com/office/officeart/2005/8/layout/hierarchy6"/>
    <dgm:cxn modelId="{E8268A0A-FAF0-4F8A-A569-EE16ED71D64B}" type="presOf" srcId="{E27DB549-F6A0-4DDD-927D-330B812ED385}" destId="{92ED7F6C-88B6-498A-8E4B-646B7149A829}" srcOrd="0" destOrd="0" presId="urn:microsoft.com/office/officeart/2005/8/layout/hierarchy6"/>
    <dgm:cxn modelId="{8B627945-97FC-4583-A300-13E3FCF62FCB}" type="presOf" srcId="{BBC3CFFC-3000-4AE4-9D2A-621C5930AF63}" destId="{4EE3C625-0340-4619-B45A-37638A44C5F0}" srcOrd="0" destOrd="0" presId="urn:microsoft.com/office/officeart/2005/8/layout/hierarchy6"/>
    <dgm:cxn modelId="{2812548E-7669-4632-903F-47B451CB0C38}" type="presOf" srcId="{7E7E24BA-7177-489C-B6AB-A5F4269D5357}" destId="{75467669-1E55-49D2-A147-32E106117CA8}" srcOrd="0" destOrd="0" presId="urn:microsoft.com/office/officeart/2005/8/layout/hierarchy6"/>
    <dgm:cxn modelId="{4882DCD7-528D-4E9E-906B-FD46CF96C30C}" type="presOf" srcId="{9392C014-289E-4ED5-96A2-403D9C4FECDA}" destId="{404913CD-0F69-4C06-BBE9-50BF3F01E3A6}" srcOrd="0" destOrd="0" presId="urn:microsoft.com/office/officeart/2005/8/layout/hierarchy6"/>
    <dgm:cxn modelId="{4C671FF9-D1EB-4E45-B7DD-8DFA48FC5A07}" type="presOf" srcId="{54BA3F0F-E4CA-4391-8F8F-0F9D49FC39FF}" destId="{5CC388C8-4971-4523-975C-99991F1A1308}" srcOrd="0" destOrd="0" presId="urn:microsoft.com/office/officeart/2005/8/layout/hierarchy6"/>
    <dgm:cxn modelId="{FC54E5E0-AFBC-40EE-97C3-B0A13EEB5394}" type="presOf" srcId="{E2EFBCA9-032C-4560-B907-54BAB1A7214D}" destId="{68ACB5B1-D131-4C43-A773-77ED097D7998}" srcOrd="0" destOrd="0" presId="urn:microsoft.com/office/officeart/2005/8/layout/hierarchy6"/>
    <dgm:cxn modelId="{16E0FB1E-530E-46A5-805A-9285D9BE6DA0}" srcId="{37E246CB-C92E-420A-B914-260A7F75980C}" destId="{A0C42C5C-537F-4B0F-A032-7CD99DE64A66}" srcOrd="1" destOrd="0" parTransId="{5CCDC985-B957-44DB-8AE0-EACC82B5B71C}" sibTransId="{EE89A776-6D66-4FD6-801E-B14DE3E5062B}"/>
    <dgm:cxn modelId="{D7A69C60-550B-4EA0-B425-C7EB91580272}" srcId="{C8E4675C-2E75-48F1-BC6B-909C70B21731}" destId="{67039355-0C60-4AA6-917A-03D8B0B5BB16}" srcOrd="0" destOrd="0" parTransId="{A754BAA6-C45C-49B9-B700-11660961B67F}" sibTransId="{86CE7226-6179-4CA1-BEBF-C906AF54AC85}"/>
    <dgm:cxn modelId="{21BCAB05-E4A7-40C2-ACD3-C441329E8990}" srcId="{37E246CB-C92E-420A-B914-260A7F75980C}" destId="{D5F7D7AE-6008-48CB-BBB3-DA2E86F9858E}" srcOrd="3" destOrd="0" parTransId="{3E5CA00F-9EB7-4851-970B-2C67B319CFA9}" sibTransId="{F471E4CE-7C45-4003-8B86-0012FACD9FA4}"/>
    <dgm:cxn modelId="{434E2796-BD6C-41B9-9DD2-FEE55D37D5F0}" srcId="{6DDDEB43-0D46-4DEF-A72A-E97EACDADDAB}" destId="{C8E4675C-2E75-48F1-BC6B-909C70B21731}" srcOrd="0" destOrd="0" parTransId="{E815DEF2-0340-4218-A4BC-9E0FDD77306D}" sibTransId="{54334A7C-CD9A-4C5D-8A05-F422C2E48A5B}"/>
    <dgm:cxn modelId="{CF4A862D-A53D-4661-9579-7851B1F56718}" type="presOf" srcId="{E815DEF2-0340-4218-A4BC-9E0FDD77306D}" destId="{0D35DD9B-F1A6-4E24-94C5-2997ECBA3093}" srcOrd="0" destOrd="0" presId="urn:microsoft.com/office/officeart/2005/8/layout/hierarchy6"/>
    <dgm:cxn modelId="{7EAE2AF3-CA5C-4F17-B029-F4CA25393926}" type="presOf" srcId="{12A1DDE8-C4F0-4AB6-B41A-7BFFF6D35B7B}" destId="{3E886632-69F9-4B30-A87B-E448D5384C6E}" srcOrd="0" destOrd="0" presId="urn:microsoft.com/office/officeart/2005/8/layout/hierarchy6"/>
    <dgm:cxn modelId="{F35EC93C-1BC9-48F2-BD97-B0FC8F804564}" srcId="{026DE619-0110-49C4-9A96-6FBE57EBB129}" destId="{4E70CA71-2F20-4420-8242-90AFB748A6C8}" srcOrd="1" destOrd="0" parTransId="{0C52B9ED-61EF-4CAB-BD11-08F25BC5CA24}" sibTransId="{48D4A5B4-0212-418E-AB02-1E36C52BEF10}"/>
    <dgm:cxn modelId="{6BC56DAE-BD50-4C5A-B98E-9A6A4798976E}" srcId="{3FF2D2AF-22EB-4BB1-9BE3-3E33699A89A4}" destId="{12A1DDE8-C4F0-4AB6-B41A-7BFFF6D35B7B}" srcOrd="1" destOrd="0" parTransId="{E27DB549-F6A0-4DDD-927D-330B812ED385}" sibTransId="{C370DFE1-1404-419C-AB3F-354BD71EC1AB}"/>
    <dgm:cxn modelId="{6732CEB7-9A0A-4E02-AC63-3414C2A9CC82}" type="presOf" srcId="{C8E4675C-2E75-48F1-BC6B-909C70B21731}" destId="{7182F347-7B93-48BB-91E0-764F4EE7D8C1}" srcOrd="0" destOrd="0" presId="urn:microsoft.com/office/officeart/2005/8/layout/hierarchy6"/>
    <dgm:cxn modelId="{90E34DEC-D1FD-417A-892B-6BA1983DEC4A}" srcId="{3FF2D2AF-22EB-4BB1-9BE3-3E33699A89A4}" destId="{7F955075-852F-4888-8EC0-E815BE75C607}" srcOrd="3" destOrd="0" parTransId="{0A42E505-59F5-4DDE-A693-FBB3F557F152}" sibTransId="{A1D88F08-8E1D-499C-9B28-35C710F71A0D}"/>
    <dgm:cxn modelId="{0407641D-5C2C-46B1-8A46-B5CC4AF4CFE4}" type="presOf" srcId="{B6BF0511-94C1-471B-BE2A-6B9404D91E75}" destId="{037511AE-B7F3-4030-A9D5-B54EAB108C4A}" srcOrd="0" destOrd="0" presId="urn:microsoft.com/office/officeart/2005/8/layout/hierarchy6"/>
    <dgm:cxn modelId="{D68B8F4C-37E5-49C4-8756-EC02730A8531}" type="presOf" srcId="{7D506256-0066-44F6-AB25-39C051CA77BD}" destId="{B6591B7B-89EA-4FE4-85EB-7DA5C07109AD}" srcOrd="0" destOrd="0" presId="urn:microsoft.com/office/officeart/2005/8/layout/hierarchy6"/>
    <dgm:cxn modelId="{383C9220-9B8D-41A1-9D11-A4B90A9426D2}" type="presOf" srcId="{AB1E679A-B50E-4500-9B89-679559EC8F9E}" destId="{9DD81052-9FA3-4494-B71C-51BFED336957}" srcOrd="0" destOrd="0" presId="urn:microsoft.com/office/officeart/2005/8/layout/hierarchy6"/>
    <dgm:cxn modelId="{B72045E5-B006-4D7E-B36E-0813DD9B82A3}" type="presOf" srcId="{67039355-0C60-4AA6-917A-03D8B0B5BB16}" destId="{F5D2D027-6937-46B0-BDA3-66B6DBA7EFFB}" srcOrd="0" destOrd="0" presId="urn:microsoft.com/office/officeart/2005/8/layout/hierarchy6"/>
    <dgm:cxn modelId="{6A9AA364-3AFB-4206-8D1D-1F51C6452B28}" type="presOf" srcId="{A0C42C5C-537F-4B0F-A032-7CD99DE64A66}" destId="{3C730806-5AC8-415E-8202-CDF0FDE14E6E}" srcOrd="0" destOrd="0" presId="urn:microsoft.com/office/officeart/2005/8/layout/hierarchy6"/>
    <dgm:cxn modelId="{DB0FDA15-04DF-466F-B7F1-31A9EB7B01B8}" type="presOf" srcId="{6DDDEB43-0D46-4DEF-A72A-E97EACDADDAB}" destId="{0C598B50-48A3-4C6D-99E5-11AAB2D49921}" srcOrd="0" destOrd="0" presId="urn:microsoft.com/office/officeart/2005/8/layout/hierarchy6"/>
    <dgm:cxn modelId="{1A125DE2-B885-4A72-AB07-B6DB7FE772E3}" srcId="{F40AB597-940E-40CE-92D2-B0D4F7E04B5C}" destId="{6DDDEB43-0D46-4DEF-A72A-E97EACDADDAB}" srcOrd="0" destOrd="0" parTransId="{E7F04A5A-0FAA-4CE9-A6C2-2420868FD6F1}" sibTransId="{7D19209F-7DD1-4099-9DEC-629ED5AC8D48}"/>
    <dgm:cxn modelId="{9EC17752-5E7E-4AA3-BFD7-F0F3CC727CF0}" type="presOf" srcId="{9D4A096C-2186-44BB-99F5-616D944C833A}" destId="{85A5F5D6-E7CC-4DC4-B446-0C8EDA270D09}" srcOrd="0" destOrd="0" presId="urn:microsoft.com/office/officeart/2005/8/layout/hierarchy6"/>
    <dgm:cxn modelId="{664F1055-4CC2-4144-AA69-F2C4F3F1C1A0}" srcId="{6DDDEB43-0D46-4DEF-A72A-E97EACDADDAB}" destId="{3FF2D2AF-22EB-4BB1-9BE3-3E33699A89A4}" srcOrd="1" destOrd="0" parTransId="{2B2390C4-822B-4FC2-A639-D3F5B4E217E2}" sibTransId="{EB2A987A-B1B4-4294-9A52-184F1EAB910E}"/>
    <dgm:cxn modelId="{5FE387F0-5207-44E0-BC40-4C95DE417E2E}" type="presOf" srcId="{3FF2D2AF-22EB-4BB1-9BE3-3E33699A89A4}" destId="{CD8BB8DF-8A15-4B79-B053-63DD38DD22EB}" srcOrd="0" destOrd="0" presId="urn:microsoft.com/office/officeart/2005/8/layout/hierarchy6"/>
    <dgm:cxn modelId="{76803625-92CD-4834-94A8-62A4603BD97C}" srcId="{3FF2D2AF-22EB-4BB1-9BE3-3E33699A89A4}" destId="{325189E2-42EF-411B-ADA2-39EEC0599BCC}" srcOrd="0" destOrd="0" parTransId="{9D4A096C-2186-44BB-99F5-616D944C833A}" sibTransId="{9DC47BE2-9C53-433A-B423-33BC38DD1400}"/>
    <dgm:cxn modelId="{146B312F-AB8D-4A39-9968-00F1AC6C51F2}" srcId="{37E246CB-C92E-420A-B914-260A7F75980C}" destId="{7D506256-0066-44F6-AB25-39C051CA77BD}" srcOrd="0" destOrd="0" parTransId="{AB1E679A-B50E-4500-9B89-679559EC8F9E}" sibTransId="{D6BBD4E5-1B83-43B8-AEA2-1D997C26C985}"/>
    <dgm:cxn modelId="{C909334C-DEA6-4501-8B0E-CEFF7BE3AA8B}" srcId="{C8E4675C-2E75-48F1-BC6B-909C70B21731}" destId="{9AF7452A-13F9-4CA6-9CB0-9313D0FF0B89}" srcOrd="3" destOrd="0" parTransId="{E02DAEBC-EEFE-40F2-A45D-52EFA9DEAEF3}" sibTransId="{8D1920A5-BFA3-4231-B832-65EACAACC905}"/>
    <dgm:cxn modelId="{163589A8-B824-49F3-8C85-84E5BA4858D0}" type="presOf" srcId="{E7C0D6D8-235F-4CC6-BC05-D81A97D15371}" destId="{0BB2E637-B09B-46D7-8037-358D262EC5FB}" srcOrd="0" destOrd="0" presId="urn:microsoft.com/office/officeart/2005/8/layout/hierarchy6"/>
    <dgm:cxn modelId="{B37C9EB9-2060-46D1-9DF6-78F79192E54D}" srcId="{026DE619-0110-49C4-9A96-6FBE57EBB129}" destId="{375F3D01-926A-41F8-8310-CE10722A8909}" srcOrd="2" destOrd="0" parTransId="{7E7E24BA-7177-489C-B6AB-A5F4269D5357}" sibTransId="{78A0AECA-B4D1-42B7-A917-EEC5E3641DA5}"/>
    <dgm:cxn modelId="{56465639-74F8-4646-B467-44F91324D344}" type="presOf" srcId="{5CCDC985-B957-44DB-8AE0-EACC82B5B71C}" destId="{0A3E6AD3-E5FC-4795-B229-9ADCFA8B61DB}" srcOrd="0" destOrd="0" presId="urn:microsoft.com/office/officeart/2005/8/layout/hierarchy6"/>
    <dgm:cxn modelId="{7E2F9A77-0975-4193-9EFC-02D6802B66CA}" type="presOf" srcId="{A754BAA6-C45C-49B9-B700-11660961B67F}" destId="{5C3A1440-05C3-42A1-9E78-FFDD17766B2D}" srcOrd="0" destOrd="0" presId="urn:microsoft.com/office/officeart/2005/8/layout/hierarchy6"/>
    <dgm:cxn modelId="{2696B926-18CB-411D-819C-44F41EFC7C62}" type="presOf" srcId="{9AF7452A-13F9-4CA6-9CB0-9313D0FF0B89}" destId="{52643B6B-615A-4C69-8662-B15EBD0AB53E}" srcOrd="0" destOrd="0" presId="urn:microsoft.com/office/officeart/2005/8/layout/hierarchy6"/>
    <dgm:cxn modelId="{E09186A9-560E-4959-8451-757AA06093CA}" type="presOf" srcId="{325189E2-42EF-411B-ADA2-39EEC0599BCC}" destId="{7A38BFFC-4C8D-49B0-854B-F5ACE8A0AB32}" srcOrd="0" destOrd="0" presId="urn:microsoft.com/office/officeart/2005/8/layout/hierarchy6"/>
    <dgm:cxn modelId="{0BB22666-8BAF-45D0-8FD0-D8EEAFDF474A}" type="presOf" srcId="{0C52B9ED-61EF-4CAB-BD11-08F25BC5CA24}" destId="{4071520D-0641-4206-901A-AB2DDCB680FC}" srcOrd="0" destOrd="0" presId="urn:microsoft.com/office/officeart/2005/8/layout/hierarchy6"/>
    <dgm:cxn modelId="{194E3CBB-C4EA-41D3-83FA-B7001E1F2366}" type="presOf" srcId="{75CB4201-E1A3-46F7-909F-5BF4D0B21CA4}" destId="{11957CA4-31C5-49F4-B257-8469028C5E53}" srcOrd="0" destOrd="0" presId="urn:microsoft.com/office/officeart/2005/8/layout/hierarchy6"/>
    <dgm:cxn modelId="{8E9E7D28-01AF-4E67-9D9E-65A3ECDE0958}" srcId="{3FF2D2AF-22EB-4BB1-9BE3-3E33699A89A4}" destId="{E2EFBCA9-032C-4560-B907-54BAB1A7214D}" srcOrd="2" destOrd="0" parTransId="{86746C90-1016-49E7-B9BC-100E7CC77B6E}" sibTransId="{F64E8AB7-CF61-49E7-895E-270260F637C1}"/>
    <dgm:cxn modelId="{4574452D-EACA-4096-9A0E-3D2665529013}" type="presOf" srcId="{78A0F973-8E26-4B6E-B2B5-CA32187CE09B}" destId="{937C4DB5-B717-46D5-B369-7EA9024FB5BA}" srcOrd="0" destOrd="0" presId="urn:microsoft.com/office/officeart/2005/8/layout/hierarchy6"/>
    <dgm:cxn modelId="{8B169C71-991E-46E3-A88F-053BBD37E976}" type="presOf" srcId="{2B2390C4-822B-4FC2-A639-D3F5B4E217E2}" destId="{20BA09D8-84CD-4D42-AFB0-0D51C778DDDC}" srcOrd="0" destOrd="0" presId="urn:microsoft.com/office/officeart/2005/8/layout/hierarchy6"/>
    <dgm:cxn modelId="{7D599811-8818-4C1C-AA8A-A87D085A93EC}" srcId="{37E246CB-C92E-420A-B914-260A7F75980C}" destId="{FA08C247-A3C0-4476-8094-9593C7DBF331}" srcOrd="2" destOrd="0" parTransId="{8182A9BF-BD25-4E5A-9227-C0E91E54E945}" sibTransId="{4A389B66-CF6A-473D-8BE1-B18B3FE05EED}"/>
    <dgm:cxn modelId="{CE43635E-C088-45D2-A324-0551317B3E3C}" type="presOf" srcId="{FA08C247-A3C0-4476-8094-9593C7DBF331}" destId="{147FFF91-EA73-463F-A611-D44C6E4C5352}" srcOrd="0" destOrd="0" presId="urn:microsoft.com/office/officeart/2005/8/layout/hierarchy6"/>
    <dgm:cxn modelId="{C444BFF1-194A-4AB1-B10B-58C882C334D5}" type="presOf" srcId="{D5F7D7AE-6008-48CB-BBB3-DA2E86F9858E}" destId="{8A240CAB-B0EF-4E62-87E3-FD920BB66E9D}" srcOrd="0" destOrd="0" presId="urn:microsoft.com/office/officeart/2005/8/layout/hierarchy6"/>
    <dgm:cxn modelId="{713ADE5D-A445-4E5D-B329-C060041AC959}" type="presOf" srcId="{6A1C8C87-05C7-44F7-B786-DC2FAFC5D625}" destId="{BD26117A-52E6-49F3-8CCE-4B85AE7E3788}" srcOrd="0" destOrd="0" presId="urn:microsoft.com/office/officeart/2005/8/layout/hierarchy6"/>
    <dgm:cxn modelId="{38DE9A98-5D11-4635-AC70-C1FE35A998C4}" type="presOf" srcId="{3E5CA00F-9EB7-4851-970B-2C67B319CFA9}" destId="{BB0A4CAA-846A-4529-895F-53A86E5499C0}" srcOrd="0" destOrd="0" presId="urn:microsoft.com/office/officeart/2005/8/layout/hierarchy6"/>
    <dgm:cxn modelId="{89B07AB9-3C81-4C15-AA88-5FD0D8E445D4}" type="presOf" srcId="{375F3D01-926A-41F8-8310-CE10722A8909}" destId="{8DE6E293-8723-475A-A028-499C18FBABF3}" srcOrd="0" destOrd="0" presId="urn:microsoft.com/office/officeart/2005/8/layout/hierarchy6"/>
    <dgm:cxn modelId="{5F90A64D-1D0D-4EB9-BBCB-3CF3644993C1}" srcId="{6DDDEB43-0D46-4DEF-A72A-E97EACDADDAB}" destId="{37E246CB-C92E-420A-B914-260A7F75980C}" srcOrd="2" destOrd="0" parTransId="{9392C014-289E-4ED5-96A2-403D9C4FECDA}" sibTransId="{427BB90A-E0E6-4CD5-ABA3-060FBA34062F}"/>
    <dgm:cxn modelId="{8F2AFE8C-9EE5-4A00-858A-6A222E57DACE}" type="presOf" srcId="{37E246CB-C92E-420A-B914-260A7F75980C}" destId="{83658D06-35C4-4A50-9E64-F1194EF84B2D}" srcOrd="0" destOrd="0" presId="urn:microsoft.com/office/officeart/2005/8/layout/hierarchy6"/>
    <dgm:cxn modelId="{EAA3FC1A-6B2D-4588-AD8B-DCDDF58554D4}" srcId="{026DE619-0110-49C4-9A96-6FBE57EBB129}" destId="{78A0F973-8E26-4B6E-B2B5-CA32187CE09B}" srcOrd="0" destOrd="0" parTransId="{BBC3CFFC-3000-4AE4-9D2A-621C5930AF63}" sibTransId="{1B50F45D-92E1-478F-BCB4-13BFBE6B9ACD}"/>
    <dgm:cxn modelId="{B2733348-D07D-4EBC-9678-68B873CBB321}" type="presParOf" srcId="{C42B052E-0F50-4B22-BB54-3A58ECA6D95E}" destId="{877C4AEC-EDB4-47B5-88DB-7B64630663B3}" srcOrd="0" destOrd="0" presId="urn:microsoft.com/office/officeart/2005/8/layout/hierarchy6"/>
    <dgm:cxn modelId="{18E23F6C-8511-49E3-9EBF-BE172FF2EFC1}" type="presParOf" srcId="{877C4AEC-EDB4-47B5-88DB-7B64630663B3}" destId="{55E2F93F-649C-4BCF-8263-D42A34EA21DF}" srcOrd="0" destOrd="0" presId="urn:microsoft.com/office/officeart/2005/8/layout/hierarchy6"/>
    <dgm:cxn modelId="{5333F7D5-6C71-49EE-94CE-5417572C5755}" type="presParOf" srcId="{55E2F93F-649C-4BCF-8263-D42A34EA21DF}" destId="{F3E53589-20D3-4481-89F7-00CE897D9507}" srcOrd="0" destOrd="0" presId="urn:microsoft.com/office/officeart/2005/8/layout/hierarchy6"/>
    <dgm:cxn modelId="{54CC2B59-905A-4F63-9942-A8AE34624C0E}" type="presParOf" srcId="{F3E53589-20D3-4481-89F7-00CE897D9507}" destId="{0C598B50-48A3-4C6D-99E5-11AAB2D49921}" srcOrd="0" destOrd="0" presId="urn:microsoft.com/office/officeart/2005/8/layout/hierarchy6"/>
    <dgm:cxn modelId="{043A06BB-4B4E-42F1-862C-C188981771D7}" type="presParOf" srcId="{F3E53589-20D3-4481-89F7-00CE897D9507}" destId="{715BFD8C-2B9E-4FB1-A02B-64509EDA58CC}" srcOrd="1" destOrd="0" presId="urn:microsoft.com/office/officeart/2005/8/layout/hierarchy6"/>
    <dgm:cxn modelId="{FA88D5FF-71E4-4400-BAFC-500D9919C9E3}" type="presParOf" srcId="{715BFD8C-2B9E-4FB1-A02B-64509EDA58CC}" destId="{0D35DD9B-F1A6-4E24-94C5-2997ECBA3093}" srcOrd="0" destOrd="0" presId="urn:microsoft.com/office/officeart/2005/8/layout/hierarchy6"/>
    <dgm:cxn modelId="{C750506F-1134-45F4-B443-D3F08C3E66F3}" type="presParOf" srcId="{715BFD8C-2B9E-4FB1-A02B-64509EDA58CC}" destId="{AE7712A1-1D22-436D-86FC-B5B0B2EF1BAF}" srcOrd="1" destOrd="0" presId="urn:microsoft.com/office/officeart/2005/8/layout/hierarchy6"/>
    <dgm:cxn modelId="{6DD7C742-DF89-45B2-9D5A-A5A8F4440ED4}" type="presParOf" srcId="{AE7712A1-1D22-436D-86FC-B5B0B2EF1BAF}" destId="{7182F347-7B93-48BB-91E0-764F4EE7D8C1}" srcOrd="0" destOrd="0" presId="urn:microsoft.com/office/officeart/2005/8/layout/hierarchy6"/>
    <dgm:cxn modelId="{7C8B0D0C-179B-4089-8D8A-9AA95F484D79}" type="presParOf" srcId="{AE7712A1-1D22-436D-86FC-B5B0B2EF1BAF}" destId="{0AD0C727-D5A8-4545-B5C1-FB1D53CB89A7}" srcOrd="1" destOrd="0" presId="urn:microsoft.com/office/officeart/2005/8/layout/hierarchy6"/>
    <dgm:cxn modelId="{7A6C1487-C485-4F87-9E8D-5AD0AB00788E}" type="presParOf" srcId="{0AD0C727-D5A8-4545-B5C1-FB1D53CB89A7}" destId="{5C3A1440-05C3-42A1-9E78-FFDD17766B2D}" srcOrd="0" destOrd="0" presId="urn:microsoft.com/office/officeart/2005/8/layout/hierarchy6"/>
    <dgm:cxn modelId="{37B0F5A6-E39B-4F7E-9C33-17EF9FE37330}" type="presParOf" srcId="{0AD0C727-D5A8-4545-B5C1-FB1D53CB89A7}" destId="{3C09A37F-DE9B-4D72-9336-3E72580956C5}" srcOrd="1" destOrd="0" presId="urn:microsoft.com/office/officeart/2005/8/layout/hierarchy6"/>
    <dgm:cxn modelId="{63D5A938-6C62-445D-A784-20023DEB0DC7}" type="presParOf" srcId="{3C09A37F-DE9B-4D72-9336-3E72580956C5}" destId="{F5D2D027-6937-46B0-BDA3-66B6DBA7EFFB}" srcOrd="0" destOrd="0" presId="urn:microsoft.com/office/officeart/2005/8/layout/hierarchy6"/>
    <dgm:cxn modelId="{F43FD909-D7B2-4313-ACA2-53DDA14FB4C6}" type="presParOf" srcId="{3C09A37F-DE9B-4D72-9336-3E72580956C5}" destId="{3A4310A9-DFA6-4295-A4B0-A8C41E6ABBFD}" srcOrd="1" destOrd="0" presId="urn:microsoft.com/office/officeart/2005/8/layout/hierarchy6"/>
    <dgm:cxn modelId="{0A881DD6-F6FA-47C7-9853-5B3FEAD3BE16}" type="presParOf" srcId="{0AD0C727-D5A8-4545-B5C1-FB1D53CB89A7}" destId="{037511AE-B7F3-4030-A9D5-B54EAB108C4A}" srcOrd="2" destOrd="0" presId="urn:microsoft.com/office/officeart/2005/8/layout/hierarchy6"/>
    <dgm:cxn modelId="{85E19196-5FF5-4D3F-AC84-888E14979F61}" type="presParOf" srcId="{0AD0C727-D5A8-4545-B5C1-FB1D53CB89A7}" destId="{3C8D2A86-D3F0-4A53-A95C-F44C3F93F44C}" srcOrd="3" destOrd="0" presId="urn:microsoft.com/office/officeart/2005/8/layout/hierarchy6"/>
    <dgm:cxn modelId="{6BE25EBA-0EA0-48A3-A5A8-F845E108BEF9}" type="presParOf" srcId="{3C8D2A86-D3F0-4A53-A95C-F44C3F93F44C}" destId="{5CC388C8-4971-4523-975C-99991F1A1308}" srcOrd="0" destOrd="0" presId="urn:microsoft.com/office/officeart/2005/8/layout/hierarchy6"/>
    <dgm:cxn modelId="{D532D294-D4CD-4391-B6B2-99893EBD9F36}" type="presParOf" srcId="{3C8D2A86-D3F0-4A53-A95C-F44C3F93F44C}" destId="{54C83D50-AD0C-4DC4-8FD7-D85FC60A0056}" srcOrd="1" destOrd="0" presId="urn:microsoft.com/office/officeart/2005/8/layout/hierarchy6"/>
    <dgm:cxn modelId="{817C0273-9ED4-42A0-8659-176806DCB2B9}" type="presParOf" srcId="{0AD0C727-D5A8-4545-B5C1-FB1D53CB89A7}" destId="{11957CA4-31C5-49F4-B257-8469028C5E53}" srcOrd="4" destOrd="0" presId="urn:microsoft.com/office/officeart/2005/8/layout/hierarchy6"/>
    <dgm:cxn modelId="{C147439E-210C-4C23-BA7B-F841C6D89D41}" type="presParOf" srcId="{0AD0C727-D5A8-4545-B5C1-FB1D53CB89A7}" destId="{85841C94-3DB0-4864-B31B-679B8B3BA7C9}" srcOrd="5" destOrd="0" presId="urn:microsoft.com/office/officeart/2005/8/layout/hierarchy6"/>
    <dgm:cxn modelId="{89409E8C-A3B1-4004-85A9-C94B0A867B56}" type="presParOf" srcId="{85841C94-3DB0-4864-B31B-679B8B3BA7C9}" destId="{0BB2E637-B09B-46D7-8037-358D262EC5FB}" srcOrd="0" destOrd="0" presId="urn:microsoft.com/office/officeart/2005/8/layout/hierarchy6"/>
    <dgm:cxn modelId="{6503FEBD-7765-4844-8BA0-D45046DBA618}" type="presParOf" srcId="{85841C94-3DB0-4864-B31B-679B8B3BA7C9}" destId="{1664A67B-E196-4A8A-A5BD-5D0D8CB212EA}" srcOrd="1" destOrd="0" presId="urn:microsoft.com/office/officeart/2005/8/layout/hierarchy6"/>
    <dgm:cxn modelId="{A51503C7-8E22-4FDA-974A-250BC576C2F3}" type="presParOf" srcId="{0AD0C727-D5A8-4545-B5C1-FB1D53CB89A7}" destId="{02AB7FCB-F6EF-47A2-860D-14B5FB241F3E}" srcOrd="6" destOrd="0" presId="urn:microsoft.com/office/officeart/2005/8/layout/hierarchy6"/>
    <dgm:cxn modelId="{6AB6B593-E475-4FFA-98F1-D803CABEC6ED}" type="presParOf" srcId="{0AD0C727-D5A8-4545-B5C1-FB1D53CB89A7}" destId="{E6C29BEB-9BEA-4028-93EA-C44C56E37F08}" srcOrd="7" destOrd="0" presId="urn:microsoft.com/office/officeart/2005/8/layout/hierarchy6"/>
    <dgm:cxn modelId="{88A44B4F-0198-4A7F-9552-CFA1DC9CD486}" type="presParOf" srcId="{E6C29BEB-9BEA-4028-93EA-C44C56E37F08}" destId="{52643B6B-615A-4C69-8662-B15EBD0AB53E}" srcOrd="0" destOrd="0" presId="urn:microsoft.com/office/officeart/2005/8/layout/hierarchy6"/>
    <dgm:cxn modelId="{40896F05-0F87-4597-8966-03351E39F5BA}" type="presParOf" srcId="{E6C29BEB-9BEA-4028-93EA-C44C56E37F08}" destId="{27CA6519-93DA-414A-9A5D-267313431AEC}" srcOrd="1" destOrd="0" presId="urn:microsoft.com/office/officeart/2005/8/layout/hierarchy6"/>
    <dgm:cxn modelId="{A83805FC-AE13-4ABE-9E24-EF464F1D1457}" type="presParOf" srcId="{715BFD8C-2B9E-4FB1-A02B-64509EDA58CC}" destId="{20BA09D8-84CD-4D42-AFB0-0D51C778DDDC}" srcOrd="2" destOrd="0" presId="urn:microsoft.com/office/officeart/2005/8/layout/hierarchy6"/>
    <dgm:cxn modelId="{82279C28-5E32-4B4A-A0DF-61C5DBBFF4B5}" type="presParOf" srcId="{715BFD8C-2B9E-4FB1-A02B-64509EDA58CC}" destId="{A52B5813-FB27-4A81-A94C-8741B71EDD01}" srcOrd="3" destOrd="0" presId="urn:microsoft.com/office/officeart/2005/8/layout/hierarchy6"/>
    <dgm:cxn modelId="{F8B0E722-BF29-40A1-8A91-E45A37F58698}" type="presParOf" srcId="{A52B5813-FB27-4A81-A94C-8741B71EDD01}" destId="{CD8BB8DF-8A15-4B79-B053-63DD38DD22EB}" srcOrd="0" destOrd="0" presId="urn:microsoft.com/office/officeart/2005/8/layout/hierarchy6"/>
    <dgm:cxn modelId="{5B72D89E-8E08-455D-91AE-45FA78706E3F}" type="presParOf" srcId="{A52B5813-FB27-4A81-A94C-8741B71EDD01}" destId="{7312FC84-28D7-440B-80E0-13380CA40A8E}" srcOrd="1" destOrd="0" presId="urn:microsoft.com/office/officeart/2005/8/layout/hierarchy6"/>
    <dgm:cxn modelId="{786CF7BA-1146-4A80-8E2B-BEDC768A7278}" type="presParOf" srcId="{7312FC84-28D7-440B-80E0-13380CA40A8E}" destId="{85A5F5D6-E7CC-4DC4-B446-0C8EDA270D09}" srcOrd="0" destOrd="0" presId="urn:microsoft.com/office/officeart/2005/8/layout/hierarchy6"/>
    <dgm:cxn modelId="{F793A70A-DB24-4C12-97BD-08E47B164534}" type="presParOf" srcId="{7312FC84-28D7-440B-80E0-13380CA40A8E}" destId="{8559D17F-00F2-447C-A7F5-509D0FB7C8B3}" srcOrd="1" destOrd="0" presId="urn:microsoft.com/office/officeart/2005/8/layout/hierarchy6"/>
    <dgm:cxn modelId="{26665714-ECB5-4481-BC1E-ACC01F271569}" type="presParOf" srcId="{8559D17F-00F2-447C-A7F5-509D0FB7C8B3}" destId="{7A38BFFC-4C8D-49B0-854B-F5ACE8A0AB32}" srcOrd="0" destOrd="0" presId="urn:microsoft.com/office/officeart/2005/8/layout/hierarchy6"/>
    <dgm:cxn modelId="{BD968ABD-7563-4F2D-B4E8-EB8CD3816B87}" type="presParOf" srcId="{8559D17F-00F2-447C-A7F5-509D0FB7C8B3}" destId="{EB8D5CE3-1E91-42B1-9918-18C99495C5D6}" srcOrd="1" destOrd="0" presId="urn:microsoft.com/office/officeart/2005/8/layout/hierarchy6"/>
    <dgm:cxn modelId="{5D961A40-E04C-4A6E-A519-BB517E50DF67}" type="presParOf" srcId="{7312FC84-28D7-440B-80E0-13380CA40A8E}" destId="{92ED7F6C-88B6-498A-8E4B-646B7149A829}" srcOrd="2" destOrd="0" presId="urn:microsoft.com/office/officeart/2005/8/layout/hierarchy6"/>
    <dgm:cxn modelId="{34FAFAA1-D89A-4C99-B9EC-52D88AB31E69}" type="presParOf" srcId="{7312FC84-28D7-440B-80E0-13380CA40A8E}" destId="{BD65AE93-F763-40D3-9E16-ADA8820B5D46}" srcOrd="3" destOrd="0" presId="urn:microsoft.com/office/officeart/2005/8/layout/hierarchy6"/>
    <dgm:cxn modelId="{7966B7E3-8796-4B1F-A6D6-F3A3A80EFEFE}" type="presParOf" srcId="{BD65AE93-F763-40D3-9E16-ADA8820B5D46}" destId="{3E886632-69F9-4B30-A87B-E448D5384C6E}" srcOrd="0" destOrd="0" presId="urn:microsoft.com/office/officeart/2005/8/layout/hierarchy6"/>
    <dgm:cxn modelId="{5B0E71D3-08FA-478D-86CA-CA46DBE3E7AE}" type="presParOf" srcId="{BD65AE93-F763-40D3-9E16-ADA8820B5D46}" destId="{92756EA5-C0A3-4850-9335-6BE0EA6F06B1}" srcOrd="1" destOrd="0" presId="urn:microsoft.com/office/officeart/2005/8/layout/hierarchy6"/>
    <dgm:cxn modelId="{BBC4B6D9-B7C8-43AA-8274-5BE4BB08202A}" type="presParOf" srcId="{7312FC84-28D7-440B-80E0-13380CA40A8E}" destId="{A3F60ECB-ADA2-4294-AA89-BE75141FD9B4}" srcOrd="4" destOrd="0" presId="urn:microsoft.com/office/officeart/2005/8/layout/hierarchy6"/>
    <dgm:cxn modelId="{91E5B32C-7E9E-4CAE-8795-8721F0BCBF42}" type="presParOf" srcId="{7312FC84-28D7-440B-80E0-13380CA40A8E}" destId="{FC41C899-065A-4A03-8750-3B43A630D3EB}" srcOrd="5" destOrd="0" presId="urn:microsoft.com/office/officeart/2005/8/layout/hierarchy6"/>
    <dgm:cxn modelId="{E8025889-557C-4F96-9E82-E07DD8E8AA6B}" type="presParOf" srcId="{FC41C899-065A-4A03-8750-3B43A630D3EB}" destId="{68ACB5B1-D131-4C43-A773-77ED097D7998}" srcOrd="0" destOrd="0" presId="urn:microsoft.com/office/officeart/2005/8/layout/hierarchy6"/>
    <dgm:cxn modelId="{06E9A93E-C32B-431B-BA94-C7001F8E465E}" type="presParOf" srcId="{FC41C899-065A-4A03-8750-3B43A630D3EB}" destId="{513E0DD1-2C47-4B0E-AEFB-D38BF7CE5BD3}" srcOrd="1" destOrd="0" presId="urn:microsoft.com/office/officeart/2005/8/layout/hierarchy6"/>
    <dgm:cxn modelId="{D75D3D9C-3D36-4415-8D33-DB09DF2917C5}" type="presParOf" srcId="{7312FC84-28D7-440B-80E0-13380CA40A8E}" destId="{3BD0F1CE-0A41-4300-827B-27ED7468BD2B}" srcOrd="6" destOrd="0" presId="urn:microsoft.com/office/officeart/2005/8/layout/hierarchy6"/>
    <dgm:cxn modelId="{B1CF14AB-CA48-4482-BE53-1C30FAD79BE9}" type="presParOf" srcId="{7312FC84-28D7-440B-80E0-13380CA40A8E}" destId="{BD1996DC-FCA3-4DFF-B41B-0F6B0858BB47}" srcOrd="7" destOrd="0" presId="urn:microsoft.com/office/officeart/2005/8/layout/hierarchy6"/>
    <dgm:cxn modelId="{0F63C7DB-2A20-4370-81B6-86B462F7F7C3}" type="presParOf" srcId="{BD1996DC-FCA3-4DFF-B41B-0F6B0858BB47}" destId="{7195F792-293A-4B42-B4FC-85AF2F7C57E0}" srcOrd="0" destOrd="0" presId="urn:microsoft.com/office/officeart/2005/8/layout/hierarchy6"/>
    <dgm:cxn modelId="{E0C1E32A-4C7D-4F94-9636-E08E3111AD7B}" type="presParOf" srcId="{BD1996DC-FCA3-4DFF-B41B-0F6B0858BB47}" destId="{092C0317-54FD-4D32-9BBE-746FC7CD01E3}" srcOrd="1" destOrd="0" presId="urn:microsoft.com/office/officeart/2005/8/layout/hierarchy6"/>
    <dgm:cxn modelId="{C6A0F923-4709-4D1F-95C9-27BF78A1925F}" type="presParOf" srcId="{715BFD8C-2B9E-4FB1-A02B-64509EDA58CC}" destId="{404913CD-0F69-4C06-BBE9-50BF3F01E3A6}" srcOrd="4" destOrd="0" presId="urn:microsoft.com/office/officeart/2005/8/layout/hierarchy6"/>
    <dgm:cxn modelId="{C74D381A-AE71-4FE7-9120-1BBE83C76377}" type="presParOf" srcId="{715BFD8C-2B9E-4FB1-A02B-64509EDA58CC}" destId="{4189B326-0BB1-4166-A375-76A07175B9FF}" srcOrd="5" destOrd="0" presId="urn:microsoft.com/office/officeart/2005/8/layout/hierarchy6"/>
    <dgm:cxn modelId="{6A21F0EC-041F-46C4-890F-45B074F65D45}" type="presParOf" srcId="{4189B326-0BB1-4166-A375-76A07175B9FF}" destId="{83658D06-35C4-4A50-9E64-F1194EF84B2D}" srcOrd="0" destOrd="0" presId="urn:microsoft.com/office/officeart/2005/8/layout/hierarchy6"/>
    <dgm:cxn modelId="{83F5F3A2-BA1D-4E83-AB21-7500099A7BC2}" type="presParOf" srcId="{4189B326-0BB1-4166-A375-76A07175B9FF}" destId="{7497A9CE-9D31-496E-B73A-137D356F204E}" srcOrd="1" destOrd="0" presId="urn:microsoft.com/office/officeart/2005/8/layout/hierarchy6"/>
    <dgm:cxn modelId="{67A78F56-D92C-41BC-9CD6-8FCE96A9C1E5}" type="presParOf" srcId="{7497A9CE-9D31-496E-B73A-137D356F204E}" destId="{9DD81052-9FA3-4494-B71C-51BFED336957}" srcOrd="0" destOrd="0" presId="urn:microsoft.com/office/officeart/2005/8/layout/hierarchy6"/>
    <dgm:cxn modelId="{EC4F808E-C7D7-4C55-8549-965E1290B612}" type="presParOf" srcId="{7497A9CE-9D31-496E-B73A-137D356F204E}" destId="{EB763111-BF7B-475D-865A-683CF529613B}" srcOrd="1" destOrd="0" presId="urn:microsoft.com/office/officeart/2005/8/layout/hierarchy6"/>
    <dgm:cxn modelId="{BBF26BB9-6C4D-4DB0-8FBC-20E212C65467}" type="presParOf" srcId="{EB763111-BF7B-475D-865A-683CF529613B}" destId="{B6591B7B-89EA-4FE4-85EB-7DA5C07109AD}" srcOrd="0" destOrd="0" presId="urn:microsoft.com/office/officeart/2005/8/layout/hierarchy6"/>
    <dgm:cxn modelId="{3E96C90B-1E75-47A4-85B2-11EE39F6DB2F}" type="presParOf" srcId="{EB763111-BF7B-475D-865A-683CF529613B}" destId="{4181B313-FAE2-4509-82E3-2A8D625B01D0}" srcOrd="1" destOrd="0" presId="urn:microsoft.com/office/officeart/2005/8/layout/hierarchy6"/>
    <dgm:cxn modelId="{43983A26-9FCF-4BFC-8EA8-DFA97198FD92}" type="presParOf" srcId="{7497A9CE-9D31-496E-B73A-137D356F204E}" destId="{0A3E6AD3-E5FC-4795-B229-9ADCFA8B61DB}" srcOrd="2" destOrd="0" presId="urn:microsoft.com/office/officeart/2005/8/layout/hierarchy6"/>
    <dgm:cxn modelId="{3FE08CC7-F16D-4B52-8EFE-267682F34EF9}" type="presParOf" srcId="{7497A9CE-9D31-496E-B73A-137D356F204E}" destId="{310591E3-C1F1-4A30-AEB6-DBBC93664681}" srcOrd="3" destOrd="0" presId="urn:microsoft.com/office/officeart/2005/8/layout/hierarchy6"/>
    <dgm:cxn modelId="{AB7EC853-6781-4B27-9788-FD378CB34D1A}" type="presParOf" srcId="{310591E3-C1F1-4A30-AEB6-DBBC93664681}" destId="{3C730806-5AC8-415E-8202-CDF0FDE14E6E}" srcOrd="0" destOrd="0" presId="urn:microsoft.com/office/officeart/2005/8/layout/hierarchy6"/>
    <dgm:cxn modelId="{7F5442E7-7131-4A4E-81B5-887735F01791}" type="presParOf" srcId="{310591E3-C1F1-4A30-AEB6-DBBC93664681}" destId="{DAC8D6F2-B677-4F5C-A768-9A914830E164}" srcOrd="1" destOrd="0" presId="urn:microsoft.com/office/officeart/2005/8/layout/hierarchy6"/>
    <dgm:cxn modelId="{2CCE033C-4CEF-44D0-B5DC-A0B4EB349A49}" type="presParOf" srcId="{7497A9CE-9D31-496E-B73A-137D356F204E}" destId="{41C0CE6D-D24D-416D-B758-843C8E1F3B35}" srcOrd="4" destOrd="0" presId="urn:microsoft.com/office/officeart/2005/8/layout/hierarchy6"/>
    <dgm:cxn modelId="{174630AA-EEE8-4323-8294-32E0C7CBA7EA}" type="presParOf" srcId="{7497A9CE-9D31-496E-B73A-137D356F204E}" destId="{37759BB2-48D1-40C9-8F4A-E6F8093FF043}" srcOrd="5" destOrd="0" presId="urn:microsoft.com/office/officeart/2005/8/layout/hierarchy6"/>
    <dgm:cxn modelId="{94EADC51-D498-4453-9CE8-1A44249320F0}" type="presParOf" srcId="{37759BB2-48D1-40C9-8F4A-E6F8093FF043}" destId="{147FFF91-EA73-463F-A611-D44C6E4C5352}" srcOrd="0" destOrd="0" presId="urn:microsoft.com/office/officeart/2005/8/layout/hierarchy6"/>
    <dgm:cxn modelId="{72F294DB-2150-4C7C-86D8-E3D646C15050}" type="presParOf" srcId="{37759BB2-48D1-40C9-8F4A-E6F8093FF043}" destId="{3CA3FAC4-434A-4A40-AFFF-8004F150E283}" srcOrd="1" destOrd="0" presId="urn:microsoft.com/office/officeart/2005/8/layout/hierarchy6"/>
    <dgm:cxn modelId="{F02F941C-8E23-4422-9D58-E724800F88BB}" type="presParOf" srcId="{7497A9CE-9D31-496E-B73A-137D356F204E}" destId="{BB0A4CAA-846A-4529-895F-53A86E5499C0}" srcOrd="6" destOrd="0" presId="urn:microsoft.com/office/officeart/2005/8/layout/hierarchy6"/>
    <dgm:cxn modelId="{A0CDFDC5-358D-4A8E-AA6F-4BC28A22CDBB}" type="presParOf" srcId="{7497A9CE-9D31-496E-B73A-137D356F204E}" destId="{79A0D74C-605A-43A8-9478-C8CE646B66AF}" srcOrd="7" destOrd="0" presId="urn:microsoft.com/office/officeart/2005/8/layout/hierarchy6"/>
    <dgm:cxn modelId="{AF68D460-5DDA-4B08-8FF3-D1788EDCF180}" type="presParOf" srcId="{79A0D74C-605A-43A8-9478-C8CE646B66AF}" destId="{8A240CAB-B0EF-4E62-87E3-FD920BB66E9D}" srcOrd="0" destOrd="0" presId="urn:microsoft.com/office/officeart/2005/8/layout/hierarchy6"/>
    <dgm:cxn modelId="{722CA0B5-1C48-4B7A-9E4F-BBD69EB48894}" type="presParOf" srcId="{79A0D74C-605A-43A8-9478-C8CE646B66AF}" destId="{FDC279D2-B8EE-4027-ACDB-23E8691CAA62}" srcOrd="1" destOrd="0" presId="urn:microsoft.com/office/officeart/2005/8/layout/hierarchy6"/>
    <dgm:cxn modelId="{55790B47-DD3C-428C-9A16-D817EC888742}" type="presParOf" srcId="{715BFD8C-2B9E-4FB1-A02B-64509EDA58CC}" destId="{BD26117A-52E6-49F3-8CCE-4B85AE7E3788}" srcOrd="6" destOrd="0" presId="urn:microsoft.com/office/officeart/2005/8/layout/hierarchy6"/>
    <dgm:cxn modelId="{512B6B9E-EA2F-49CB-B2B6-95694E207E6C}" type="presParOf" srcId="{715BFD8C-2B9E-4FB1-A02B-64509EDA58CC}" destId="{CF21DC92-EED6-493A-BB3F-8A3E017F5D87}" srcOrd="7" destOrd="0" presId="urn:microsoft.com/office/officeart/2005/8/layout/hierarchy6"/>
    <dgm:cxn modelId="{4B4A4289-E870-46F8-9D3B-2DDB4FD077AC}" type="presParOf" srcId="{CF21DC92-EED6-493A-BB3F-8A3E017F5D87}" destId="{269E74EA-AF27-44BE-9512-9484268B9063}" srcOrd="0" destOrd="0" presId="urn:microsoft.com/office/officeart/2005/8/layout/hierarchy6"/>
    <dgm:cxn modelId="{529B6D7B-3468-465C-899B-E126294E5F79}" type="presParOf" srcId="{CF21DC92-EED6-493A-BB3F-8A3E017F5D87}" destId="{0C9F8BE3-D6B7-4DB0-B007-DEF16A88420C}" srcOrd="1" destOrd="0" presId="urn:microsoft.com/office/officeart/2005/8/layout/hierarchy6"/>
    <dgm:cxn modelId="{81FA7AED-C984-44DA-AC6D-C36FD422C859}" type="presParOf" srcId="{0C9F8BE3-D6B7-4DB0-B007-DEF16A88420C}" destId="{4EE3C625-0340-4619-B45A-37638A44C5F0}" srcOrd="0" destOrd="0" presId="urn:microsoft.com/office/officeart/2005/8/layout/hierarchy6"/>
    <dgm:cxn modelId="{0C1AEE04-2B9E-4EA5-A9D3-6079AD1A5608}" type="presParOf" srcId="{0C9F8BE3-D6B7-4DB0-B007-DEF16A88420C}" destId="{ECEDC1AC-9D64-42A3-8978-307D14C237DA}" srcOrd="1" destOrd="0" presId="urn:microsoft.com/office/officeart/2005/8/layout/hierarchy6"/>
    <dgm:cxn modelId="{3B41967C-844A-46FF-9B84-6D359B1B9B55}" type="presParOf" srcId="{ECEDC1AC-9D64-42A3-8978-307D14C237DA}" destId="{937C4DB5-B717-46D5-B369-7EA9024FB5BA}" srcOrd="0" destOrd="0" presId="urn:microsoft.com/office/officeart/2005/8/layout/hierarchy6"/>
    <dgm:cxn modelId="{EC91575F-2859-4AF4-AC3A-2BFEF7C0A61C}" type="presParOf" srcId="{ECEDC1AC-9D64-42A3-8978-307D14C237DA}" destId="{DFDAF919-78A9-4F37-98A9-83FF8E938300}" srcOrd="1" destOrd="0" presId="urn:microsoft.com/office/officeart/2005/8/layout/hierarchy6"/>
    <dgm:cxn modelId="{F2E37D3F-E2A0-41A5-9329-C56AEB7EFF9C}" type="presParOf" srcId="{0C9F8BE3-D6B7-4DB0-B007-DEF16A88420C}" destId="{4071520D-0641-4206-901A-AB2DDCB680FC}" srcOrd="2" destOrd="0" presId="urn:microsoft.com/office/officeart/2005/8/layout/hierarchy6"/>
    <dgm:cxn modelId="{9545AC69-1496-448A-A0D9-6329B06D6DD9}" type="presParOf" srcId="{0C9F8BE3-D6B7-4DB0-B007-DEF16A88420C}" destId="{672CA2EA-2029-4633-8B88-333102E3E568}" srcOrd="3" destOrd="0" presId="urn:microsoft.com/office/officeart/2005/8/layout/hierarchy6"/>
    <dgm:cxn modelId="{D3DE7B8E-BA8F-46B2-BC03-1BF3A430204C}" type="presParOf" srcId="{672CA2EA-2029-4633-8B88-333102E3E568}" destId="{8D36E25F-D009-4197-ABDB-52302765B639}" srcOrd="0" destOrd="0" presId="urn:microsoft.com/office/officeart/2005/8/layout/hierarchy6"/>
    <dgm:cxn modelId="{A170EAA6-AA38-4B3F-B2AC-0F2B3E1D2940}" type="presParOf" srcId="{672CA2EA-2029-4633-8B88-333102E3E568}" destId="{44E29234-CBEB-465D-9FFB-0D5AAD708DC2}" srcOrd="1" destOrd="0" presId="urn:microsoft.com/office/officeart/2005/8/layout/hierarchy6"/>
    <dgm:cxn modelId="{77B12768-265B-4CB9-8C82-B20A718EED88}" type="presParOf" srcId="{0C9F8BE3-D6B7-4DB0-B007-DEF16A88420C}" destId="{75467669-1E55-49D2-A147-32E106117CA8}" srcOrd="4" destOrd="0" presId="urn:microsoft.com/office/officeart/2005/8/layout/hierarchy6"/>
    <dgm:cxn modelId="{7E778D4B-BDAC-4938-9EA7-2FC7EC97D8CD}" type="presParOf" srcId="{0C9F8BE3-D6B7-4DB0-B007-DEF16A88420C}" destId="{1360DCE1-7A9D-464D-9162-1E06589977F0}" srcOrd="5" destOrd="0" presId="urn:microsoft.com/office/officeart/2005/8/layout/hierarchy6"/>
    <dgm:cxn modelId="{5890524C-D291-40C7-96D1-35A4CD839FDE}" type="presParOf" srcId="{1360DCE1-7A9D-464D-9162-1E06589977F0}" destId="{8DE6E293-8723-475A-A028-499C18FBABF3}" srcOrd="0" destOrd="0" presId="urn:microsoft.com/office/officeart/2005/8/layout/hierarchy6"/>
    <dgm:cxn modelId="{B6E4290B-9FB0-40A0-9698-717DD21A5567}" type="presParOf" srcId="{1360DCE1-7A9D-464D-9162-1E06589977F0}" destId="{637AD73B-4F6E-4883-972C-D3CD627E814F}" srcOrd="1" destOrd="0" presId="urn:microsoft.com/office/officeart/2005/8/layout/hierarchy6"/>
    <dgm:cxn modelId="{0312EA7A-DA6A-4493-894D-6082E0B4C7EA}" type="presParOf" srcId="{C42B052E-0F50-4B22-BB54-3A58ECA6D95E}" destId="{F9D38B4E-0F0A-4A50-903A-69E37678BA5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0AB597-940E-40CE-92D2-B0D4F7E04B5C}" type="doc">
      <dgm:prSet loTypeId="urn:microsoft.com/office/officeart/2005/8/layout/hierarchy6" loCatId="hierarchy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DDEB43-0D46-4DEF-A72A-E97EACDADDAB}">
      <dgm:prSet phldrT="[文本]" custT="1"/>
      <dgm:spPr>
        <a:noFill/>
        <a:ln>
          <a:noFill/>
        </a:ln>
      </dgm:spPr>
      <dgm:t>
        <a:bodyPr/>
        <a:lstStyle/>
        <a:p>
          <a:endParaRPr lang="zh-CN" altLang="en-US" sz="2800" dirty="0"/>
        </a:p>
      </dgm:t>
    </dgm:pt>
    <dgm:pt modelId="{E7F04A5A-0FAA-4CE9-A6C2-2420868FD6F1}" type="parTrans" cxnId="{1A125DE2-B885-4A72-AB07-B6DB7FE772E3}">
      <dgm:prSet/>
      <dgm:spPr/>
      <dgm:t>
        <a:bodyPr/>
        <a:lstStyle/>
        <a:p>
          <a:endParaRPr lang="zh-CN" altLang="en-US"/>
        </a:p>
      </dgm:t>
    </dgm:pt>
    <dgm:pt modelId="{7D19209F-7DD1-4099-9DEC-629ED5AC8D48}" type="sibTrans" cxnId="{1A125DE2-B885-4A72-AB07-B6DB7FE772E3}">
      <dgm:prSet/>
      <dgm:spPr/>
      <dgm:t>
        <a:bodyPr/>
        <a:lstStyle/>
        <a:p>
          <a:endParaRPr lang="zh-CN" altLang="en-US"/>
        </a:p>
      </dgm:t>
    </dgm:pt>
    <dgm:pt modelId="{C8E4675C-2E75-48F1-BC6B-909C70B21731}">
      <dgm:prSet phldrT="[文本]" custT="1"/>
      <dgm:spPr>
        <a:noFill/>
        <a:ln>
          <a:noFill/>
        </a:ln>
      </dgm:spPr>
      <dgm:t>
        <a:bodyPr/>
        <a:lstStyle/>
        <a:p>
          <a:endParaRPr lang="zh-CN" altLang="en-US" sz="1600" dirty="0"/>
        </a:p>
      </dgm:t>
    </dgm:pt>
    <dgm:pt modelId="{E815DEF2-0340-4218-A4BC-9E0FDD77306D}" type="parTrans" cxnId="{434E2796-BD6C-41B9-9DD2-FEE55D37D5F0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54334A7C-CD9A-4C5D-8A05-F422C2E48A5B}" type="sibTrans" cxnId="{434E2796-BD6C-41B9-9DD2-FEE55D37D5F0}">
      <dgm:prSet/>
      <dgm:spPr/>
      <dgm:t>
        <a:bodyPr/>
        <a:lstStyle/>
        <a:p>
          <a:endParaRPr lang="zh-CN" altLang="en-US"/>
        </a:p>
      </dgm:t>
    </dgm:pt>
    <dgm:pt modelId="{3FF2D2AF-22EB-4BB1-9BE3-3E33699A89A4}">
      <dgm:prSet phldrT="[文本]" custT="1"/>
      <dgm:spPr>
        <a:noFill/>
        <a:ln>
          <a:noFill/>
        </a:ln>
      </dgm:spPr>
      <dgm:t>
        <a:bodyPr/>
        <a:lstStyle/>
        <a:p>
          <a:endParaRPr lang="zh-CN" altLang="en-US" sz="1600" dirty="0"/>
        </a:p>
      </dgm:t>
    </dgm:pt>
    <dgm:pt modelId="{2B2390C4-822B-4FC2-A639-D3F5B4E217E2}" type="parTrans" cxnId="{664F1055-4CC2-4144-AA69-F2C4F3F1C1A0}">
      <dgm:prSet/>
      <dgm:spPr>
        <a:noFill/>
        <a:ln>
          <a:noFill/>
        </a:ln>
      </dgm:spPr>
      <dgm:t>
        <a:bodyPr/>
        <a:lstStyle/>
        <a:p>
          <a:endParaRPr lang="zh-CN" altLang="en-US"/>
        </a:p>
      </dgm:t>
    </dgm:pt>
    <dgm:pt modelId="{EB2A987A-B1B4-4294-9A52-184F1EAB910E}" type="sibTrans" cxnId="{664F1055-4CC2-4144-AA69-F2C4F3F1C1A0}">
      <dgm:prSet/>
      <dgm:spPr/>
      <dgm:t>
        <a:bodyPr/>
        <a:lstStyle/>
        <a:p>
          <a:endParaRPr lang="zh-CN" altLang="en-US"/>
        </a:p>
      </dgm:t>
    </dgm:pt>
    <dgm:pt modelId="{67039355-0C60-4AA6-917A-03D8B0B5BB16}">
      <dgm:prSet custT="1"/>
      <dgm:spPr>
        <a:solidFill>
          <a:schemeClr val="accent1"/>
        </a:solidFill>
      </dgm:spPr>
      <dgm:t>
        <a:bodyPr vert="eaVert"/>
        <a:lstStyle/>
        <a:p>
          <a:r>
            <a:rPr lang="zh-CN" altLang="en-US" sz="1400" dirty="0" smtClean="0"/>
            <a:t>学期课表生成</a:t>
          </a:r>
          <a:endParaRPr lang="zh-CN" altLang="en-US" sz="1400" dirty="0"/>
        </a:p>
      </dgm:t>
    </dgm:pt>
    <dgm:pt modelId="{A754BAA6-C45C-49B9-B700-11660961B67F}" type="parTrans" cxnId="{D7A69C60-550B-4EA0-B425-C7EB91580272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CE7226-6179-4CA1-BEBF-C906AF54AC85}" type="sibTrans" cxnId="{D7A69C60-550B-4EA0-B425-C7EB91580272}">
      <dgm:prSet/>
      <dgm:spPr/>
      <dgm:t>
        <a:bodyPr/>
        <a:lstStyle/>
        <a:p>
          <a:endParaRPr lang="zh-CN" altLang="en-US"/>
        </a:p>
      </dgm:t>
    </dgm:pt>
    <dgm:pt modelId="{54BA3F0F-E4CA-4391-8F8F-0F9D49FC39FF}">
      <dgm:prSet custT="1"/>
      <dgm:spPr>
        <a:solidFill>
          <a:schemeClr val="accent1"/>
        </a:solidFill>
      </dgm:spPr>
      <dgm:t>
        <a:bodyPr/>
        <a:lstStyle/>
        <a:p>
          <a:r>
            <a:rPr lang="zh-CN" altLang="en-US" sz="1400" dirty="0" smtClean="0"/>
            <a:t>课表分类查询</a:t>
          </a:r>
          <a:endParaRPr lang="zh-CN" altLang="en-US" sz="1400" dirty="0"/>
        </a:p>
      </dgm:t>
    </dgm:pt>
    <dgm:pt modelId="{B6BF0511-94C1-471B-BE2A-6B9404D91E75}" type="parTrans" cxnId="{653539BA-8CE9-43B0-850C-85B80F0B0E9C}">
      <dgm:prSet/>
      <dgm:spPr>
        <a:noFill/>
        <a:ln>
          <a:noFill/>
        </a:ln>
      </dgm:spPr>
      <dgm:t>
        <a:bodyPr/>
        <a:lstStyle/>
        <a:p>
          <a:endParaRPr lang="zh-CN" altLang="en-US"/>
        </a:p>
      </dgm:t>
    </dgm:pt>
    <dgm:pt modelId="{27B76EAE-1BCD-4732-B13A-AB8A2C27D07F}" type="sibTrans" cxnId="{653539BA-8CE9-43B0-850C-85B80F0B0E9C}">
      <dgm:prSet/>
      <dgm:spPr/>
      <dgm:t>
        <a:bodyPr/>
        <a:lstStyle/>
        <a:p>
          <a:endParaRPr lang="zh-CN" altLang="en-US"/>
        </a:p>
      </dgm:t>
    </dgm:pt>
    <dgm:pt modelId="{E7C0D6D8-235F-4CC6-BC05-D81A97D15371}">
      <dgm:prSet custT="1"/>
      <dgm:spPr>
        <a:noFill/>
        <a:ln>
          <a:noFill/>
        </a:ln>
      </dgm:spPr>
      <dgm:t>
        <a:bodyPr/>
        <a:lstStyle/>
        <a:p>
          <a:endParaRPr lang="zh-CN" altLang="en-US" sz="1400" dirty="0"/>
        </a:p>
      </dgm:t>
    </dgm:pt>
    <dgm:pt modelId="{75CB4201-E1A3-46F7-909F-5BF4D0B21CA4}" type="parTrans" cxnId="{CC5B43EC-E790-483C-8ABB-7A8624264178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9E08DF1E-7DEF-4AA6-8FC4-6A65AAC22DB5}" type="sibTrans" cxnId="{CC5B43EC-E790-483C-8ABB-7A8624264178}">
      <dgm:prSet/>
      <dgm:spPr/>
      <dgm:t>
        <a:bodyPr/>
        <a:lstStyle/>
        <a:p>
          <a:endParaRPr lang="zh-CN" altLang="en-US"/>
        </a:p>
      </dgm:t>
    </dgm:pt>
    <dgm:pt modelId="{9AF7452A-13F9-4CA6-9CB0-9313D0FF0B89}">
      <dgm:prSet custT="1"/>
      <dgm:spPr>
        <a:noFill/>
      </dgm:spPr>
      <dgm:t>
        <a:bodyPr/>
        <a:lstStyle/>
        <a:p>
          <a:endParaRPr lang="zh-CN" altLang="en-US" sz="1400" dirty="0"/>
        </a:p>
      </dgm:t>
    </dgm:pt>
    <dgm:pt modelId="{E02DAEBC-EEFE-40F2-A45D-52EFA9DEAEF3}" type="parTrans" cxnId="{C909334C-DEA6-4501-8B0E-CEFF7BE3AA8B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D1920A5-BFA3-4231-B832-65EACAACC905}" type="sibTrans" cxnId="{C909334C-DEA6-4501-8B0E-CEFF7BE3AA8B}">
      <dgm:prSet/>
      <dgm:spPr/>
      <dgm:t>
        <a:bodyPr/>
        <a:lstStyle/>
        <a:p>
          <a:endParaRPr lang="zh-CN" altLang="en-US"/>
        </a:p>
      </dgm:t>
    </dgm:pt>
    <dgm:pt modelId="{325189E2-42EF-411B-ADA2-39EEC0599BCC}">
      <dgm:prSet custT="1"/>
      <dgm:spPr>
        <a:solidFill>
          <a:schemeClr val="accent1"/>
        </a:solidFill>
      </dgm:spPr>
      <dgm:t>
        <a:bodyPr/>
        <a:lstStyle/>
        <a:p>
          <a:r>
            <a:rPr lang="zh-CN" altLang="en-US" sz="1400" dirty="0" smtClean="0"/>
            <a:t>课堂练习创建</a:t>
          </a:r>
          <a:endParaRPr lang="zh-CN" altLang="en-US" sz="1400" dirty="0"/>
        </a:p>
      </dgm:t>
    </dgm:pt>
    <dgm:pt modelId="{9D4A096C-2186-44BB-99F5-616D944C833A}" type="parTrans" cxnId="{76803625-92CD-4834-94A8-62A4603BD97C}">
      <dgm:prSet/>
      <dgm:spPr>
        <a:noFill/>
        <a:ln>
          <a:noFill/>
        </a:ln>
      </dgm:spPr>
      <dgm:t>
        <a:bodyPr/>
        <a:lstStyle/>
        <a:p>
          <a:endParaRPr lang="zh-CN" altLang="en-US"/>
        </a:p>
      </dgm:t>
    </dgm:pt>
    <dgm:pt modelId="{9DC47BE2-9C53-433A-B423-33BC38DD1400}" type="sibTrans" cxnId="{76803625-92CD-4834-94A8-62A4603BD97C}">
      <dgm:prSet/>
      <dgm:spPr/>
      <dgm:t>
        <a:bodyPr/>
        <a:lstStyle/>
        <a:p>
          <a:endParaRPr lang="zh-CN" altLang="en-US"/>
        </a:p>
      </dgm:t>
    </dgm:pt>
    <dgm:pt modelId="{12A1DDE8-C4F0-4AB6-B41A-7BFFF6D35B7B}">
      <dgm:prSet custT="1"/>
      <dgm:spPr>
        <a:solidFill>
          <a:schemeClr val="accent1"/>
        </a:solidFill>
      </dgm:spPr>
      <dgm:t>
        <a:bodyPr/>
        <a:lstStyle/>
        <a:p>
          <a:r>
            <a:rPr lang="zh-CN" altLang="en-US" sz="1400" dirty="0" smtClean="0"/>
            <a:t>课堂练习作答</a:t>
          </a:r>
          <a:endParaRPr lang="zh-CN" altLang="en-US" sz="1400" dirty="0"/>
        </a:p>
      </dgm:t>
    </dgm:pt>
    <dgm:pt modelId="{E27DB549-F6A0-4DDD-927D-330B812ED385}" type="parTrans" cxnId="{6BC56DAE-BD50-4C5A-B98E-9A6A4798976E}">
      <dgm:prSet/>
      <dgm:spPr>
        <a:noFill/>
        <a:ln>
          <a:noFill/>
        </a:ln>
      </dgm:spPr>
      <dgm:t>
        <a:bodyPr/>
        <a:lstStyle/>
        <a:p>
          <a:endParaRPr lang="zh-CN" altLang="en-US"/>
        </a:p>
      </dgm:t>
    </dgm:pt>
    <dgm:pt modelId="{C370DFE1-1404-419C-AB3F-354BD71EC1AB}" type="sibTrans" cxnId="{6BC56DAE-BD50-4C5A-B98E-9A6A4798976E}">
      <dgm:prSet/>
      <dgm:spPr/>
      <dgm:t>
        <a:bodyPr/>
        <a:lstStyle/>
        <a:p>
          <a:endParaRPr lang="zh-CN" altLang="en-US"/>
        </a:p>
      </dgm:t>
    </dgm:pt>
    <dgm:pt modelId="{E2EFBCA9-032C-4560-B907-54BAB1A7214D}">
      <dgm:prSet custT="1"/>
      <dgm:spPr>
        <a:noFill/>
        <a:ln>
          <a:noFill/>
        </a:ln>
      </dgm:spPr>
      <dgm:t>
        <a:bodyPr/>
        <a:lstStyle/>
        <a:p>
          <a:endParaRPr lang="zh-CN" altLang="en-US" sz="1400" dirty="0"/>
        </a:p>
      </dgm:t>
    </dgm:pt>
    <dgm:pt modelId="{86746C90-1016-49E7-B9BC-100E7CC77B6E}" type="parTrans" cxnId="{8E9E7D28-01AF-4E67-9D9E-65A3ECDE0958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F64E8AB7-CF61-49E7-895E-270260F637C1}" type="sibTrans" cxnId="{8E9E7D28-01AF-4E67-9D9E-65A3ECDE0958}">
      <dgm:prSet/>
      <dgm:spPr/>
      <dgm:t>
        <a:bodyPr/>
        <a:lstStyle/>
        <a:p>
          <a:endParaRPr lang="zh-CN" altLang="en-US"/>
        </a:p>
      </dgm:t>
    </dgm:pt>
    <dgm:pt modelId="{7F955075-852F-4888-8EC0-E815BE75C607}">
      <dgm:prSet custT="1"/>
      <dgm:spPr>
        <a:noFill/>
        <a:ln>
          <a:noFill/>
        </a:ln>
      </dgm:spPr>
      <dgm:t>
        <a:bodyPr/>
        <a:lstStyle/>
        <a:p>
          <a:endParaRPr lang="zh-CN" altLang="en-US" sz="1400" dirty="0"/>
        </a:p>
      </dgm:t>
    </dgm:pt>
    <dgm:pt modelId="{0A42E505-59F5-4DDE-A693-FBB3F557F152}" type="parTrans" cxnId="{90E34DEC-D1FD-417A-892B-6BA1983DEC4A}">
      <dgm:prSet/>
      <dgm:spPr>
        <a:noFill/>
        <a:ln>
          <a:noFill/>
        </a:ln>
      </dgm:spPr>
      <dgm:t>
        <a:bodyPr/>
        <a:lstStyle/>
        <a:p>
          <a:endParaRPr lang="zh-CN" altLang="en-US"/>
        </a:p>
      </dgm:t>
    </dgm:pt>
    <dgm:pt modelId="{A1D88F08-8E1D-499C-9B28-35C710F71A0D}" type="sibTrans" cxnId="{90E34DEC-D1FD-417A-892B-6BA1983DEC4A}">
      <dgm:prSet/>
      <dgm:spPr/>
      <dgm:t>
        <a:bodyPr/>
        <a:lstStyle/>
        <a:p>
          <a:endParaRPr lang="zh-CN" altLang="en-US"/>
        </a:p>
      </dgm:t>
    </dgm:pt>
    <dgm:pt modelId="{7D506256-0066-44F6-AB25-39C051CA77BD}">
      <dgm:prSet custT="1"/>
      <dgm:spPr>
        <a:noFill/>
        <a:ln>
          <a:noFill/>
        </a:ln>
      </dgm:spPr>
      <dgm:t>
        <a:bodyPr/>
        <a:lstStyle/>
        <a:p>
          <a:endParaRPr lang="zh-CN" altLang="en-US" sz="1400" dirty="0"/>
        </a:p>
      </dgm:t>
    </dgm:pt>
    <dgm:pt modelId="{AB1E679A-B50E-4500-9B89-679559EC8F9E}" type="parTrans" cxnId="{146B312F-AB8D-4A39-9968-00F1AC6C51F2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D6BBD4E5-1B83-43B8-AEA2-1D997C26C985}" type="sibTrans" cxnId="{146B312F-AB8D-4A39-9968-00F1AC6C51F2}">
      <dgm:prSet/>
      <dgm:spPr/>
      <dgm:t>
        <a:bodyPr/>
        <a:lstStyle/>
        <a:p>
          <a:endParaRPr lang="zh-CN" altLang="en-US"/>
        </a:p>
      </dgm:t>
    </dgm:pt>
    <dgm:pt modelId="{375F3D01-926A-41F8-8310-CE10722A8909}">
      <dgm:prSet custT="1"/>
      <dgm:spPr>
        <a:noFill/>
        <a:ln>
          <a:noFill/>
        </a:ln>
      </dgm:spPr>
      <dgm:t>
        <a:bodyPr/>
        <a:lstStyle/>
        <a:p>
          <a:endParaRPr lang="zh-CN" altLang="en-US" sz="1400" dirty="0"/>
        </a:p>
      </dgm:t>
    </dgm:pt>
    <dgm:pt modelId="{4E70CA71-2F20-4420-8242-90AFB748A6C8}">
      <dgm:prSet custT="1"/>
      <dgm:spPr>
        <a:noFill/>
        <a:ln>
          <a:noFill/>
        </a:ln>
      </dgm:spPr>
      <dgm:t>
        <a:bodyPr/>
        <a:lstStyle/>
        <a:p>
          <a:endParaRPr lang="zh-CN" altLang="en-US" sz="1400" dirty="0"/>
        </a:p>
      </dgm:t>
    </dgm:pt>
    <dgm:pt modelId="{78A0F973-8E26-4B6E-B2B5-CA32187CE09B}">
      <dgm:prSet custT="1"/>
      <dgm:spPr>
        <a:noFill/>
        <a:ln>
          <a:noFill/>
        </a:ln>
      </dgm:spPr>
      <dgm:t>
        <a:bodyPr/>
        <a:lstStyle/>
        <a:p>
          <a:endParaRPr lang="zh-CN" altLang="en-US" sz="1400" dirty="0"/>
        </a:p>
      </dgm:t>
    </dgm:pt>
    <dgm:pt modelId="{026DE619-0110-49C4-9A96-6FBE57EBB129}">
      <dgm:prSet custT="1"/>
      <dgm:spPr>
        <a:noFill/>
        <a:ln>
          <a:noFill/>
        </a:ln>
      </dgm:spPr>
      <dgm:t>
        <a:bodyPr/>
        <a:lstStyle/>
        <a:p>
          <a:endParaRPr lang="zh-CN" altLang="en-US" sz="1600" dirty="0"/>
        </a:p>
      </dgm:t>
    </dgm:pt>
    <dgm:pt modelId="{8D7F9CAB-B087-42A5-B941-A65146629618}" type="sibTrans" cxnId="{B130D0F8-6150-4DE7-9919-59027AE8CE4B}">
      <dgm:prSet/>
      <dgm:spPr/>
      <dgm:t>
        <a:bodyPr/>
        <a:lstStyle/>
        <a:p>
          <a:endParaRPr lang="zh-CN" altLang="en-US"/>
        </a:p>
      </dgm:t>
    </dgm:pt>
    <dgm:pt modelId="{6A1C8C87-05C7-44F7-B786-DC2FAFC5D625}" type="parTrans" cxnId="{B130D0F8-6150-4DE7-9919-59027AE8CE4B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78A0AECA-B4D1-42B7-A917-EEC5E3641DA5}" type="sibTrans" cxnId="{B37C9EB9-2060-46D1-9DF6-78F79192E54D}">
      <dgm:prSet/>
      <dgm:spPr/>
      <dgm:t>
        <a:bodyPr/>
        <a:lstStyle/>
        <a:p>
          <a:endParaRPr lang="zh-CN" altLang="en-US"/>
        </a:p>
      </dgm:t>
    </dgm:pt>
    <dgm:pt modelId="{7E7E24BA-7177-489C-B6AB-A5F4269D5357}" type="parTrans" cxnId="{B37C9EB9-2060-46D1-9DF6-78F79192E54D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48D4A5B4-0212-418E-AB02-1E36C52BEF10}" type="sibTrans" cxnId="{F35EC93C-1BC9-48F2-BD97-B0FC8F804564}">
      <dgm:prSet/>
      <dgm:spPr/>
      <dgm:t>
        <a:bodyPr/>
        <a:lstStyle/>
        <a:p>
          <a:endParaRPr lang="zh-CN" altLang="en-US"/>
        </a:p>
      </dgm:t>
    </dgm:pt>
    <dgm:pt modelId="{0C52B9ED-61EF-4CAB-BD11-08F25BC5CA24}" type="parTrans" cxnId="{F35EC93C-1BC9-48F2-BD97-B0FC8F804564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1B50F45D-92E1-478F-BCB4-13BFBE6B9ACD}" type="sibTrans" cxnId="{EAA3FC1A-6B2D-4588-AD8B-DCDDF58554D4}">
      <dgm:prSet/>
      <dgm:spPr/>
      <dgm:t>
        <a:bodyPr/>
        <a:lstStyle/>
        <a:p>
          <a:endParaRPr lang="zh-CN" altLang="en-US"/>
        </a:p>
      </dgm:t>
    </dgm:pt>
    <dgm:pt modelId="{BBC3CFFC-3000-4AE4-9D2A-621C5930AF63}" type="parTrans" cxnId="{EAA3FC1A-6B2D-4588-AD8B-DCDDF58554D4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D5F7D7AE-6008-48CB-BBB3-DA2E86F9858E}">
      <dgm:prSet custT="1"/>
      <dgm:spPr>
        <a:noFill/>
        <a:ln>
          <a:noFill/>
        </a:ln>
      </dgm:spPr>
      <dgm:t>
        <a:bodyPr/>
        <a:lstStyle/>
        <a:p>
          <a:endParaRPr lang="zh-CN" altLang="en-US" sz="1400" dirty="0"/>
        </a:p>
      </dgm:t>
    </dgm:pt>
    <dgm:pt modelId="{FA08C247-A3C0-4476-8094-9593C7DBF331}">
      <dgm:prSet custT="1"/>
      <dgm:spPr>
        <a:noFill/>
        <a:ln>
          <a:noFill/>
        </a:ln>
      </dgm:spPr>
      <dgm:t>
        <a:bodyPr/>
        <a:lstStyle/>
        <a:p>
          <a:endParaRPr lang="zh-CN" altLang="en-US" sz="1400" dirty="0"/>
        </a:p>
      </dgm:t>
    </dgm:pt>
    <dgm:pt modelId="{A0C42C5C-537F-4B0F-A032-7CD99DE64A66}">
      <dgm:prSet custT="1"/>
      <dgm:spPr>
        <a:noFill/>
        <a:ln>
          <a:noFill/>
        </a:ln>
      </dgm:spPr>
      <dgm:t>
        <a:bodyPr/>
        <a:lstStyle/>
        <a:p>
          <a:endParaRPr lang="zh-CN" altLang="en-US" sz="1400" dirty="0"/>
        </a:p>
      </dgm:t>
    </dgm:pt>
    <dgm:pt modelId="{37E246CB-C92E-420A-B914-260A7F75980C}">
      <dgm:prSet phldrT="[文本]" custT="1"/>
      <dgm:spPr>
        <a:noFill/>
        <a:ln>
          <a:noFill/>
        </a:ln>
      </dgm:spPr>
      <dgm:t>
        <a:bodyPr/>
        <a:lstStyle/>
        <a:p>
          <a:endParaRPr lang="zh-CN" altLang="en-US" sz="1600" dirty="0"/>
        </a:p>
      </dgm:t>
    </dgm:pt>
    <dgm:pt modelId="{427BB90A-E0E6-4CD5-ABA3-060FBA34062F}" type="sibTrans" cxnId="{5F90A64D-1D0D-4EB9-BBCB-3CF3644993C1}">
      <dgm:prSet/>
      <dgm:spPr/>
      <dgm:t>
        <a:bodyPr/>
        <a:lstStyle/>
        <a:p>
          <a:endParaRPr lang="zh-CN" altLang="en-US"/>
        </a:p>
      </dgm:t>
    </dgm:pt>
    <dgm:pt modelId="{9392C014-289E-4ED5-96A2-403D9C4FECDA}" type="parTrans" cxnId="{5F90A64D-1D0D-4EB9-BBCB-3CF3644993C1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F471E4CE-7C45-4003-8B86-0012FACD9FA4}" type="sibTrans" cxnId="{21BCAB05-E4A7-40C2-ACD3-C441329E8990}">
      <dgm:prSet/>
      <dgm:spPr/>
      <dgm:t>
        <a:bodyPr/>
        <a:lstStyle/>
        <a:p>
          <a:endParaRPr lang="zh-CN" altLang="en-US"/>
        </a:p>
      </dgm:t>
    </dgm:pt>
    <dgm:pt modelId="{3E5CA00F-9EB7-4851-970B-2C67B319CFA9}" type="parTrans" cxnId="{21BCAB05-E4A7-40C2-ACD3-C441329E8990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4A389B66-CF6A-473D-8BE1-B18B3FE05EED}" type="sibTrans" cxnId="{7D599811-8818-4C1C-AA8A-A87D085A93EC}">
      <dgm:prSet/>
      <dgm:spPr/>
      <dgm:t>
        <a:bodyPr/>
        <a:lstStyle/>
        <a:p>
          <a:endParaRPr lang="zh-CN" altLang="en-US"/>
        </a:p>
      </dgm:t>
    </dgm:pt>
    <dgm:pt modelId="{8182A9BF-BD25-4E5A-9227-C0E91E54E945}" type="parTrans" cxnId="{7D599811-8818-4C1C-AA8A-A87D085A93EC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EE89A776-6D66-4FD6-801E-B14DE3E5062B}" type="sibTrans" cxnId="{16E0FB1E-530E-46A5-805A-9285D9BE6DA0}">
      <dgm:prSet/>
      <dgm:spPr/>
      <dgm:t>
        <a:bodyPr/>
        <a:lstStyle/>
        <a:p>
          <a:endParaRPr lang="zh-CN" altLang="en-US"/>
        </a:p>
      </dgm:t>
    </dgm:pt>
    <dgm:pt modelId="{5CCDC985-B957-44DB-8AE0-EACC82B5B71C}" type="parTrans" cxnId="{16E0FB1E-530E-46A5-805A-9285D9BE6DA0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C42B052E-0F50-4B22-BB54-3A58ECA6D95E}" type="pres">
      <dgm:prSet presAssocID="{F40AB597-940E-40CE-92D2-B0D4F7E04B5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77C4AEC-EDB4-47B5-88DB-7B64630663B3}" type="pres">
      <dgm:prSet presAssocID="{F40AB597-940E-40CE-92D2-B0D4F7E04B5C}" presName="hierFlow" presStyleCnt="0"/>
      <dgm:spPr/>
      <dgm:t>
        <a:bodyPr/>
        <a:lstStyle/>
        <a:p>
          <a:endParaRPr lang="zh-CN" altLang="en-US"/>
        </a:p>
      </dgm:t>
    </dgm:pt>
    <dgm:pt modelId="{55E2F93F-649C-4BCF-8263-D42A34EA21DF}" type="pres">
      <dgm:prSet presAssocID="{F40AB597-940E-40CE-92D2-B0D4F7E04B5C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F3E53589-20D3-4481-89F7-00CE897D9507}" type="pres">
      <dgm:prSet presAssocID="{6DDDEB43-0D46-4DEF-A72A-E97EACDADDAB}" presName="Name14" presStyleCnt="0"/>
      <dgm:spPr/>
      <dgm:t>
        <a:bodyPr/>
        <a:lstStyle/>
        <a:p>
          <a:endParaRPr lang="zh-CN" altLang="en-US"/>
        </a:p>
      </dgm:t>
    </dgm:pt>
    <dgm:pt modelId="{0C598B50-48A3-4C6D-99E5-11AAB2D49921}" type="pres">
      <dgm:prSet presAssocID="{6DDDEB43-0D46-4DEF-A72A-E97EACDADDAB}" presName="level1Shape" presStyleLbl="node0" presStyleIdx="0" presStyleCnt="1" custScaleX="165311" custScaleY="70932" custLinFactNeighborX="-26767" custLinFactNeighborY="-591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5BFD8C-2B9E-4FB1-A02B-64509EDA58CC}" type="pres">
      <dgm:prSet presAssocID="{6DDDEB43-0D46-4DEF-A72A-E97EACDADDAB}" presName="hierChild2" presStyleCnt="0"/>
      <dgm:spPr/>
      <dgm:t>
        <a:bodyPr/>
        <a:lstStyle/>
        <a:p>
          <a:endParaRPr lang="zh-CN" altLang="en-US"/>
        </a:p>
      </dgm:t>
    </dgm:pt>
    <dgm:pt modelId="{0D35DD9B-F1A6-4E24-94C5-2997ECBA3093}" type="pres">
      <dgm:prSet presAssocID="{E815DEF2-0340-4218-A4BC-9E0FDD77306D}" presName="Name19" presStyleLbl="parChTrans1D2" presStyleIdx="0" presStyleCnt="4"/>
      <dgm:spPr/>
      <dgm:t>
        <a:bodyPr/>
        <a:lstStyle/>
        <a:p>
          <a:endParaRPr lang="zh-CN" altLang="en-US"/>
        </a:p>
      </dgm:t>
    </dgm:pt>
    <dgm:pt modelId="{AE7712A1-1D22-436D-86FC-B5B0B2EF1BAF}" type="pres">
      <dgm:prSet presAssocID="{C8E4675C-2E75-48F1-BC6B-909C70B21731}" presName="Name21" presStyleCnt="0"/>
      <dgm:spPr/>
      <dgm:t>
        <a:bodyPr/>
        <a:lstStyle/>
        <a:p>
          <a:endParaRPr lang="zh-CN" altLang="en-US"/>
        </a:p>
      </dgm:t>
    </dgm:pt>
    <dgm:pt modelId="{7182F347-7B93-48BB-91E0-764F4EE7D8C1}" type="pres">
      <dgm:prSet presAssocID="{C8E4675C-2E75-48F1-BC6B-909C70B21731}" presName="level2Shape" presStyleLbl="node2" presStyleIdx="0" presStyleCnt="4" custScaleX="88201" custScaleY="44101" custLinFactNeighborX="4258" custLinFactNeighborY="-2105"/>
      <dgm:spPr/>
      <dgm:t>
        <a:bodyPr/>
        <a:lstStyle/>
        <a:p>
          <a:endParaRPr lang="zh-CN" altLang="en-US"/>
        </a:p>
      </dgm:t>
    </dgm:pt>
    <dgm:pt modelId="{0AD0C727-D5A8-4545-B5C1-FB1D53CB89A7}" type="pres">
      <dgm:prSet presAssocID="{C8E4675C-2E75-48F1-BC6B-909C70B21731}" presName="hierChild3" presStyleCnt="0"/>
      <dgm:spPr/>
      <dgm:t>
        <a:bodyPr/>
        <a:lstStyle/>
        <a:p>
          <a:endParaRPr lang="zh-CN" altLang="en-US"/>
        </a:p>
      </dgm:t>
    </dgm:pt>
    <dgm:pt modelId="{5C3A1440-05C3-42A1-9E78-FFDD17766B2D}" type="pres">
      <dgm:prSet presAssocID="{A754BAA6-C45C-49B9-B700-11660961B67F}" presName="Name19" presStyleLbl="parChTrans1D3" presStyleIdx="0" presStyleCnt="15"/>
      <dgm:spPr/>
      <dgm:t>
        <a:bodyPr/>
        <a:lstStyle/>
        <a:p>
          <a:endParaRPr lang="zh-CN" altLang="en-US"/>
        </a:p>
      </dgm:t>
    </dgm:pt>
    <dgm:pt modelId="{3C09A37F-DE9B-4D72-9336-3E72580956C5}" type="pres">
      <dgm:prSet presAssocID="{67039355-0C60-4AA6-917A-03D8B0B5BB16}" presName="Name21" presStyleCnt="0"/>
      <dgm:spPr/>
      <dgm:t>
        <a:bodyPr/>
        <a:lstStyle/>
        <a:p>
          <a:endParaRPr lang="zh-CN" altLang="en-US"/>
        </a:p>
      </dgm:t>
    </dgm:pt>
    <dgm:pt modelId="{F5D2D027-6937-46B0-BDA3-66B6DBA7EFFB}" type="pres">
      <dgm:prSet presAssocID="{67039355-0C60-4AA6-917A-03D8B0B5BB16}" presName="level2Shape" presStyleLbl="node3" presStyleIdx="0" presStyleCnt="15" custScaleX="31759" custScaleY="227742" custLinFactNeighborX="37584" custLinFactNeighborY="75432"/>
      <dgm:spPr/>
      <dgm:t>
        <a:bodyPr/>
        <a:lstStyle/>
        <a:p>
          <a:endParaRPr lang="zh-CN" altLang="en-US"/>
        </a:p>
      </dgm:t>
    </dgm:pt>
    <dgm:pt modelId="{3A4310A9-DFA6-4295-A4B0-A8C41E6ABBFD}" type="pres">
      <dgm:prSet presAssocID="{67039355-0C60-4AA6-917A-03D8B0B5BB16}" presName="hierChild3" presStyleCnt="0"/>
      <dgm:spPr/>
      <dgm:t>
        <a:bodyPr/>
        <a:lstStyle/>
        <a:p>
          <a:endParaRPr lang="zh-CN" altLang="en-US"/>
        </a:p>
      </dgm:t>
    </dgm:pt>
    <dgm:pt modelId="{037511AE-B7F3-4030-A9D5-B54EAB108C4A}" type="pres">
      <dgm:prSet presAssocID="{B6BF0511-94C1-471B-BE2A-6B9404D91E75}" presName="Name19" presStyleLbl="parChTrans1D3" presStyleIdx="1" presStyleCnt="15"/>
      <dgm:spPr/>
      <dgm:t>
        <a:bodyPr/>
        <a:lstStyle/>
        <a:p>
          <a:endParaRPr lang="zh-CN" altLang="en-US"/>
        </a:p>
      </dgm:t>
    </dgm:pt>
    <dgm:pt modelId="{3C8D2A86-D3F0-4A53-A95C-F44C3F93F44C}" type="pres">
      <dgm:prSet presAssocID="{54BA3F0F-E4CA-4391-8F8F-0F9D49FC39FF}" presName="Name21" presStyleCnt="0"/>
      <dgm:spPr/>
      <dgm:t>
        <a:bodyPr/>
        <a:lstStyle/>
        <a:p>
          <a:endParaRPr lang="zh-CN" altLang="en-US"/>
        </a:p>
      </dgm:t>
    </dgm:pt>
    <dgm:pt modelId="{5CC388C8-4971-4523-975C-99991F1A1308}" type="pres">
      <dgm:prSet presAssocID="{54BA3F0F-E4CA-4391-8F8F-0F9D49FC39FF}" presName="level2Shape" presStyleLbl="node3" presStyleIdx="1" presStyleCnt="15" custScaleX="31759" custScaleY="227742" custLinFactNeighborX="15487" custLinFactNeighborY="75868"/>
      <dgm:spPr/>
      <dgm:t>
        <a:bodyPr/>
        <a:lstStyle/>
        <a:p>
          <a:endParaRPr lang="zh-CN" altLang="en-US"/>
        </a:p>
      </dgm:t>
    </dgm:pt>
    <dgm:pt modelId="{54C83D50-AD0C-4DC4-8FD7-D85FC60A0056}" type="pres">
      <dgm:prSet presAssocID="{54BA3F0F-E4CA-4391-8F8F-0F9D49FC39FF}" presName="hierChild3" presStyleCnt="0"/>
      <dgm:spPr/>
      <dgm:t>
        <a:bodyPr/>
        <a:lstStyle/>
        <a:p>
          <a:endParaRPr lang="zh-CN" altLang="en-US"/>
        </a:p>
      </dgm:t>
    </dgm:pt>
    <dgm:pt modelId="{11957CA4-31C5-49F4-B257-8469028C5E53}" type="pres">
      <dgm:prSet presAssocID="{75CB4201-E1A3-46F7-909F-5BF4D0B21CA4}" presName="Name19" presStyleLbl="parChTrans1D3" presStyleIdx="2" presStyleCnt="15"/>
      <dgm:spPr/>
      <dgm:t>
        <a:bodyPr/>
        <a:lstStyle/>
        <a:p>
          <a:endParaRPr lang="zh-CN" altLang="en-US"/>
        </a:p>
      </dgm:t>
    </dgm:pt>
    <dgm:pt modelId="{85841C94-3DB0-4864-B31B-679B8B3BA7C9}" type="pres">
      <dgm:prSet presAssocID="{E7C0D6D8-235F-4CC6-BC05-D81A97D15371}" presName="Name21" presStyleCnt="0"/>
      <dgm:spPr/>
      <dgm:t>
        <a:bodyPr/>
        <a:lstStyle/>
        <a:p>
          <a:endParaRPr lang="zh-CN" altLang="en-US"/>
        </a:p>
      </dgm:t>
    </dgm:pt>
    <dgm:pt modelId="{0BB2E637-B09B-46D7-8037-358D262EC5FB}" type="pres">
      <dgm:prSet presAssocID="{E7C0D6D8-235F-4CC6-BC05-D81A97D15371}" presName="level2Shape" presStyleLbl="node3" presStyleIdx="2" presStyleCnt="15" custScaleX="31759" custScaleY="176403" custLinFactNeighborX="-656" custLinFactNeighborY="5429"/>
      <dgm:spPr/>
      <dgm:t>
        <a:bodyPr/>
        <a:lstStyle/>
        <a:p>
          <a:endParaRPr lang="zh-CN" altLang="en-US"/>
        </a:p>
      </dgm:t>
    </dgm:pt>
    <dgm:pt modelId="{1664A67B-E196-4A8A-A5BD-5D0D8CB212EA}" type="pres">
      <dgm:prSet presAssocID="{E7C0D6D8-235F-4CC6-BC05-D81A97D15371}" presName="hierChild3" presStyleCnt="0"/>
      <dgm:spPr/>
      <dgm:t>
        <a:bodyPr/>
        <a:lstStyle/>
        <a:p>
          <a:endParaRPr lang="zh-CN" altLang="en-US"/>
        </a:p>
      </dgm:t>
    </dgm:pt>
    <dgm:pt modelId="{02AB7FCB-F6EF-47A2-860D-14B5FB241F3E}" type="pres">
      <dgm:prSet presAssocID="{E02DAEBC-EEFE-40F2-A45D-52EFA9DEAEF3}" presName="Name19" presStyleLbl="parChTrans1D3" presStyleIdx="3" presStyleCnt="15"/>
      <dgm:spPr/>
      <dgm:t>
        <a:bodyPr/>
        <a:lstStyle/>
        <a:p>
          <a:endParaRPr lang="zh-CN" altLang="en-US"/>
        </a:p>
      </dgm:t>
    </dgm:pt>
    <dgm:pt modelId="{E6C29BEB-9BEA-4028-93EA-C44C56E37F08}" type="pres">
      <dgm:prSet presAssocID="{9AF7452A-13F9-4CA6-9CB0-9313D0FF0B89}" presName="Name21" presStyleCnt="0"/>
      <dgm:spPr/>
      <dgm:t>
        <a:bodyPr/>
        <a:lstStyle/>
        <a:p>
          <a:endParaRPr lang="zh-CN" altLang="en-US"/>
        </a:p>
      </dgm:t>
    </dgm:pt>
    <dgm:pt modelId="{52643B6B-615A-4C69-8662-B15EBD0AB53E}" type="pres">
      <dgm:prSet presAssocID="{9AF7452A-13F9-4CA6-9CB0-9313D0FF0B89}" presName="level2Shape" presStyleLbl="node3" presStyleIdx="3" presStyleCnt="15" custScaleX="31759" custScaleY="176403" custLinFactNeighborX="-18202" custLinFactNeighborY="5264"/>
      <dgm:spPr/>
      <dgm:t>
        <a:bodyPr/>
        <a:lstStyle/>
        <a:p>
          <a:endParaRPr lang="zh-CN" altLang="en-US"/>
        </a:p>
      </dgm:t>
    </dgm:pt>
    <dgm:pt modelId="{27CA6519-93DA-414A-9A5D-267313431AEC}" type="pres">
      <dgm:prSet presAssocID="{9AF7452A-13F9-4CA6-9CB0-9313D0FF0B89}" presName="hierChild3" presStyleCnt="0"/>
      <dgm:spPr/>
      <dgm:t>
        <a:bodyPr/>
        <a:lstStyle/>
        <a:p>
          <a:endParaRPr lang="zh-CN" altLang="en-US"/>
        </a:p>
      </dgm:t>
    </dgm:pt>
    <dgm:pt modelId="{20BA09D8-84CD-4D42-AFB0-0D51C778DDDC}" type="pres">
      <dgm:prSet presAssocID="{2B2390C4-822B-4FC2-A639-D3F5B4E217E2}" presName="Name19" presStyleLbl="parChTrans1D2" presStyleIdx="1" presStyleCnt="4"/>
      <dgm:spPr/>
      <dgm:t>
        <a:bodyPr/>
        <a:lstStyle/>
        <a:p>
          <a:endParaRPr lang="zh-CN" altLang="en-US"/>
        </a:p>
      </dgm:t>
    </dgm:pt>
    <dgm:pt modelId="{A52B5813-FB27-4A81-A94C-8741B71EDD01}" type="pres">
      <dgm:prSet presAssocID="{3FF2D2AF-22EB-4BB1-9BE3-3E33699A89A4}" presName="Name21" presStyleCnt="0"/>
      <dgm:spPr/>
      <dgm:t>
        <a:bodyPr/>
        <a:lstStyle/>
        <a:p>
          <a:endParaRPr lang="zh-CN" altLang="en-US"/>
        </a:p>
      </dgm:t>
    </dgm:pt>
    <dgm:pt modelId="{CD8BB8DF-8A15-4B79-B053-63DD38DD22EB}" type="pres">
      <dgm:prSet presAssocID="{3FF2D2AF-22EB-4BB1-9BE3-3E33699A89A4}" presName="level2Shape" presStyleLbl="node2" presStyleIdx="1" presStyleCnt="4" custScaleX="88201" custScaleY="44101" custLinFactNeighborX="-39826" custLinFactNeighborY="-1053"/>
      <dgm:spPr/>
      <dgm:t>
        <a:bodyPr/>
        <a:lstStyle/>
        <a:p>
          <a:endParaRPr lang="zh-CN" altLang="en-US"/>
        </a:p>
      </dgm:t>
    </dgm:pt>
    <dgm:pt modelId="{7312FC84-28D7-440B-80E0-13380CA40A8E}" type="pres">
      <dgm:prSet presAssocID="{3FF2D2AF-22EB-4BB1-9BE3-3E33699A89A4}" presName="hierChild3" presStyleCnt="0"/>
      <dgm:spPr/>
      <dgm:t>
        <a:bodyPr/>
        <a:lstStyle/>
        <a:p>
          <a:endParaRPr lang="zh-CN" altLang="en-US"/>
        </a:p>
      </dgm:t>
    </dgm:pt>
    <dgm:pt modelId="{85A5F5D6-E7CC-4DC4-B446-0C8EDA270D09}" type="pres">
      <dgm:prSet presAssocID="{9D4A096C-2186-44BB-99F5-616D944C833A}" presName="Name19" presStyleLbl="parChTrans1D3" presStyleIdx="4" presStyleCnt="15"/>
      <dgm:spPr/>
      <dgm:t>
        <a:bodyPr/>
        <a:lstStyle/>
        <a:p>
          <a:endParaRPr lang="zh-CN" altLang="en-US"/>
        </a:p>
      </dgm:t>
    </dgm:pt>
    <dgm:pt modelId="{8559D17F-00F2-447C-A7F5-509D0FB7C8B3}" type="pres">
      <dgm:prSet presAssocID="{325189E2-42EF-411B-ADA2-39EEC0599BCC}" presName="Name21" presStyleCnt="0"/>
      <dgm:spPr/>
      <dgm:t>
        <a:bodyPr/>
        <a:lstStyle/>
        <a:p>
          <a:endParaRPr lang="zh-CN" altLang="en-US"/>
        </a:p>
      </dgm:t>
    </dgm:pt>
    <dgm:pt modelId="{7A38BFFC-4C8D-49B0-854B-F5ACE8A0AB32}" type="pres">
      <dgm:prSet presAssocID="{325189E2-42EF-411B-ADA2-39EEC0599BCC}" presName="level2Shape" presStyleLbl="node3" presStyleIdx="4" presStyleCnt="15" custScaleX="31759" custScaleY="227742" custLinFactNeighborX="-14561" custLinFactNeighborY="71656"/>
      <dgm:spPr/>
      <dgm:t>
        <a:bodyPr/>
        <a:lstStyle/>
        <a:p>
          <a:endParaRPr lang="zh-CN" altLang="en-US"/>
        </a:p>
      </dgm:t>
    </dgm:pt>
    <dgm:pt modelId="{EB8D5CE3-1E91-42B1-9918-18C99495C5D6}" type="pres">
      <dgm:prSet presAssocID="{325189E2-42EF-411B-ADA2-39EEC0599BCC}" presName="hierChild3" presStyleCnt="0"/>
      <dgm:spPr/>
      <dgm:t>
        <a:bodyPr/>
        <a:lstStyle/>
        <a:p>
          <a:endParaRPr lang="zh-CN" altLang="en-US"/>
        </a:p>
      </dgm:t>
    </dgm:pt>
    <dgm:pt modelId="{92ED7F6C-88B6-498A-8E4B-646B7149A829}" type="pres">
      <dgm:prSet presAssocID="{E27DB549-F6A0-4DDD-927D-330B812ED385}" presName="Name19" presStyleLbl="parChTrans1D3" presStyleIdx="5" presStyleCnt="15"/>
      <dgm:spPr/>
      <dgm:t>
        <a:bodyPr/>
        <a:lstStyle/>
        <a:p>
          <a:endParaRPr lang="zh-CN" altLang="en-US"/>
        </a:p>
      </dgm:t>
    </dgm:pt>
    <dgm:pt modelId="{BD65AE93-F763-40D3-9E16-ADA8820B5D46}" type="pres">
      <dgm:prSet presAssocID="{12A1DDE8-C4F0-4AB6-B41A-7BFFF6D35B7B}" presName="Name21" presStyleCnt="0"/>
      <dgm:spPr/>
      <dgm:t>
        <a:bodyPr/>
        <a:lstStyle/>
        <a:p>
          <a:endParaRPr lang="zh-CN" altLang="en-US"/>
        </a:p>
      </dgm:t>
    </dgm:pt>
    <dgm:pt modelId="{3E886632-69F9-4B30-A87B-E448D5384C6E}" type="pres">
      <dgm:prSet presAssocID="{12A1DDE8-C4F0-4AB6-B41A-7BFFF6D35B7B}" presName="level2Shape" presStyleLbl="node3" presStyleIdx="5" presStyleCnt="15" custScaleX="31759" custScaleY="227742" custLinFactNeighborX="-29983" custLinFactNeighborY="71656"/>
      <dgm:spPr/>
      <dgm:t>
        <a:bodyPr/>
        <a:lstStyle/>
        <a:p>
          <a:endParaRPr lang="zh-CN" altLang="en-US"/>
        </a:p>
      </dgm:t>
    </dgm:pt>
    <dgm:pt modelId="{92756EA5-C0A3-4850-9335-6BE0EA6F06B1}" type="pres">
      <dgm:prSet presAssocID="{12A1DDE8-C4F0-4AB6-B41A-7BFFF6D35B7B}" presName="hierChild3" presStyleCnt="0"/>
      <dgm:spPr/>
      <dgm:t>
        <a:bodyPr/>
        <a:lstStyle/>
        <a:p>
          <a:endParaRPr lang="zh-CN" altLang="en-US"/>
        </a:p>
      </dgm:t>
    </dgm:pt>
    <dgm:pt modelId="{A3F60ECB-ADA2-4294-AA89-BE75141FD9B4}" type="pres">
      <dgm:prSet presAssocID="{86746C90-1016-49E7-B9BC-100E7CC77B6E}" presName="Name19" presStyleLbl="parChTrans1D3" presStyleIdx="6" presStyleCnt="15"/>
      <dgm:spPr/>
      <dgm:t>
        <a:bodyPr/>
        <a:lstStyle/>
        <a:p>
          <a:endParaRPr lang="zh-CN" altLang="en-US"/>
        </a:p>
      </dgm:t>
    </dgm:pt>
    <dgm:pt modelId="{FC41C899-065A-4A03-8750-3B43A630D3EB}" type="pres">
      <dgm:prSet presAssocID="{E2EFBCA9-032C-4560-B907-54BAB1A7214D}" presName="Name21" presStyleCnt="0"/>
      <dgm:spPr/>
      <dgm:t>
        <a:bodyPr/>
        <a:lstStyle/>
        <a:p>
          <a:endParaRPr lang="zh-CN" altLang="en-US"/>
        </a:p>
      </dgm:t>
    </dgm:pt>
    <dgm:pt modelId="{68ACB5B1-D131-4C43-A773-77ED097D7998}" type="pres">
      <dgm:prSet presAssocID="{E2EFBCA9-032C-4560-B907-54BAB1A7214D}" presName="level2Shape" presStyleLbl="node3" presStyleIdx="6" presStyleCnt="15" custScaleX="31759" custScaleY="176403" custLinFactNeighborX="-45405"/>
      <dgm:spPr/>
      <dgm:t>
        <a:bodyPr/>
        <a:lstStyle/>
        <a:p>
          <a:endParaRPr lang="zh-CN" altLang="en-US"/>
        </a:p>
      </dgm:t>
    </dgm:pt>
    <dgm:pt modelId="{513E0DD1-2C47-4B0E-AEFB-D38BF7CE5BD3}" type="pres">
      <dgm:prSet presAssocID="{E2EFBCA9-032C-4560-B907-54BAB1A7214D}" presName="hierChild3" presStyleCnt="0"/>
      <dgm:spPr/>
      <dgm:t>
        <a:bodyPr/>
        <a:lstStyle/>
        <a:p>
          <a:endParaRPr lang="zh-CN" altLang="en-US"/>
        </a:p>
      </dgm:t>
    </dgm:pt>
    <dgm:pt modelId="{3BD0F1CE-0A41-4300-827B-27ED7468BD2B}" type="pres">
      <dgm:prSet presAssocID="{0A42E505-59F5-4DDE-A693-FBB3F557F152}" presName="Name19" presStyleLbl="parChTrans1D3" presStyleIdx="7" presStyleCnt="15"/>
      <dgm:spPr/>
      <dgm:t>
        <a:bodyPr/>
        <a:lstStyle/>
        <a:p>
          <a:endParaRPr lang="zh-CN" altLang="en-US"/>
        </a:p>
      </dgm:t>
    </dgm:pt>
    <dgm:pt modelId="{BD1996DC-FCA3-4DFF-B41B-0F6B0858BB47}" type="pres">
      <dgm:prSet presAssocID="{7F955075-852F-4888-8EC0-E815BE75C607}" presName="Name21" presStyleCnt="0"/>
      <dgm:spPr/>
      <dgm:t>
        <a:bodyPr/>
        <a:lstStyle/>
        <a:p>
          <a:endParaRPr lang="zh-CN" altLang="en-US"/>
        </a:p>
      </dgm:t>
    </dgm:pt>
    <dgm:pt modelId="{7195F792-293A-4B42-B4FC-85AF2F7C57E0}" type="pres">
      <dgm:prSet presAssocID="{7F955075-852F-4888-8EC0-E815BE75C607}" presName="level2Shape" presStyleLbl="node3" presStyleIdx="7" presStyleCnt="15" custScaleX="31759" custScaleY="176402" custLinFactNeighborX="-60015"/>
      <dgm:spPr/>
      <dgm:t>
        <a:bodyPr/>
        <a:lstStyle/>
        <a:p>
          <a:endParaRPr lang="zh-CN" altLang="en-US"/>
        </a:p>
      </dgm:t>
    </dgm:pt>
    <dgm:pt modelId="{092C0317-54FD-4D32-9BBE-746FC7CD01E3}" type="pres">
      <dgm:prSet presAssocID="{7F955075-852F-4888-8EC0-E815BE75C607}" presName="hierChild3" presStyleCnt="0"/>
      <dgm:spPr/>
      <dgm:t>
        <a:bodyPr/>
        <a:lstStyle/>
        <a:p>
          <a:endParaRPr lang="zh-CN" altLang="en-US"/>
        </a:p>
      </dgm:t>
    </dgm:pt>
    <dgm:pt modelId="{404913CD-0F69-4C06-BBE9-50BF3F01E3A6}" type="pres">
      <dgm:prSet presAssocID="{9392C014-289E-4ED5-96A2-403D9C4FECDA}" presName="Name19" presStyleLbl="parChTrans1D2" presStyleIdx="2" presStyleCnt="4"/>
      <dgm:spPr/>
      <dgm:t>
        <a:bodyPr/>
        <a:lstStyle/>
        <a:p>
          <a:endParaRPr lang="zh-CN" altLang="en-US"/>
        </a:p>
      </dgm:t>
    </dgm:pt>
    <dgm:pt modelId="{4189B326-0BB1-4166-A375-76A07175B9FF}" type="pres">
      <dgm:prSet presAssocID="{37E246CB-C92E-420A-B914-260A7F75980C}" presName="Name21" presStyleCnt="0"/>
      <dgm:spPr/>
      <dgm:t>
        <a:bodyPr/>
        <a:lstStyle/>
        <a:p>
          <a:endParaRPr lang="zh-CN" altLang="en-US"/>
        </a:p>
      </dgm:t>
    </dgm:pt>
    <dgm:pt modelId="{83658D06-35C4-4A50-9E64-F1194EF84B2D}" type="pres">
      <dgm:prSet presAssocID="{37E246CB-C92E-420A-B914-260A7F75980C}" presName="level2Shape" presStyleLbl="node2" presStyleIdx="2" presStyleCnt="4" custScaleX="88201" custScaleY="44101" custLinFactNeighborX="-32634" custLinFactNeighborY="-1778"/>
      <dgm:spPr/>
      <dgm:t>
        <a:bodyPr/>
        <a:lstStyle/>
        <a:p>
          <a:endParaRPr lang="zh-CN" altLang="en-US"/>
        </a:p>
      </dgm:t>
    </dgm:pt>
    <dgm:pt modelId="{7497A9CE-9D31-496E-B73A-137D356F204E}" type="pres">
      <dgm:prSet presAssocID="{37E246CB-C92E-420A-B914-260A7F75980C}" presName="hierChild3" presStyleCnt="0"/>
      <dgm:spPr/>
      <dgm:t>
        <a:bodyPr/>
        <a:lstStyle/>
        <a:p>
          <a:endParaRPr lang="zh-CN" altLang="en-US"/>
        </a:p>
      </dgm:t>
    </dgm:pt>
    <dgm:pt modelId="{9DD81052-9FA3-4494-B71C-51BFED336957}" type="pres">
      <dgm:prSet presAssocID="{AB1E679A-B50E-4500-9B89-679559EC8F9E}" presName="Name19" presStyleLbl="parChTrans1D3" presStyleIdx="8" presStyleCnt="15"/>
      <dgm:spPr/>
      <dgm:t>
        <a:bodyPr/>
        <a:lstStyle/>
        <a:p>
          <a:endParaRPr lang="zh-CN" altLang="en-US"/>
        </a:p>
      </dgm:t>
    </dgm:pt>
    <dgm:pt modelId="{EB763111-BF7B-475D-865A-683CF529613B}" type="pres">
      <dgm:prSet presAssocID="{7D506256-0066-44F6-AB25-39C051CA77BD}" presName="Name21" presStyleCnt="0"/>
      <dgm:spPr/>
      <dgm:t>
        <a:bodyPr/>
        <a:lstStyle/>
        <a:p>
          <a:endParaRPr lang="zh-CN" altLang="en-US"/>
        </a:p>
      </dgm:t>
    </dgm:pt>
    <dgm:pt modelId="{B6591B7B-89EA-4FE4-85EB-7DA5C07109AD}" type="pres">
      <dgm:prSet presAssocID="{7D506256-0066-44F6-AB25-39C051CA77BD}" presName="level2Shape" presStyleLbl="node3" presStyleIdx="8" presStyleCnt="15" custScaleX="31759" custScaleY="176402" custLinFactNeighborX="-15939" custLinFactNeighborY="1778"/>
      <dgm:spPr/>
      <dgm:t>
        <a:bodyPr/>
        <a:lstStyle/>
        <a:p>
          <a:endParaRPr lang="zh-CN" altLang="en-US"/>
        </a:p>
      </dgm:t>
    </dgm:pt>
    <dgm:pt modelId="{4181B313-FAE2-4509-82E3-2A8D625B01D0}" type="pres">
      <dgm:prSet presAssocID="{7D506256-0066-44F6-AB25-39C051CA77BD}" presName="hierChild3" presStyleCnt="0"/>
      <dgm:spPr/>
      <dgm:t>
        <a:bodyPr/>
        <a:lstStyle/>
        <a:p>
          <a:endParaRPr lang="zh-CN" altLang="en-US"/>
        </a:p>
      </dgm:t>
    </dgm:pt>
    <dgm:pt modelId="{0A3E6AD3-E5FC-4795-B229-9ADCFA8B61DB}" type="pres">
      <dgm:prSet presAssocID="{5CCDC985-B957-44DB-8AE0-EACC82B5B71C}" presName="Name19" presStyleLbl="parChTrans1D3" presStyleIdx="9" presStyleCnt="15"/>
      <dgm:spPr/>
      <dgm:t>
        <a:bodyPr/>
        <a:lstStyle/>
        <a:p>
          <a:endParaRPr lang="zh-CN" altLang="en-US"/>
        </a:p>
      </dgm:t>
    </dgm:pt>
    <dgm:pt modelId="{310591E3-C1F1-4A30-AEB6-DBBC93664681}" type="pres">
      <dgm:prSet presAssocID="{A0C42C5C-537F-4B0F-A032-7CD99DE64A66}" presName="Name21" presStyleCnt="0"/>
      <dgm:spPr/>
      <dgm:t>
        <a:bodyPr/>
        <a:lstStyle/>
        <a:p>
          <a:endParaRPr lang="zh-CN" altLang="en-US"/>
        </a:p>
      </dgm:t>
    </dgm:pt>
    <dgm:pt modelId="{3C730806-5AC8-415E-8202-CDF0FDE14E6E}" type="pres">
      <dgm:prSet presAssocID="{A0C42C5C-537F-4B0F-A032-7CD99DE64A66}" presName="level2Shape" presStyleLbl="node3" presStyleIdx="9" presStyleCnt="15" custScaleX="31759" custScaleY="176402" custLinFactNeighborX="-28839" custLinFactNeighborY="-370"/>
      <dgm:spPr/>
      <dgm:t>
        <a:bodyPr/>
        <a:lstStyle/>
        <a:p>
          <a:endParaRPr lang="zh-CN" altLang="en-US"/>
        </a:p>
      </dgm:t>
    </dgm:pt>
    <dgm:pt modelId="{DAC8D6F2-B677-4F5C-A768-9A914830E164}" type="pres">
      <dgm:prSet presAssocID="{A0C42C5C-537F-4B0F-A032-7CD99DE64A66}" presName="hierChild3" presStyleCnt="0"/>
      <dgm:spPr/>
      <dgm:t>
        <a:bodyPr/>
        <a:lstStyle/>
        <a:p>
          <a:endParaRPr lang="zh-CN" altLang="en-US"/>
        </a:p>
      </dgm:t>
    </dgm:pt>
    <dgm:pt modelId="{41C0CE6D-D24D-416D-B758-843C8E1F3B35}" type="pres">
      <dgm:prSet presAssocID="{8182A9BF-BD25-4E5A-9227-C0E91E54E945}" presName="Name19" presStyleLbl="parChTrans1D3" presStyleIdx="10" presStyleCnt="15"/>
      <dgm:spPr/>
      <dgm:t>
        <a:bodyPr/>
        <a:lstStyle/>
        <a:p>
          <a:endParaRPr lang="zh-CN" altLang="en-US"/>
        </a:p>
      </dgm:t>
    </dgm:pt>
    <dgm:pt modelId="{37759BB2-48D1-40C9-8F4A-E6F8093FF043}" type="pres">
      <dgm:prSet presAssocID="{FA08C247-A3C0-4476-8094-9593C7DBF331}" presName="Name21" presStyleCnt="0"/>
      <dgm:spPr/>
      <dgm:t>
        <a:bodyPr/>
        <a:lstStyle/>
        <a:p>
          <a:endParaRPr lang="zh-CN" altLang="en-US"/>
        </a:p>
      </dgm:t>
    </dgm:pt>
    <dgm:pt modelId="{147FFF91-EA73-463F-A611-D44C6E4C5352}" type="pres">
      <dgm:prSet presAssocID="{FA08C247-A3C0-4476-8094-9593C7DBF331}" presName="level2Shape" presStyleLbl="node3" presStyleIdx="10" presStyleCnt="15" custScaleX="31759" custScaleY="176402" custLinFactNeighborX="-35491" custLinFactNeighborY="1038"/>
      <dgm:spPr/>
      <dgm:t>
        <a:bodyPr/>
        <a:lstStyle/>
        <a:p>
          <a:endParaRPr lang="zh-CN" altLang="en-US"/>
        </a:p>
      </dgm:t>
    </dgm:pt>
    <dgm:pt modelId="{3CA3FAC4-434A-4A40-AFFF-8004F150E283}" type="pres">
      <dgm:prSet presAssocID="{FA08C247-A3C0-4476-8094-9593C7DBF331}" presName="hierChild3" presStyleCnt="0"/>
      <dgm:spPr/>
      <dgm:t>
        <a:bodyPr/>
        <a:lstStyle/>
        <a:p>
          <a:endParaRPr lang="zh-CN" altLang="en-US"/>
        </a:p>
      </dgm:t>
    </dgm:pt>
    <dgm:pt modelId="{BB0A4CAA-846A-4529-895F-53A86E5499C0}" type="pres">
      <dgm:prSet presAssocID="{3E5CA00F-9EB7-4851-970B-2C67B319CFA9}" presName="Name19" presStyleLbl="parChTrans1D3" presStyleIdx="11" presStyleCnt="15"/>
      <dgm:spPr/>
      <dgm:t>
        <a:bodyPr/>
        <a:lstStyle/>
        <a:p>
          <a:endParaRPr lang="zh-CN" altLang="en-US"/>
        </a:p>
      </dgm:t>
    </dgm:pt>
    <dgm:pt modelId="{79A0D74C-605A-43A8-9478-C8CE646B66AF}" type="pres">
      <dgm:prSet presAssocID="{D5F7D7AE-6008-48CB-BBB3-DA2E86F9858E}" presName="Name21" presStyleCnt="0"/>
      <dgm:spPr/>
      <dgm:t>
        <a:bodyPr/>
        <a:lstStyle/>
        <a:p>
          <a:endParaRPr lang="zh-CN" altLang="en-US"/>
        </a:p>
      </dgm:t>
    </dgm:pt>
    <dgm:pt modelId="{8A240CAB-B0EF-4E62-87E3-FD920BB66E9D}" type="pres">
      <dgm:prSet presAssocID="{D5F7D7AE-6008-48CB-BBB3-DA2E86F9858E}" presName="level2Shape" presStyleLbl="node3" presStyleIdx="11" presStyleCnt="15" custScaleX="31759" custScaleY="176403" custLinFactNeighborX="-45856" custLinFactNeighborY="-370"/>
      <dgm:spPr/>
      <dgm:t>
        <a:bodyPr/>
        <a:lstStyle/>
        <a:p>
          <a:endParaRPr lang="zh-CN" altLang="en-US"/>
        </a:p>
      </dgm:t>
    </dgm:pt>
    <dgm:pt modelId="{FDC279D2-B8EE-4027-ACDB-23E8691CAA62}" type="pres">
      <dgm:prSet presAssocID="{D5F7D7AE-6008-48CB-BBB3-DA2E86F9858E}" presName="hierChild3" presStyleCnt="0"/>
      <dgm:spPr/>
      <dgm:t>
        <a:bodyPr/>
        <a:lstStyle/>
        <a:p>
          <a:endParaRPr lang="zh-CN" altLang="en-US"/>
        </a:p>
      </dgm:t>
    </dgm:pt>
    <dgm:pt modelId="{BD26117A-52E6-49F3-8CCE-4B85AE7E3788}" type="pres">
      <dgm:prSet presAssocID="{6A1C8C87-05C7-44F7-B786-DC2FAFC5D625}" presName="Name19" presStyleLbl="parChTrans1D2" presStyleIdx="3" presStyleCnt="4"/>
      <dgm:spPr/>
      <dgm:t>
        <a:bodyPr/>
        <a:lstStyle/>
        <a:p>
          <a:endParaRPr lang="zh-CN" altLang="en-US"/>
        </a:p>
      </dgm:t>
    </dgm:pt>
    <dgm:pt modelId="{CF21DC92-EED6-493A-BB3F-8A3E017F5D87}" type="pres">
      <dgm:prSet presAssocID="{026DE619-0110-49C4-9A96-6FBE57EBB129}" presName="Name21" presStyleCnt="0"/>
      <dgm:spPr/>
      <dgm:t>
        <a:bodyPr/>
        <a:lstStyle/>
        <a:p>
          <a:endParaRPr lang="zh-CN" altLang="en-US"/>
        </a:p>
      </dgm:t>
    </dgm:pt>
    <dgm:pt modelId="{269E74EA-AF27-44BE-9512-9484268B9063}" type="pres">
      <dgm:prSet presAssocID="{026DE619-0110-49C4-9A96-6FBE57EBB129}" presName="level2Shape" presStyleLbl="node2" presStyleIdx="3" presStyleCnt="4" custScaleX="88201" custScaleY="44101" custLinFactNeighborX="-36770" custLinFactNeighborY="-1778"/>
      <dgm:spPr/>
      <dgm:t>
        <a:bodyPr/>
        <a:lstStyle/>
        <a:p>
          <a:endParaRPr lang="zh-CN" altLang="en-US"/>
        </a:p>
      </dgm:t>
    </dgm:pt>
    <dgm:pt modelId="{0C9F8BE3-D6B7-4DB0-B007-DEF16A88420C}" type="pres">
      <dgm:prSet presAssocID="{026DE619-0110-49C4-9A96-6FBE57EBB129}" presName="hierChild3" presStyleCnt="0"/>
      <dgm:spPr/>
      <dgm:t>
        <a:bodyPr/>
        <a:lstStyle/>
        <a:p>
          <a:endParaRPr lang="zh-CN" altLang="en-US"/>
        </a:p>
      </dgm:t>
    </dgm:pt>
    <dgm:pt modelId="{4EE3C625-0340-4619-B45A-37638A44C5F0}" type="pres">
      <dgm:prSet presAssocID="{BBC3CFFC-3000-4AE4-9D2A-621C5930AF63}" presName="Name19" presStyleLbl="parChTrans1D3" presStyleIdx="12" presStyleCnt="15"/>
      <dgm:spPr/>
      <dgm:t>
        <a:bodyPr/>
        <a:lstStyle/>
        <a:p>
          <a:endParaRPr lang="zh-CN" altLang="en-US"/>
        </a:p>
      </dgm:t>
    </dgm:pt>
    <dgm:pt modelId="{ECEDC1AC-9D64-42A3-8978-307D14C237DA}" type="pres">
      <dgm:prSet presAssocID="{78A0F973-8E26-4B6E-B2B5-CA32187CE09B}" presName="Name21" presStyleCnt="0"/>
      <dgm:spPr/>
      <dgm:t>
        <a:bodyPr/>
        <a:lstStyle/>
        <a:p>
          <a:endParaRPr lang="zh-CN" altLang="en-US"/>
        </a:p>
      </dgm:t>
    </dgm:pt>
    <dgm:pt modelId="{937C4DB5-B717-46D5-B369-7EA9024FB5BA}" type="pres">
      <dgm:prSet presAssocID="{78A0F973-8E26-4B6E-B2B5-CA32187CE09B}" presName="level2Shape" presStyleLbl="node3" presStyleIdx="12" presStyleCnt="15" custScaleX="31759" custScaleY="176402" custLinFactNeighborX="-24120" custLinFactNeighborY="-1778"/>
      <dgm:spPr/>
      <dgm:t>
        <a:bodyPr/>
        <a:lstStyle/>
        <a:p>
          <a:endParaRPr lang="zh-CN" altLang="en-US"/>
        </a:p>
      </dgm:t>
    </dgm:pt>
    <dgm:pt modelId="{DFDAF919-78A9-4F37-98A9-83FF8E938300}" type="pres">
      <dgm:prSet presAssocID="{78A0F973-8E26-4B6E-B2B5-CA32187CE09B}" presName="hierChild3" presStyleCnt="0"/>
      <dgm:spPr/>
      <dgm:t>
        <a:bodyPr/>
        <a:lstStyle/>
        <a:p>
          <a:endParaRPr lang="zh-CN" altLang="en-US"/>
        </a:p>
      </dgm:t>
    </dgm:pt>
    <dgm:pt modelId="{4071520D-0641-4206-901A-AB2DDCB680FC}" type="pres">
      <dgm:prSet presAssocID="{0C52B9ED-61EF-4CAB-BD11-08F25BC5CA24}" presName="Name19" presStyleLbl="parChTrans1D3" presStyleIdx="13" presStyleCnt="15"/>
      <dgm:spPr/>
      <dgm:t>
        <a:bodyPr/>
        <a:lstStyle/>
        <a:p>
          <a:endParaRPr lang="zh-CN" altLang="en-US"/>
        </a:p>
      </dgm:t>
    </dgm:pt>
    <dgm:pt modelId="{672CA2EA-2029-4633-8B88-333102E3E568}" type="pres">
      <dgm:prSet presAssocID="{4E70CA71-2F20-4420-8242-90AFB748A6C8}" presName="Name21" presStyleCnt="0"/>
      <dgm:spPr/>
      <dgm:t>
        <a:bodyPr/>
        <a:lstStyle/>
        <a:p>
          <a:endParaRPr lang="zh-CN" altLang="en-US"/>
        </a:p>
      </dgm:t>
    </dgm:pt>
    <dgm:pt modelId="{8D36E25F-D009-4197-ABDB-52302765B639}" type="pres">
      <dgm:prSet presAssocID="{4E70CA71-2F20-4420-8242-90AFB748A6C8}" presName="level2Shape" presStyleLbl="node3" presStyleIdx="13" presStyleCnt="15" custScaleX="31759" custScaleY="176403" custLinFactNeighborX="-38920" custLinFactNeighborY="-1778"/>
      <dgm:spPr/>
      <dgm:t>
        <a:bodyPr/>
        <a:lstStyle/>
        <a:p>
          <a:endParaRPr lang="zh-CN" altLang="en-US"/>
        </a:p>
      </dgm:t>
    </dgm:pt>
    <dgm:pt modelId="{44E29234-CBEB-465D-9FFB-0D5AAD708DC2}" type="pres">
      <dgm:prSet presAssocID="{4E70CA71-2F20-4420-8242-90AFB748A6C8}" presName="hierChild3" presStyleCnt="0"/>
      <dgm:spPr/>
      <dgm:t>
        <a:bodyPr/>
        <a:lstStyle/>
        <a:p>
          <a:endParaRPr lang="zh-CN" altLang="en-US"/>
        </a:p>
      </dgm:t>
    </dgm:pt>
    <dgm:pt modelId="{75467669-1E55-49D2-A147-32E106117CA8}" type="pres">
      <dgm:prSet presAssocID="{7E7E24BA-7177-489C-B6AB-A5F4269D5357}" presName="Name19" presStyleLbl="parChTrans1D3" presStyleIdx="14" presStyleCnt="15"/>
      <dgm:spPr/>
      <dgm:t>
        <a:bodyPr/>
        <a:lstStyle/>
        <a:p>
          <a:endParaRPr lang="zh-CN" altLang="en-US"/>
        </a:p>
      </dgm:t>
    </dgm:pt>
    <dgm:pt modelId="{1360DCE1-7A9D-464D-9162-1E06589977F0}" type="pres">
      <dgm:prSet presAssocID="{375F3D01-926A-41F8-8310-CE10722A8909}" presName="Name21" presStyleCnt="0"/>
      <dgm:spPr/>
      <dgm:t>
        <a:bodyPr/>
        <a:lstStyle/>
        <a:p>
          <a:endParaRPr lang="zh-CN" altLang="en-US"/>
        </a:p>
      </dgm:t>
    </dgm:pt>
    <dgm:pt modelId="{8DE6E293-8723-475A-A028-499C18FBABF3}" type="pres">
      <dgm:prSet presAssocID="{375F3D01-926A-41F8-8310-CE10722A8909}" presName="level2Shape" presStyleLbl="node3" presStyleIdx="14" presStyleCnt="15" custScaleX="31759" custScaleY="176403" custLinFactNeighborX="-41830" custLinFactNeighborY="-1778"/>
      <dgm:spPr/>
      <dgm:t>
        <a:bodyPr/>
        <a:lstStyle/>
        <a:p>
          <a:endParaRPr lang="zh-CN" altLang="en-US"/>
        </a:p>
      </dgm:t>
    </dgm:pt>
    <dgm:pt modelId="{637AD73B-4F6E-4883-972C-D3CD627E814F}" type="pres">
      <dgm:prSet presAssocID="{375F3D01-926A-41F8-8310-CE10722A8909}" presName="hierChild3" presStyleCnt="0"/>
      <dgm:spPr/>
      <dgm:t>
        <a:bodyPr/>
        <a:lstStyle/>
        <a:p>
          <a:endParaRPr lang="zh-CN" altLang="en-US"/>
        </a:p>
      </dgm:t>
    </dgm:pt>
    <dgm:pt modelId="{F9D38B4E-0F0A-4A50-903A-69E37678BA55}" type="pres">
      <dgm:prSet presAssocID="{F40AB597-940E-40CE-92D2-B0D4F7E04B5C}" presName="bgShapesFlow" presStyleCnt="0"/>
      <dgm:spPr/>
      <dgm:t>
        <a:bodyPr/>
        <a:lstStyle/>
        <a:p>
          <a:endParaRPr lang="zh-CN" altLang="en-US"/>
        </a:p>
      </dgm:t>
    </dgm:pt>
  </dgm:ptLst>
  <dgm:cxnLst>
    <dgm:cxn modelId="{9FA69055-120B-4D49-9DB1-C82FDFDA5230}" type="presOf" srcId="{86746C90-1016-49E7-B9BC-100E7CC77B6E}" destId="{A3F60ECB-ADA2-4294-AA89-BE75141FD9B4}" srcOrd="0" destOrd="0" presId="urn:microsoft.com/office/officeart/2005/8/layout/hierarchy6"/>
    <dgm:cxn modelId="{653539BA-8CE9-43B0-850C-85B80F0B0E9C}" srcId="{C8E4675C-2E75-48F1-BC6B-909C70B21731}" destId="{54BA3F0F-E4CA-4391-8F8F-0F9D49FC39FF}" srcOrd="1" destOrd="0" parTransId="{B6BF0511-94C1-471B-BE2A-6B9404D91E75}" sibTransId="{27B76EAE-1BCD-4732-B13A-AB8A2C27D07F}"/>
    <dgm:cxn modelId="{5847542F-407A-4B47-8532-AAB3E3BBCA82}" type="presOf" srcId="{3E5CA00F-9EB7-4851-970B-2C67B319CFA9}" destId="{BB0A4CAA-846A-4529-895F-53A86E5499C0}" srcOrd="0" destOrd="0" presId="urn:microsoft.com/office/officeart/2005/8/layout/hierarchy6"/>
    <dgm:cxn modelId="{28E700CF-C30C-408B-A541-6EBA90B1EEB1}" type="presOf" srcId="{0C52B9ED-61EF-4CAB-BD11-08F25BC5CA24}" destId="{4071520D-0641-4206-901A-AB2DDCB680FC}" srcOrd="0" destOrd="0" presId="urn:microsoft.com/office/officeart/2005/8/layout/hierarchy6"/>
    <dgm:cxn modelId="{CC5B43EC-E790-483C-8ABB-7A8624264178}" srcId="{C8E4675C-2E75-48F1-BC6B-909C70B21731}" destId="{E7C0D6D8-235F-4CC6-BC05-D81A97D15371}" srcOrd="2" destOrd="0" parTransId="{75CB4201-E1A3-46F7-909F-5BF4D0B21CA4}" sibTransId="{9E08DF1E-7DEF-4AA6-8FC4-6A65AAC22DB5}"/>
    <dgm:cxn modelId="{B130D0F8-6150-4DE7-9919-59027AE8CE4B}" srcId="{6DDDEB43-0D46-4DEF-A72A-E97EACDADDAB}" destId="{026DE619-0110-49C4-9A96-6FBE57EBB129}" srcOrd="3" destOrd="0" parTransId="{6A1C8C87-05C7-44F7-B786-DC2FAFC5D625}" sibTransId="{8D7F9CAB-B087-42A5-B941-A65146629618}"/>
    <dgm:cxn modelId="{E55851B0-34AB-49DF-A605-03B95A79DC72}" type="presOf" srcId="{6DDDEB43-0D46-4DEF-A72A-E97EACDADDAB}" destId="{0C598B50-48A3-4C6D-99E5-11AAB2D49921}" srcOrd="0" destOrd="0" presId="urn:microsoft.com/office/officeart/2005/8/layout/hierarchy6"/>
    <dgm:cxn modelId="{E068A388-7469-43DF-9CB4-3C671677D57F}" type="presOf" srcId="{E27DB549-F6A0-4DDD-927D-330B812ED385}" destId="{92ED7F6C-88B6-498A-8E4B-646B7149A829}" srcOrd="0" destOrd="0" presId="urn:microsoft.com/office/officeart/2005/8/layout/hierarchy6"/>
    <dgm:cxn modelId="{467EB65C-5F0D-4E75-BCC7-342E66AFA042}" type="presOf" srcId="{5CCDC985-B957-44DB-8AE0-EACC82B5B71C}" destId="{0A3E6AD3-E5FC-4795-B229-9ADCFA8B61DB}" srcOrd="0" destOrd="0" presId="urn:microsoft.com/office/officeart/2005/8/layout/hierarchy6"/>
    <dgm:cxn modelId="{EBC6B037-E819-473A-AD65-BC16A85FA568}" type="presOf" srcId="{A754BAA6-C45C-49B9-B700-11660961B67F}" destId="{5C3A1440-05C3-42A1-9E78-FFDD17766B2D}" srcOrd="0" destOrd="0" presId="urn:microsoft.com/office/officeart/2005/8/layout/hierarchy6"/>
    <dgm:cxn modelId="{A528DB8D-CDBC-4E44-B4F0-36EFB5A5909F}" type="presOf" srcId="{2B2390C4-822B-4FC2-A639-D3F5B4E217E2}" destId="{20BA09D8-84CD-4D42-AFB0-0D51C778DDDC}" srcOrd="0" destOrd="0" presId="urn:microsoft.com/office/officeart/2005/8/layout/hierarchy6"/>
    <dgm:cxn modelId="{3539FC5A-F4B3-4022-B118-5B62870E6ECF}" type="presOf" srcId="{75CB4201-E1A3-46F7-909F-5BF4D0B21CA4}" destId="{11957CA4-31C5-49F4-B257-8469028C5E53}" srcOrd="0" destOrd="0" presId="urn:microsoft.com/office/officeart/2005/8/layout/hierarchy6"/>
    <dgm:cxn modelId="{D72219DB-3E03-40B4-BF2D-2AC62CC0F2E3}" type="presOf" srcId="{E2EFBCA9-032C-4560-B907-54BAB1A7214D}" destId="{68ACB5B1-D131-4C43-A773-77ED097D7998}" srcOrd="0" destOrd="0" presId="urn:microsoft.com/office/officeart/2005/8/layout/hierarchy6"/>
    <dgm:cxn modelId="{16E0FB1E-530E-46A5-805A-9285D9BE6DA0}" srcId="{37E246CB-C92E-420A-B914-260A7F75980C}" destId="{A0C42C5C-537F-4B0F-A032-7CD99DE64A66}" srcOrd="1" destOrd="0" parTransId="{5CCDC985-B957-44DB-8AE0-EACC82B5B71C}" sibTransId="{EE89A776-6D66-4FD6-801E-B14DE3E5062B}"/>
    <dgm:cxn modelId="{790D0119-A66F-49DE-8BCC-40D19F6D0A1E}" type="presOf" srcId="{78A0F973-8E26-4B6E-B2B5-CA32187CE09B}" destId="{937C4DB5-B717-46D5-B369-7EA9024FB5BA}" srcOrd="0" destOrd="0" presId="urn:microsoft.com/office/officeart/2005/8/layout/hierarchy6"/>
    <dgm:cxn modelId="{D7A69C60-550B-4EA0-B425-C7EB91580272}" srcId="{C8E4675C-2E75-48F1-BC6B-909C70B21731}" destId="{67039355-0C60-4AA6-917A-03D8B0B5BB16}" srcOrd="0" destOrd="0" parTransId="{A754BAA6-C45C-49B9-B700-11660961B67F}" sibTransId="{86CE7226-6179-4CA1-BEBF-C906AF54AC85}"/>
    <dgm:cxn modelId="{21BCAB05-E4A7-40C2-ACD3-C441329E8990}" srcId="{37E246CB-C92E-420A-B914-260A7F75980C}" destId="{D5F7D7AE-6008-48CB-BBB3-DA2E86F9858E}" srcOrd="3" destOrd="0" parTransId="{3E5CA00F-9EB7-4851-970B-2C67B319CFA9}" sibTransId="{F471E4CE-7C45-4003-8B86-0012FACD9FA4}"/>
    <dgm:cxn modelId="{434E2796-BD6C-41B9-9DD2-FEE55D37D5F0}" srcId="{6DDDEB43-0D46-4DEF-A72A-E97EACDADDAB}" destId="{C8E4675C-2E75-48F1-BC6B-909C70B21731}" srcOrd="0" destOrd="0" parTransId="{E815DEF2-0340-4218-A4BC-9E0FDD77306D}" sibTransId="{54334A7C-CD9A-4C5D-8A05-F422C2E48A5B}"/>
    <dgm:cxn modelId="{D45B14D1-0A26-4226-BD96-C3EFFED3C1A7}" type="presOf" srcId="{BBC3CFFC-3000-4AE4-9D2A-621C5930AF63}" destId="{4EE3C625-0340-4619-B45A-37638A44C5F0}" srcOrd="0" destOrd="0" presId="urn:microsoft.com/office/officeart/2005/8/layout/hierarchy6"/>
    <dgm:cxn modelId="{1B77E339-A2C4-4C5C-8C11-8608DD3D937B}" type="presOf" srcId="{C8E4675C-2E75-48F1-BC6B-909C70B21731}" destId="{7182F347-7B93-48BB-91E0-764F4EE7D8C1}" srcOrd="0" destOrd="0" presId="urn:microsoft.com/office/officeart/2005/8/layout/hierarchy6"/>
    <dgm:cxn modelId="{F35EC93C-1BC9-48F2-BD97-B0FC8F804564}" srcId="{026DE619-0110-49C4-9A96-6FBE57EBB129}" destId="{4E70CA71-2F20-4420-8242-90AFB748A6C8}" srcOrd="1" destOrd="0" parTransId="{0C52B9ED-61EF-4CAB-BD11-08F25BC5CA24}" sibTransId="{48D4A5B4-0212-418E-AB02-1E36C52BEF10}"/>
    <dgm:cxn modelId="{6BC56DAE-BD50-4C5A-B98E-9A6A4798976E}" srcId="{3FF2D2AF-22EB-4BB1-9BE3-3E33699A89A4}" destId="{12A1DDE8-C4F0-4AB6-B41A-7BFFF6D35B7B}" srcOrd="1" destOrd="0" parTransId="{E27DB549-F6A0-4DDD-927D-330B812ED385}" sibTransId="{C370DFE1-1404-419C-AB3F-354BD71EC1AB}"/>
    <dgm:cxn modelId="{14774B7C-26CB-40E7-B21A-87D1AB8935BE}" type="presOf" srcId="{026DE619-0110-49C4-9A96-6FBE57EBB129}" destId="{269E74EA-AF27-44BE-9512-9484268B9063}" srcOrd="0" destOrd="0" presId="urn:microsoft.com/office/officeart/2005/8/layout/hierarchy6"/>
    <dgm:cxn modelId="{9DF03DD7-4D77-49D6-AC2B-37D46BF4243A}" type="presOf" srcId="{D5F7D7AE-6008-48CB-BBB3-DA2E86F9858E}" destId="{8A240CAB-B0EF-4E62-87E3-FD920BB66E9D}" srcOrd="0" destOrd="0" presId="urn:microsoft.com/office/officeart/2005/8/layout/hierarchy6"/>
    <dgm:cxn modelId="{EB291831-5FE3-44E2-936C-CDA916E2E48B}" type="presOf" srcId="{325189E2-42EF-411B-ADA2-39EEC0599BCC}" destId="{7A38BFFC-4C8D-49B0-854B-F5ACE8A0AB32}" srcOrd="0" destOrd="0" presId="urn:microsoft.com/office/officeart/2005/8/layout/hierarchy6"/>
    <dgm:cxn modelId="{90E34DEC-D1FD-417A-892B-6BA1983DEC4A}" srcId="{3FF2D2AF-22EB-4BB1-9BE3-3E33699A89A4}" destId="{7F955075-852F-4888-8EC0-E815BE75C607}" srcOrd="3" destOrd="0" parTransId="{0A42E505-59F5-4DDE-A693-FBB3F557F152}" sibTransId="{A1D88F08-8E1D-499C-9B28-35C710F71A0D}"/>
    <dgm:cxn modelId="{C496B7EF-F7DF-46BA-A726-1237CB419784}" type="presOf" srcId="{37E246CB-C92E-420A-B914-260A7F75980C}" destId="{83658D06-35C4-4A50-9E64-F1194EF84B2D}" srcOrd="0" destOrd="0" presId="urn:microsoft.com/office/officeart/2005/8/layout/hierarchy6"/>
    <dgm:cxn modelId="{836F180A-E20A-42D3-AFD8-A2DE4DFB6F3C}" type="presOf" srcId="{E815DEF2-0340-4218-A4BC-9E0FDD77306D}" destId="{0D35DD9B-F1A6-4E24-94C5-2997ECBA3093}" srcOrd="0" destOrd="0" presId="urn:microsoft.com/office/officeart/2005/8/layout/hierarchy6"/>
    <dgm:cxn modelId="{CC9E2458-B8F8-4953-9A46-07D3FED9A245}" type="presOf" srcId="{54BA3F0F-E4CA-4391-8F8F-0F9D49FC39FF}" destId="{5CC388C8-4971-4523-975C-99991F1A1308}" srcOrd="0" destOrd="0" presId="urn:microsoft.com/office/officeart/2005/8/layout/hierarchy6"/>
    <dgm:cxn modelId="{95F3EEE0-5D7D-4146-8E09-178F9A60CA8C}" type="presOf" srcId="{F40AB597-940E-40CE-92D2-B0D4F7E04B5C}" destId="{C42B052E-0F50-4B22-BB54-3A58ECA6D95E}" srcOrd="0" destOrd="0" presId="urn:microsoft.com/office/officeart/2005/8/layout/hierarchy6"/>
    <dgm:cxn modelId="{4DDD68AD-FCCB-4BD5-80DC-333762203843}" type="presOf" srcId="{7D506256-0066-44F6-AB25-39C051CA77BD}" destId="{B6591B7B-89EA-4FE4-85EB-7DA5C07109AD}" srcOrd="0" destOrd="0" presId="urn:microsoft.com/office/officeart/2005/8/layout/hierarchy6"/>
    <dgm:cxn modelId="{23BF7330-D0C7-4323-B0FC-B9BEBA9DEA76}" type="presOf" srcId="{A0C42C5C-537F-4B0F-A032-7CD99DE64A66}" destId="{3C730806-5AC8-415E-8202-CDF0FDE14E6E}" srcOrd="0" destOrd="0" presId="urn:microsoft.com/office/officeart/2005/8/layout/hierarchy6"/>
    <dgm:cxn modelId="{6F007158-43C1-4FE0-BEAE-EAE79402C408}" type="presOf" srcId="{4E70CA71-2F20-4420-8242-90AFB748A6C8}" destId="{8D36E25F-D009-4197-ABDB-52302765B639}" srcOrd="0" destOrd="0" presId="urn:microsoft.com/office/officeart/2005/8/layout/hierarchy6"/>
    <dgm:cxn modelId="{6EBC45A5-3F0B-4D85-971B-E66CEB3F0F48}" type="presOf" srcId="{E02DAEBC-EEFE-40F2-A45D-52EFA9DEAEF3}" destId="{02AB7FCB-F6EF-47A2-860D-14B5FB241F3E}" srcOrd="0" destOrd="0" presId="urn:microsoft.com/office/officeart/2005/8/layout/hierarchy6"/>
    <dgm:cxn modelId="{22036D40-7509-4B3E-9CCC-30CCAB794FDA}" type="presOf" srcId="{0A42E505-59F5-4DDE-A693-FBB3F557F152}" destId="{3BD0F1CE-0A41-4300-827B-27ED7468BD2B}" srcOrd="0" destOrd="0" presId="urn:microsoft.com/office/officeart/2005/8/layout/hierarchy6"/>
    <dgm:cxn modelId="{117E2FEB-97AF-453F-AC31-CC9536DEB045}" type="presOf" srcId="{AB1E679A-B50E-4500-9B89-679559EC8F9E}" destId="{9DD81052-9FA3-4494-B71C-51BFED336957}" srcOrd="0" destOrd="0" presId="urn:microsoft.com/office/officeart/2005/8/layout/hierarchy6"/>
    <dgm:cxn modelId="{54DBA50F-2E77-4E32-AB70-40DA6E803B7A}" type="presOf" srcId="{9392C014-289E-4ED5-96A2-403D9C4FECDA}" destId="{404913CD-0F69-4C06-BBE9-50BF3F01E3A6}" srcOrd="0" destOrd="0" presId="urn:microsoft.com/office/officeart/2005/8/layout/hierarchy6"/>
    <dgm:cxn modelId="{1A125DE2-B885-4A72-AB07-B6DB7FE772E3}" srcId="{F40AB597-940E-40CE-92D2-B0D4F7E04B5C}" destId="{6DDDEB43-0D46-4DEF-A72A-E97EACDADDAB}" srcOrd="0" destOrd="0" parTransId="{E7F04A5A-0FAA-4CE9-A6C2-2420868FD6F1}" sibTransId="{7D19209F-7DD1-4099-9DEC-629ED5AC8D48}"/>
    <dgm:cxn modelId="{91E80080-4CD5-4A21-9B3F-BE76E282D0C7}" type="presOf" srcId="{12A1DDE8-C4F0-4AB6-B41A-7BFFF6D35B7B}" destId="{3E886632-69F9-4B30-A87B-E448D5384C6E}" srcOrd="0" destOrd="0" presId="urn:microsoft.com/office/officeart/2005/8/layout/hierarchy6"/>
    <dgm:cxn modelId="{664F1055-4CC2-4144-AA69-F2C4F3F1C1A0}" srcId="{6DDDEB43-0D46-4DEF-A72A-E97EACDADDAB}" destId="{3FF2D2AF-22EB-4BB1-9BE3-3E33699A89A4}" srcOrd="1" destOrd="0" parTransId="{2B2390C4-822B-4FC2-A639-D3F5B4E217E2}" sibTransId="{EB2A987A-B1B4-4294-9A52-184F1EAB910E}"/>
    <dgm:cxn modelId="{A4E380E3-0B13-4ED5-9D6C-FA57CD3DA4CF}" type="presOf" srcId="{B6BF0511-94C1-471B-BE2A-6B9404D91E75}" destId="{037511AE-B7F3-4030-A9D5-B54EAB108C4A}" srcOrd="0" destOrd="0" presId="urn:microsoft.com/office/officeart/2005/8/layout/hierarchy6"/>
    <dgm:cxn modelId="{76803625-92CD-4834-94A8-62A4603BD97C}" srcId="{3FF2D2AF-22EB-4BB1-9BE3-3E33699A89A4}" destId="{325189E2-42EF-411B-ADA2-39EEC0599BCC}" srcOrd="0" destOrd="0" parTransId="{9D4A096C-2186-44BB-99F5-616D944C833A}" sibTransId="{9DC47BE2-9C53-433A-B423-33BC38DD1400}"/>
    <dgm:cxn modelId="{9610402B-D05A-4A1A-A11B-88F50519057F}" type="presOf" srcId="{FA08C247-A3C0-4476-8094-9593C7DBF331}" destId="{147FFF91-EA73-463F-A611-D44C6E4C5352}" srcOrd="0" destOrd="0" presId="urn:microsoft.com/office/officeart/2005/8/layout/hierarchy6"/>
    <dgm:cxn modelId="{146B312F-AB8D-4A39-9968-00F1AC6C51F2}" srcId="{37E246CB-C92E-420A-B914-260A7F75980C}" destId="{7D506256-0066-44F6-AB25-39C051CA77BD}" srcOrd="0" destOrd="0" parTransId="{AB1E679A-B50E-4500-9B89-679559EC8F9E}" sibTransId="{D6BBD4E5-1B83-43B8-AEA2-1D997C26C985}"/>
    <dgm:cxn modelId="{C909334C-DEA6-4501-8B0E-CEFF7BE3AA8B}" srcId="{C8E4675C-2E75-48F1-BC6B-909C70B21731}" destId="{9AF7452A-13F9-4CA6-9CB0-9313D0FF0B89}" srcOrd="3" destOrd="0" parTransId="{E02DAEBC-EEFE-40F2-A45D-52EFA9DEAEF3}" sibTransId="{8D1920A5-BFA3-4231-B832-65EACAACC905}"/>
    <dgm:cxn modelId="{FEA76206-154B-414D-989A-036B2F8EC87B}" type="presOf" srcId="{E7C0D6D8-235F-4CC6-BC05-D81A97D15371}" destId="{0BB2E637-B09B-46D7-8037-358D262EC5FB}" srcOrd="0" destOrd="0" presId="urn:microsoft.com/office/officeart/2005/8/layout/hierarchy6"/>
    <dgm:cxn modelId="{91CDAB37-57A6-44DA-93E8-31CF487E5D42}" type="presOf" srcId="{7E7E24BA-7177-489C-B6AB-A5F4269D5357}" destId="{75467669-1E55-49D2-A147-32E106117CA8}" srcOrd="0" destOrd="0" presId="urn:microsoft.com/office/officeart/2005/8/layout/hierarchy6"/>
    <dgm:cxn modelId="{B37C9EB9-2060-46D1-9DF6-78F79192E54D}" srcId="{026DE619-0110-49C4-9A96-6FBE57EBB129}" destId="{375F3D01-926A-41F8-8310-CE10722A8909}" srcOrd="2" destOrd="0" parTransId="{7E7E24BA-7177-489C-B6AB-A5F4269D5357}" sibTransId="{78A0AECA-B4D1-42B7-A917-EEC5E3641DA5}"/>
    <dgm:cxn modelId="{0040B048-0E4B-4AE9-8055-5E9FAC1C5190}" type="presOf" srcId="{8182A9BF-BD25-4E5A-9227-C0E91E54E945}" destId="{41C0CE6D-D24D-416D-B758-843C8E1F3B35}" srcOrd="0" destOrd="0" presId="urn:microsoft.com/office/officeart/2005/8/layout/hierarchy6"/>
    <dgm:cxn modelId="{55F0D781-DE54-43E4-9B69-3A73F423BA49}" type="presOf" srcId="{375F3D01-926A-41F8-8310-CE10722A8909}" destId="{8DE6E293-8723-475A-A028-499C18FBABF3}" srcOrd="0" destOrd="0" presId="urn:microsoft.com/office/officeart/2005/8/layout/hierarchy6"/>
    <dgm:cxn modelId="{8E9E7D28-01AF-4E67-9D9E-65A3ECDE0958}" srcId="{3FF2D2AF-22EB-4BB1-9BE3-3E33699A89A4}" destId="{E2EFBCA9-032C-4560-B907-54BAB1A7214D}" srcOrd="2" destOrd="0" parTransId="{86746C90-1016-49E7-B9BC-100E7CC77B6E}" sibTransId="{F64E8AB7-CF61-49E7-895E-270260F637C1}"/>
    <dgm:cxn modelId="{4E70919A-3F3A-4996-951A-15602FD41C2B}" type="presOf" srcId="{67039355-0C60-4AA6-917A-03D8B0B5BB16}" destId="{F5D2D027-6937-46B0-BDA3-66B6DBA7EFFB}" srcOrd="0" destOrd="0" presId="urn:microsoft.com/office/officeart/2005/8/layout/hierarchy6"/>
    <dgm:cxn modelId="{5DA773C4-00BD-4B52-BE00-BEFA883E4A23}" type="presOf" srcId="{9AF7452A-13F9-4CA6-9CB0-9313D0FF0B89}" destId="{52643B6B-615A-4C69-8662-B15EBD0AB53E}" srcOrd="0" destOrd="0" presId="urn:microsoft.com/office/officeart/2005/8/layout/hierarchy6"/>
    <dgm:cxn modelId="{7D599811-8818-4C1C-AA8A-A87D085A93EC}" srcId="{37E246CB-C92E-420A-B914-260A7F75980C}" destId="{FA08C247-A3C0-4476-8094-9593C7DBF331}" srcOrd="2" destOrd="0" parTransId="{8182A9BF-BD25-4E5A-9227-C0E91E54E945}" sibTransId="{4A389B66-CF6A-473D-8BE1-B18B3FE05EED}"/>
    <dgm:cxn modelId="{50E7290A-4C32-40CA-9333-B18FBEA8048D}" type="presOf" srcId="{3FF2D2AF-22EB-4BB1-9BE3-3E33699A89A4}" destId="{CD8BB8DF-8A15-4B79-B053-63DD38DD22EB}" srcOrd="0" destOrd="0" presId="urn:microsoft.com/office/officeart/2005/8/layout/hierarchy6"/>
    <dgm:cxn modelId="{124E6AAB-C744-4D56-8BB1-8EAD3CF0AEB1}" type="presOf" srcId="{6A1C8C87-05C7-44F7-B786-DC2FAFC5D625}" destId="{BD26117A-52E6-49F3-8CCE-4B85AE7E3788}" srcOrd="0" destOrd="0" presId="urn:microsoft.com/office/officeart/2005/8/layout/hierarchy6"/>
    <dgm:cxn modelId="{2743A2B1-D2BE-41B8-BCBA-BD2FADFA1C55}" type="presOf" srcId="{7F955075-852F-4888-8EC0-E815BE75C607}" destId="{7195F792-293A-4B42-B4FC-85AF2F7C57E0}" srcOrd="0" destOrd="0" presId="urn:microsoft.com/office/officeart/2005/8/layout/hierarchy6"/>
    <dgm:cxn modelId="{5F90A64D-1D0D-4EB9-BBCB-3CF3644993C1}" srcId="{6DDDEB43-0D46-4DEF-A72A-E97EACDADDAB}" destId="{37E246CB-C92E-420A-B914-260A7F75980C}" srcOrd="2" destOrd="0" parTransId="{9392C014-289E-4ED5-96A2-403D9C4FECDA}" sibTransId="{427BB90A-E0E6-4CD5-ABA3-060FBA34062F}"/>
    <dgm:cxn modelId="{EAA3FC1A-6B2D-4588-AD8B-DCDDF58554D4}" srcId="{026DE619-0110-49C4-9A96-6FBE57EBB129}" destId="{78A0F973-8E26-4B6E-B2B5-CA32187CE09B}" srcOrd="0" destOrd="0" parTransId="{BBC3CFFC-3000-4AE4-9D2A-621C5930AF63}" sibTransId="{1B50F45D-92E1-478F-BCB4-13BFBE6B9ACD}"/>
    <dgm:cxn modelId="{4323A1D3-AD18-4126-BE48-25D2575EF2D6}" type="presOf" srcId="{9D4A096C-2186-44BB-99F5-616D944C833A}" destId="{85A5F5D6-E7CC-4DC4-B446-0C8EDA270D09}" srcOrd="0" destOrd="0" presId="urn:microsoft.com/office/officeart/2005/8/layout/hierarchy6"/>
    <dgm:cxn modelId="{B2D5516A-3734-468F-84EE-24752DA3CADA}" type="presParOf" srcId="{C42B052E-0F50-4B22-BB54-3A58ECA6D95E}" destId="{877C4AEC-EDB4-47B5-88DB-7B64630663B3}" srcOrd="0" destOrd="0" presId="urn:microsoft.com/office/officeart/2005/8/layout/hierarchy6"/>
    <dgm:cxn modelId="{E2EB4C4A-B1EF-4955-9B75-B7F9C6955F34}" type="presParOf" srcId="{877C4AEC-EDB4-47B5-88DB-7B64630663B3}" destId="{55E2F93F-649C-4BCF-8263-D42A34EA21DF}" srcOrd="0" destOrd="0" presId="urn:microsoft.com/office/officeart/2005/8/layout/hierarchy6"/>
    <dgm:cxn modelId="{31F28074-9340-4125-B113-D58F86ABEBC4}" type="presParOf" srcId="{55E2F93F-649C-4BCF-8263-D42A34EA21DF}" destId="{F3E53589-20D3-4481-89F7-00CE897D9507}" srcOrd="0" destOrd="0" presId="urn:microsoft.com/office/officeart/2005/8/layout/hierarchy6"/>
    <dgm:cxn modelId="{2C9037E3-553C-47DA-94DE-3BFA6A3B6CD1}" type="presParOf" srcId="{F3E53589-20D3-4481-89F7-00CE897D9507}" destId="{0C598B50-48A3-4C6D-99E5-11AAB2D49921}" srcOrd="0" destOrd="0" presId="urn:microsoft.com/office/officeart/2005/8/layout/hierarchy6"/>
    <dgm:cxn modelId="{AD979693-E99B-41C1-AAE4-46B864680AA4}" type="presParOf" srcId="{F3E53589-20D3-4481-89F7-00CE897D9507}" destId="{715BFD8C-2B9E-4FB1-A02B-64509EDA58CC}" srcOrd="1" destOrd="0" presId="urn:microsoft.com/office/officeart/2005/8/layout/hierarchy6"/>
    <dgm:cxn modelId="{B37B2717-5313-4298-B7F9-6C21A4B0E49D}" type="presParOf" srcId="{715BFD8C-2B9E-4FB1-A02B-64509EDA58CC}" destId="{0D35DD9B-F1A6-4E24-94C5-2997ECBA3093}" srcOrd="0" destOrd="0" presId="urn:microsoft.com/office/officeart/2005/8/layout/hierarchy6"/>
    <dgm:cxn modelId="{ACA52C89-306F-4387-89F0-05BCDDBD6AD9}" type="presParOf" srcId="{715BFD8C-2B9E-4FB1-A02B-64509EDA58CC}" destId="{AE7712A1-1D22-436D-86FC-B5B0B2EF1BAF}" srcOrd="1" destOrd="0" presId="urn:microsoft.com/office/officeart/2005/8/layout/hierarchy6"/>
    <dgm:cxn modelId="{FBACF05F-4E6F-4D45-AE09-18CA07C613A2}" type="presParOf" srcId="{AE7712A1-1D22-436D-86FC-B5B0B2EF1BAF}" destId="{7182F347-7B93-48BB-91E0-764F4EE7D8C1}" srcOrd="0" destOrd="0" presId="urn:microsoft.com/office/officeart/2005/8/layout/hierarchy6"/>
    <dgm:cxn modelId="{2651EE69-EE7B-4F22-BEDE-54A21DDA27D8}" type="presParOf" srcId="{AE7712A1-1D22-436D-86FC-B5B0B2EF1BAF}" destId="{0AD0C727-D5A8-4545-B5C1-FB1D53CB89A7}" srcOrd="1" destOrd="0" presId="urn:microsoft.com/office/officeart/2005/8/layout/hierarchy6"/>
    <dgm:cxn modelId="{7AC8369B-DFE5-4F5F-BF32-263396591D7A}" type="presParOf" srcId="{0AD0C727-D5A8-4545-B5C1-FB1D53CB89A7}" destId="{5C3A1440-05C3-42A1-9E78-FFDD17766B2D}" srcOrd="0" destOrd="0" presId="urn:microsoft.com/office/officeart/2005/8/layout/hierarchy6"/>
    <dgm:cxn modelId="{EBB2605F-AFC1-4AC3-B5D7-8A516E65FCDA}" type="presParOf" srcId="{0AD0C727-D5A8-4545-B5C1-FB1D53CB89A7}" destId="{3C09A37F-DE9B-4D72-9336-3E72580956C5}" srcOrd="1" destOrd="0" presId="urn:microsoft.com/office/officeart/2005/8/layout/hierarchy6"/>
    <dgm:cxn modelId="{8D076E7B-A64A-4FEF-981F-3967A8F16A05}" type="presParOf" srcId="{3C09A37F-DE9B-4D72-9336-3E72580956C5}" destId="{F5D2D027-6937-46B0-BDA3-66B6DBA7EFFB}" srcOrd="0" destOrd="0" presId="urn:microsoft.com/office/officeart/2005/8/layout/hierarchy6"/>
    <dgm:cxn modelId="{F70D610C-AF6E-45E6-883B-A10967305507}" type="presParOf" srcId="{3C09A37F-DE9B-4D72-9336-3E72580956C5}" destId="{3A4310A9-DFA6-4295-A4B0-A8C41E6ABBFD}" srcOrd="1" destOrd="0" presId="urn:microsoft.com/office/officeart/2005/8/layout/hierarchy6"/>
    <dgm:cxn modelId="{D77B2899-7602-4CA1-9BBD-A00943543671}" type="presParOf" srcId="{0AD0C727-D5A8-4545-B5C1-FB1D53CB89A7}" destId="{037511AE-B7F3-4030-A9D5-B54EAB108C4A}" srcOrd="2" destOrd="0" presId="urn:microsoft.com/office/officeart/2005/8/layout/hierarchy6"/>
    <dgm:cxn modelId="{40C3C082-B533-4F6D-957F-D7FC5E1685F2}" type="presParOf" srcId="{0AD0C727-D5A8-4545-B5C1-FB1D53CB89A7}" destId="{3C8D2A86-D3F0-4A53-A95C-F44C3F93F44C}" srcOrd="3" destOrd="0" presId="urn:microsoft.com/office/officeart/2005/8/layout/hierarchy6"/>
    <dgm:cxn modelId="{1EC0665B-E580-4D12-9118-86E4FE467635}" type="presParOf" srcId="{3C8D2A86-D3F0-4A53-A95C-F44C3F93F44C}" destId="{5CC388C8-4971-4523-975C-99991F1A1308}" srcOrd="0" destOrd="0" presId="urn:microsoft.com/office/officeart/2005/8/layout/hierarchy6"/>
    <dgm:cxn modelId="{BA9AFEA0-5A40-4DE0-8C4B-E1047B6702E7}" type="presParOf" srcId="{3C8D2A86-D3F0-4A53-A95C-F44C3F93F44C}" destId="{54C83D50-AD0C-4DC4-8FD7-D85FC60A0056}" srcOrd="1" destOrd="0" presId="urn:microsoft.com/office/officeart/2005/8/layout/hierarchy6"/>
    <dgm:cxn modelId="{CB290E8E-32B3-4B7A-B5E4-3C5A226448D1}" type="presParOf" srcId="{0AD0C727-D5A8-4545-B5C1-FB1D53CB89A7}" destId="{11957CA4-31C5-49F4-B257-8469028C5E53}" srcOrd="4" destOrd="0" presId="urn:microsoft.com/office/officeart/2005/8/layout/hierarchy6"/>
    <dgm:cxn modelId="{3AA70D8A-0ED7-4E97-97E7-E26714B37866}" type="presParOf" srcId="{0AD0C727-D5A8-4545-B5C1-FB1D53CB89A7}" destId="{85841C94-3DB0-4864-B31B-679B8B3BA7C9}" srcOrd="5" destOrd="0" presId="urn:microsoft.com/office/officeart/2005/8/layout/hierarchy6"/>
    <dgm:cxn modelId="{774C04DC-3988-4F9A-BE8B-ABD35B59AD7D}" type="presParOf" srcId="{85841C94-3DB0-4864-B31B-679B8B3BA7C9}" destId="{0BB2E637-B09B-46D7-8037-358D262EC5FB}" srcOrd="0" destOrd="0" presId="urn:microsoft.com/office/officeart/2005/8/layout/hierarchy6"/>
    <dgm:cxn modelId="{6F63C9F4-F820-4359-A550-8F36EA1439C9}" type="presParOf" srcId="{85841C94-3DB0-4864-B31B-679B8B3BA7C9}" destId="{1664A67B-E196-4A8A-A5BD-5D0D8CB212EA}" srcOrd="1" destOrd="0" presId="urn:microsoft.com/office/officeart/2005/8/layout/hierarchy6"/>
    <dgm:cxn modelId="{5F212F3A-433F-4B93-BEEE-AEECE5E3A40E}" type="presParOf" srcId="{0AD0C727-D5A8-4545-B5C1-FB1D53CB89A7}" destId="{02AB7FCB-F6EF-47A2-860D-14B5FB241F3E}" srcOrd="6" destOrd="0" presId="urn:microsoft.com/office/officeart/2005/8/layout/hierarchy6"/>
    <dgm:cxn modelId="{8FDDE764-9BAC-42FD-BB50-71A9CF4C91BF}" type="presParOf" srcId="{0AD0C727-D5A8-4545-B5C1-FB1D53CB89A7}" destId="{E6C29BEB-9BEA-4028-93EA-C44C56E37F08}" srcOrd="7" destOrd="0" presId="urn:microsoft.com/office/officeart/2005/8/layout/hierarchy6"/>
    <dgm:cxn modelId="{CDC08DC3-2970-473C-B7F1-66BAF71841C3}" type="presParOf" srcId="{E6C29BEB-9BEA-4028-93EA-C44C56E37F08}" destId="{52643B6B-615A-4C69-8662-B15EBD0AB53E}" srcOrd="0" destOrd="0" presId="urn:microsoft.com/office/officeart/2005/8/layout/hierarchy6"/>
    <dgm:cxn modelId="{C642ED49-296A-472A-845E-C9C43DFA2E5B}" type="presParOf" srcId="{E6C29BEB-9BEA-4028-93EA-C44C56E37F08}" destId="{27CA6519-93DA-414A-9A5D-267313431AEC}" srcOrd="1" destOrd="0" presId="urn:microsoft.com/office/officeart/2005/8/layout/hierarchy6"/>
    <dgm:cxn modelId="{511EC50C-E7ED-41F4-87F7-CF647F7047C7}" type="presParOf" srcId="{715BFD8C-2B9E-4FB1-A02B-64509EDA58CC}" destId="{20BA09D8-84CD-4D42-AFB0-0D51C778DDDC}" srcOrd="2" destOrd="0" presId="urn:microsoft.com/office/officeart/2005/8/layout/hierarchy6"/>
    <dgm:cxn modelId="{C4183849-658F-495A-9A99-E79870FCA42F}" type="presParOf" srcId="{715BFD8C-2B9E-4FB1-A02B-64509EDA58CC}" destId="{A52B5813-FB27-4A81-A94C-8741B71EDD01}" srcOrd="3" destOrd="0" presId="urn:microsoft.com/office/officeart/2005/8/layout/hierarchy6"/>
    <dgm:cxn modelId="{0047DB34-CA9B-4CA7-BC90-2DE7E68BDA8F}" type="presParOf" srcId="{A52B5813-FB27-4A81-A94C-8741B71EDD01}" destId="{CD8BB8DF-8A15-4B79-B053-63DD38DD22EB}" srcOrd="0" destOrd="0" presId="urn:microsoft.com/office/officeart/2005/8/layout/hierarchy6"/>
    <dgm:cxn modelId="{0D19E76F-EC2E-491B-969F-78FF6C583E83}" type="presParOf" srcId="{A52B5813-FB27-4A81-A94C-8741B71EDD01}" destId="{7312FC84-28D7-440B-80E0-13380CA40A8E}" srcOrd="1" destOrd="0" presId="urn:microsoft.com/office/officeart/2005/8/layout/hierarchy6"/>
    <dgm:cxn modelId="{E2E3AF19-F961-4176-AABA-DBB26CBD078C}" type="presParOf" srcId="{7312FC84-28D7-440B-80E0-13380CA40A8E}" destId="{85A5F5D6-E7CC-4DC4-B446-0C8EDA270D09}" srcOrd="0" destOrd="0" presId="urn:microsoft.com/office/officeart/2005/8/layout/hierarchy6"/>
    <dgm:cxn modelId="{9288C5D7-CB4F-4F01-A143-14D6D8E6E0BB}" type="presParOf" srcId="{7312FC84-28D7-440B-80E0-13380CA40A8E}" destId="{8559D17F-00F2-447C-A7F5-509D0FB7C8B3}" srcOrd="1" destOrd="0" presId="urn:microsoft.com/office/officeart/2005/8/layout/hierarchy6"/>
    <dgm:cxn modelId="{1C3B9D8A-4876-478F-8F8D-87E729F475A3}" type="presParOf" srcId="{8559D17F-00F2-447C-A7F5-509D0FB7C8B3}" destId="{7A38BFFC-4C8D-49B0-854B-F5ACE8A0AB32}" srcOrd="0" destOrd="0" presId="urn:microsoft.com/office/officeart/2005/8/layout/hierarchy6"/>
    <dgm:cxn modelId="{9771B332-D385-4115-A876-D1F57DD08B41}" type="presParOf" srcId="{8559D17F-00F2-447C-A7F5-509D0FB7C8B3}" destId="{EB8D5CE3-1E91-42B1-9918-18C99495C5D6}" srcOrd="1" destOrd="0" presId="urn:microsoft.com/office/officeart/2005/8/layout/hierarchy6"/>
    <dgm:cxn modelId="{D48C6B29-3F56-4769-85FF-AA185E465831}" type="presParOf" srcId="{7312FC84-28D7-440B-80E0-13380CA40A8E}" destId="{92ED7F6C-88B6-498A-8E4B-646B7149A829}" srcOrd="2" destOrd="0" presId="urn:microsoft.com/office/officeart/2005/8/layout/hierarchy6"/>
    <dgm:cxn modelId="{AC40785D-5516-4937-87DC-4E1C8AC6D3B9}" type="presParOf" srcId="{7312FC84-28D7-440B-80E0-13380CA40A8E}" destId="{BD65AE93-F763-40D3-9E16-ADA8820B5D46}" srcOrd="3" destOrd="0" presId="urn:microsoft.com/office/officeart/2005/8/layout/hierarchy6"/>
    <dgm:cxn modelId="{C2FDD993-0DE5-436E-AD7C-5CCAD2E03BCF}" type="presParOf" srcId="{BD65AE93-F763-40D3-9E16-ADA8820B5D46}" destId="{3E886632-69F9-4B30-A87B-E448D5384C6E}" srcOrd="0" destOrd="0" presId="urn:microsoft.com/office/officeart/2005/8/layout/hierarchy6"/>
    <dgm:cxn modelId="{230D9E72-FE40-4A95-A41F-695E8B90F25B}" type="presParOf" srcId="{BD65AE93-F763-40D3-9E16-ADA8820B5D46}" destId="{92756EA5-C0A3-4850-9335-6BE0EA6F06B1}" srcOrd="1" destOrd="0" presId="urn:microsoft.com/office/officeart/2005/8/layout/hierarchy6"/>
    <dgm:cxn modelId="{1A5F5C75-0E83-430A-B5A1-A5C292671868}" type="presParOf" srcId="{7312FC84-28D7-440B-80E0-13380CA40A8E}" destId="{A3F60ECB-ADA2-4294-AA89-BE75141FD9B4}" srcOrd="4" destOrd="0" presId="urn:microsoft.com/office/officeart/2005/8/layout/hierarchy6"/>
    <dgm:cxn modelId="{F410C770-1EEB-46F3-B961-D70B9AA945D2}" type="presParOf" srcId="{7312FC84-28D7-440B-80E0-13380CA40A8E}" destId="{FC41C899-065A-4A03-8750-3B43A630D3EB}" srcOrd="5" destOrd="0" presId="urn:microsoft.com/office/officeart/2005/8/layout/hierarchy6"/>
    <dgm:cxn modelId="{D70CE7D0-36C1-4A0A-A2E4-6DE00D80F300}" type="presParOf" srcId="{FC41C899-065A-4A03-8750-3B43A630D3EB}" destId="{68ACB5B1-D131-4C43-A773-77ED097D7998}" srcOrd="0" destOrd="0" presId="urn:microsoft.com/office/officeart/2005/8/layout/hierarchy6"/>
    <dgm:cxn modelId="{71CAE341-349B-4653-B2E7-00D553CD4638}" type="presParOf" srcId="{FC41C899-065A-4A03-8750-3B43A630D3EB}" destId="{513E0DD1-2C47-4B0E-AEFB-D38BF7CE5BD3}" srcOrd="1" destOrd="0" presId="urn:microsoft.com/office/officeart/2005/8/layout/hierarchy6"/>
    <dgm:cxn modelId="{104F90D3-436D-4BF7-B5D2-AF3CC77B4502}" type="presParOf" srcId="{7312FC84-28D7-440B-80E0-13380CA40A8E}" destId="{3BD0F1CE-0A41-4300-827B-27ED7468BD2B}" srcOrd="6" destOrd="0" presId="urn:microsoft.com/office/officeart/2005/8/layout/hierarchy6"/>
    <dgm:cxn modelId="{662BE685-AA7F-4CD1-9C9F-60C73C76CB17}" type="presParOf" srcId="{7312FC84-28D7-440B-80E0-13380CA40A8E}" destId="{BD1996DC-FCA3-4DFF-B41B-0F6B0858BB47}" srcOrd="7" destOrd="0" presId="urn:microsoft.com/office/officeart/2005/8/layout/hierarchy6"/>
    <dgm:cxn modelId="{1BD7D6F8-B146-484E-9DF8-4B2E207105FE}" type="presParOf" srcId="{BD1996DC-FCA3-4DFF-B41B-0F6B0858BB47}" destId="{7195F792-293A-4B42-B4FC-85AF2F7C57E0}" srcOrd="0" destOrd="0" presId="urn:microsoft.com/office/officeart/2005/8/layout/hierarchy6"/>
    <dgm:cxn modelId="{1FA3AA1B-B3B6-44AD-9278-CDB247E06223}" type="presParOf" srcId="{BD1996DC-FCA3-4DFF-B41B-0F6B0858BB47}" destId="{092C0317-54FD-4D32-9BBE-746FC7CD01E3}" srcOrd="1" destOrd="0" presId="urn:microsoft.com/office/officeart/2005/8/layout/hierarchy6"/>
    <dgm:cxn modelId="{BF93018C-9CCB-49AA-9F79-950358ED9902}" type="presParOf" srcId="{715BFD8C-2B9E-4FB1-A02B-64509EDA58CC}" destId="{404913CD-0F69-4C06-BBE9-50BF3F01E3A6}" srcOrd="4" destOrd="0" presId="urn:microsoft.com/office/officeart/2005/8/layout/hierarchy6"/>
    <dgm:cxn modelId="{FF200623-4D05-470E-A7F8-6289CE394655}" type="presParOf" srcId="{715BFD8C-2B9E-4FB1-A02B-64509EDA58CC}" destId="{4189B326-0BB1-4166-A375-76A07175B9FF}" srcOrd="5" destOrd="0" presId="urn:microsoft.com/office/officeart/2005/8/layout/hierarchy6"/>
    <dgm:cxn modelId="{EC9419EA-0B3C-4CC5-B75A-9FD4278DB986}" type="presParOf" srcId="{4189B326-0BB1-4166-A375-76A07175B9FF}" destId="{83658D06-35C4-4A50-9E64-F1194EF84B2D}" srcOrd="0" destOrd="0" presId="urn:microsoft.com/office/officeart/2005/8/layout/hierarchy6"/>
    <dgm:cxn modelId="{CEB51C65-E0A6-4879-B5F0-43BBC079CCFC}" type="presParOf" srcId="{4189B326-0BB1-4166-A375-76A07175B9FF}" destId="{7497A9CE-9D31-496E-B73A-137D356F204E}" srcOrd="1" destOrd="0" presId="urn:microsoft.com/office/officeart/2005/8/layout/hierarchy6"/>
    <dgm:cxn modelId="{25DCE833-00F9-48DE-8BB9-A06003006A10}" type="presParOf" srcId="{7497A9CE-9D31-496E-B73A-137D356F204E}" destId="{9DD81052-9FA3-4494-B71C-51BFED336957}" srcOrd="0" destOrd="0" presId="urn:microsoft.com/office/officeart/2005/8/layout/hierarchy6"/>
    <dgm:cxn modelId="{6FA88392-8499-45A4-8F02-16AE9324C99D}" type="presParOf" srcId="{7497A9CE-9D31-496E-B73A-137D356F204E}" destId="{EB763111-BF7B-475D-865A-683CF529613B}" srcOrd="1" destOrd="0" presId="urn:microsoft.com/office/officeart/2005/8/layout/hierarchy6"/>
    <dgm:cxn modelId="{C59B9625-3A66-4E9E-80D4-1F61CEB926FD}" type="presParOf" srcId="{EB763111-BF7B-475D-865A-683CF529613B}" destId="{B6591B7B-89EA-4FE4-85EB-7DA5C07109AD}" srcOrd="0" destOrd="0" presId="urn:microsoft.com/office/officeart/2005/8/layout/hierarchy6"/>
    <dgm:cxn modelId="{2B75DA8B-E868-4749-804E-47C1DB0D8FC7}" type="presParOf" srcId="{EB763111-BF7B-475D-865A-683CF529613B}" destId="{4181B313-FAE2-4509-82E3-2A8D625B01D0}" srcOrd="1" destOrd="0" presId="urn:microsoft.com/office/officeart/2005/8/layout/hierarchy6"/>
    <dgm:cxn modelId="{CBB793BE-3EE3-4AA1-BE85-4DC2B86A0F0E}" type="presParOf" srcId="{7497A9CE-9D31-496E-B73A-137D356F204E}" destId="{0A3E6AD3-E5FC-4795-B229-9ADCFA8B61DB}" srcOrd="2" destOrd="0" presId="urn:microsoft.com/office/officeart/2005/8/layout/hierarchy6"/>
    <dgm:cxn modelId="{34D4B42F-0466-4B11-BF92-A54140218587}" type="presParOf" srcId="{7497A9CE-9D31-496E-B73A-137D356F204E}" destId="{310591E3-C1F1-4A30-AEB6-DBBC93664681}" srcOrd="3" destOrd="0" presId="urn:microsoft.com/office/officeart/2005/8/layout/hierarchy6"/>
    <dgm:cxn modelId="{D240F789-CEAD-47A4-AC95-E6BD6CFF0129}" type="presParOf" srcId="{310591E3-C1F1-4A30-AEB6-DBBC93664681}" destId="{3C730806-5AC8-415E-8202-CDF0FDE14E6E}" srcOrd="0" destOrd="0" presId="urn:microsoft.com/office/officeart/2005/8/layout/hierarchy6"/>
    <dgm:cxn modelId="{3F6326FF-9846-4E67-A6B0-8EFCE7D243C0}" type="presParOf" srcId="{310591E3-C1F1-4A30-AEB6-DBBC93664681}" destId="{DAC8D6F2-B677-4F5C-A768-9A914830E164}" srcOrd="1" destOrd="0" presId="urn:microsoft.com/office/officeart/2005/8/layout/hierarchy6"/>
    <dgm:cxn modelId="{9389CBD1-2C17-43F2-B748-F91F681DB873}" type="presParOf" srcId="{7497A9CE-9D31-496E-B73A-137D356F204E}" destId="{41C0CE6D-D24D-416D-B758-843C8E1F3B35}" srcOrd="4" destOrd="0" presId="urn:microsoft.com/office/officeart/2005/8/layout/hierarchy6"/>
    <dgm:cxn modelId="{F596910B-4A02-4617-AE72-6C5521C13861}" type="presParOf" srcId="{7497A9CE-9D31-496E-B73A-137D356F204E}" destId="{37759BB2-48D1-40C9-8F4A-E6F8093FF043}" srcOrd="5" destOrd="0" presId="urn:microsoft.com/office/officeart/2005/8/layout/hierarchy6"/>
    <dgm:cxn modelId="{46C6948E-BF6D-4EE8-A8BA-F57E7F5FF1B2}" type="presParOf" srcId="{37759BB2-48D1-40C9-8F4A-E6F8093FF043}" destId="{147FFF91-EA73-463F-A611-D44C6E4C5352}" srcOrd="0" destOrd="0" presId="urn:microsoft.com/office/officeart/2005/8/layout/hierarchy6"/>
    <dgm:cxn modelId="{7B3A7CA7-BFDA-4AF9-9366-D33C7E45D930}" type="presParOf" srcId="{37759BB2-48D1-40C9-8F4A-E6F8093FF043}" destId="{3CA3FAC4-434A-4A40-AFFF-8004F150E283}" srcOrd="1" destOrd="0" presId="urn:microsoft.com/office/officeart/2005/8/layout/hierarchy6"/>
    <dgm:cxn modelId="{B4AC5912-A19D-480C-81E2-2440F5C88BFC}" type="presParOf" srcId="{7497A9CE-9D31-496E-B73A-137D356F204E}" destId="{BB0A4CAA-846A-4529-895F-53A86E5499C0}" srcOrd="6" destOrd="0" presId="urn:microsoft.com/office/officeart/2005/8/layout/hierarchy6"/>
    <dgm:cxn modelId="{AE18B9BB-F537-4FEC-8BAE-F2297060BC2B}" type="presParOf" srcId="{7497A9CE-9D31-496E-B73A-137D356F204E}" destId="{79A0D74C-605A-43A8-9478-C8CE646B66AF}" srcOrd="7" destOrd="0" presId="urn:microsoft.com/office/officeart/2005/8/layout/hierarchy6"/>
    <dgm:cxn modelId="{9B02AA97-AA7C-4113-9A9B-D38D7170A04B}" type="presParOf" srcId="{79A0D74C-605A-43A8-9478-C8CE646B66AF}" destId="{8A240CAB-B0EF-4E62-87E3-FD920BB66E9D}" srcOrd="0" destOrd="0" presId="urn:microsoft.com/office/officeart/2005/8/layout/hierarchy6"/>
    <dgm:cxn modelId="{E3935F2E-091D-4675-A4DD-826853DBF7D5}" type="presParOf" srcId="{79A0D74C-605A-43A8-9478-C8CE646B66AF}" destId="{FDC279D2-B8EE-4027-ACDB-23E8691CAA62}" srcOrd="1" destOrd="0" presId="urn:microsoft.com/office/officeart/2005/8/layout/hierarchy6"/>
    <dgm:cxn modelId="{860EAE50-104D-4364-861B-1E0B79AD5F7C}" type="presParOf" srcId="{715BFD8C-2B9E-4FB1-A02B-64509EDA58CC}" destId="{BD26117A-52E6-49F3-8CCE-4B85AE7E3788}" srcOrd="6" destOrd="0" presId="urn:microsoft.com/office/officeart/2005/8/layout/hierarchy6"/>
    <dgm:cxn modelId="{24350828-ED5D-4484-99C1-D294A32B580D}" type="presParOf" srcId="{715BFD8C-2B9E-4FB1-A02B-64509EDA58CC}" destId="{CF21DC92-EED6-493A-BB3F-8A3E017F5D87}" srcOrd="7" destOrd="0" presId="urn:microsoft.com/office/officeart/2005/8/layout/hierarchy6"/>
    <dgm:cxn modelId="{4582ED61-E15A-4327-A95D-663F54C9E988}" type="presParOf" srcId="{CF21DC92-EED6-493A-BB3F-8A3E017F5D87}" destId="{269E74EA-AF27-44BE-9512-9484268B9063}" srcOrd="0" destOrd="0" presId="urn:microsoft.com/office/officeart/2005/8/layout/hierarchy6"/>
    <dgm:cxn modelId="{1A72A4E7-5964-4985-9399-0C06C662D610}" type="presParOf" srcId="{CF21DC92-EED6-493A-BB3F-8A3E017F5D87}" destId="{0C9F8BE3-D6B7-4DB0-B007-DEF16A88420C}" srcOrd="1" destOrd="0" presId="urn:microsoft.com/office/officeart/2005/8/layout/hierarchy6"/>
    <dgm:cxn modelId="{BE85EEAF-73D1-4009-AEC8-B86A1C52AADB}" type="presParOf" srcId="{0C9F8BE3-D6B7-4DB0-B007-DEF16A88420C}" destId="{4EE3C625-0340-4619-B45A-37638A44C5F0}" srcOrd="0" destOrd="0" presId="urn:microsoft.com/office/officeart/2005/8/layout/hierarchy6"/>
    <dgm:cxn modelId="{44C69FAC-357A-4608-9178-C430FFB3D60D}" type="presParOf" srcId="{0C9F8BE3-D6B7-4DB0-B007-DEF16A88420C}" destId="{ECEDC1AC-9D64-42A3-8978-307D14C237DA}" srcOrd="1" destOrd="0" presId="urn:microsoft.com/office/officeart/2005/8/layout/hierarchy6"/>
    <dgm:cxn modelId="{91EB2E1A-18F3-40C9-B0E4-D0308932B485}" type="presParOf" srcId="{ECEDC1AC-9D64-42A3-8978-307D14C237DA}" destId="{937C4DB5-B717-46D5-B369-7EA9024FB5BA}" srcOrd="0" destOrd="0" presId="urn:microsoft.com/office/officeart/2005/8/layout/hierarchy6"/>
    <dgm:cxn modelId="{3985F22C-80BB-4D9F-ACD3-6A7B662AE681}" type="presParOf" srcId="{ECEDC1AC-9D64-42A3-8978-307D14C237DA}" destId="{DFDAF919-78A9-4F37-98A9-83FF8E938300}" srcOrd="1" destOrd="0" presId="urn:microsoft.com/office/officeart/2005/8/layout/hierarchy6"/>
    <dgm:cxn modelId="{B964649E-5A84-41E6-9FA3-DC2212F30124}" type="presParOf" srcId="{0C9F8BE3-D6B7-4DB0-B007-DEF16A88420C}" destId="{4071520D-0641-4206-901A-AB2DDCB680FC}" srcOrd="2" destOrd="0" presId="urn:microsoft.com/office/officeart/2005/8/layout/hierarchy6"/>
    <dgm:cxn modelId="{46483B17-3C15-40B3-AECC-F40C79E9A5F6}" type="presParOf" srcId="{0C9F8BE3-D6B7-4DB0-B007-DEF16A88420C}" destId="{672CA2EA-2029-4633-8B88-333102E3E568}" srcOrd="3" destOrd="0" presId="urn:microsoft.com/office/officeart/2005/8/layout/hierarchy6"/>
    <dgm:cxn modelId="{EB9E8C8F-8E29-41AC-96C0-1791C8FBF15A}" type="presParOf" srcId="{672CA2EA-2029-4633-8B88-333102E3E568}" destId="{8D36E25F-D009-4197-ABDB-52302765B639}" srcOrd="0" destOrd="0" presId="urn:microsoft.com/office/officeart/2005/8/layout/hierarchy6"/>
    <dgm:cxn modelId="{2F5B4020-6824-4ED0-AA59-EC0AC05B2E78}" type="presParOf" srcId="{672CA2EA-2029-4633-8B88-333102E3E568}" destId="{44E29234-CBEB-465D-9FFB-0D5AAD708DC2}" srcOrd="1" destOrd="0" presId="urn:microsoft.com/office/officeart/2005/8/layout/hierarchy6"/>
    <dgm:cxn modelId="{2D953A0A-5870-4E7E-9AF4-5420F8758186}" type="presParOf" srcId="{0C9F8BE3-D6B7-4DB0-B007-DEF16A88420C}" destId="{75467669-1E55-49D2-A147-32E106117CA8}" srcOrd="4" destOrd="0" presId="urn:microsoft.com/office/officeart/2005/8/layout/hierarchy6"/>
    <dgm:cxn modelId="{4AF14750-4D70-4CDD-A08F-17EBCBC41768}" type="presParOf" srcId="{0C9F8BE3-D6B7-4DB0-B007-DEF16A88420C}" destId="{1360DCE1-7A9D-464D-9162-1E06589977F0}" srcOrd="5" destOrd="0" presId="urn:microsoft.com/office/officeart/2005/8/layout/hierarchy6"/>
    <dgm:cxn modelId="{7215E60B-FBA9-4542-90D9-F2B856573FA2}" type="presParOf" srcId="{1360DCE1-7A9D-464D-9162-1E06589977F0}" destId="{8DE6E293-8723-475A-A028-499C18FBABF3}" srcOrd="0" destOrd="0" presId="urn:microsoft.com/office/officeart/2005/8/layout/hierarchy6"/>
    <dgm:cxn modelId="{0614183C-6630-4C72-9E1A-0EFCA3C2FF79}" type="presParOf" srcId="{1360DCE1-7A9D-464D-9162-1E06589977F0}" destId="{637AD73B-4F6E-4883-972C-D3CD627E814F}" srcOrd="1" destOrd="0" presId="urn:microsoft.com/office/officeart/2005/8/layout/hierarchy6"/>
    <dgm:cxn modelId="{5951E9E3-0FB6-4820-BCED-E5314ADED418}" type="presParOf" srcId="{C42B052E-0F50-4B22-BB54-3A58ECA6D95E}" destId="{F9D38B4E-0F0A-4A50-903A-69E37678BA55}" srcOrd="1" destOrd="0" presId="urn:microsoft.com/office/officeart/2005/8/layout/hierarchy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98B50-48A3-4C6D-99E5-11AAB2D49921}">
      <dsp:nvSpPr>
        <dsp:cNvPr id="0" name=""/>
        <dsp:cNvSpPr/>
      </dsp:nvSpPr>
      <dsp:spPr>
        <a:xfrm>
          <a:off x="3564569" y="1337672"/>
          <a:ext cx="1799997" cy="611996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在线教学</a:t>
          </a:r>
          <a:endParaRPr lang="zh-CN" altLang="en-US" sz="2800" kern="1200" dirty="0"/>
        </a:p>
      </dsp:txBody>
      <dsp:txXfrm>
        <a:off x="3582494" y="1355597"/>
        <a:ext cx="1764147" cy="576146"/>
      </dsp:txXfrm>
    </dsp:sp>
    <dsp:sp modelId="{0D35DD9B-F1A6-4E24-94C5-2997ECBA3093}">
      <dsp:nvSpPr>
        <dsp:cNvPr id="0" name=""/>
        <dsp:cNvSpPr/>
      </dsp:nvSpPr>
      <dsp:spPr>
        <a:xfrm>
          <a:off x="1390774" y="1949669"/>
          <a:ext cx="3073793" cy="613508"/>
        </a:xfrm>
        <a:custGeom>
          <a:avLst/>
          <a:gdLst/>
          <a:ahLst/>
          <a:cxnLst/>
          <a:rect l="0" t="0" r="0" b="0"/>
          <a:pathLst>
            <a:path>
              <a:moveTo>
                <a:pt x="3073793" y="0"/>
              </a:moveTo>
              <a:lnTo>
                <a:pt x="3073793" y="306754"/>
              </a:lnTo>
              <a:lnTo>
                <a:pt x="0" y="306754"/>
              </a:lnTo>
              <a:lnTo>
                <a:pt x="0" y="613508"/>
              </a:lnTo>
            </a:path>
          </a:pathLst>
        </a:custGeom>
        <a:noFill/>
        <a:ln w="15875" cap="flat" cmpd="sng" algn="ctr">
          <a:solidFill>
            <a:schemeClr val="bg1">
              <a:lumMod val="7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182F347-7B93-48BB-91E0-764F4EE7D8C1}">
      <dsp:nvSpPr>
        <dsp:cNvPr id="0" name=""/>
        <dsp:cNvSpPr/>
      </dsp:nvSpPr>
      <dsp:spPr>
        <a:xfrm>
          <a:off x="886773" y="2563177"/>
          <a:ext cx="1008002" cy="36000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教学排课</a:t>
          </a:r>
          <a:endParaRPr lang="zh-CN" altLang="en-US" sz="1600" kern="1200" dirty="0"/>
        </a:p>
      </dsp:txBody>
      <dsp:txXfrm>
        <a:off x="897317" y="2573721"/>
        <a:ext cx="986914" cy="338914"/>
      </dsp:txXfrm>
    </dsp:sp>
    <dsp:sp modelId="{5C3A1440-05C3-42A1-9E78-FFDD17766B2D}">
      <dsp:nvSpPr>
        <dsp:cNvPr id="0" name=""/>
        <dsp:cNvSpPr/>
      </dsp:nvSpPr>
      <dsp:spPr>
        <a:xfrm>
          <a:off x="828231" y="2923180"/>
          <a:ext cx="562543" cy="589297"/>
        </a:xfrm>
        <a:custGeom>
          <a:avLst/>
          <a:gdLst/>
          <a:ahLst/>
          <a:cxnLst/>
          <a:rect l="0" t="0" r="0" b="0"/>
          <a:pathLst>
            <a:path>
              <a:moveTo>
                <a:pt x="562543" y="0"/>
              </a:moveTo>
              <a:lnTo>
                <a:pt x="562543" y="294648"/>
              </a:lnTo>
              <a:lnTo>
                <a:pt x="0" y="294648"/>
              </a:lnTo>
              <a:lnTo>
                <a:pt x="0" y="589297"/>
              </a:lnTo>
            </a:path>
          </a:pathLst>
        </a:custGeom>
        <a:noFill/>
        <a:ln w="15875" cap="flat" cmpd="sng" algn="ctr">
          <a:solidFill>
            <a:schemeClr val="bg1">
              <a:lumMod val="8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5D2D027-6937-46B0-BDA3-66B6DBA7EFFB}">
      <dsp:nvSpPr>
        <dsp:cNvPr id="0" name=""/>
        <dsp:cNvSpPr/>
      </dsp:nvSpPr>
      <dsp:spPr>
        <a:xfrm>
          <a:off x="677623" y="3512478"/>
          <a:ext cx="301215" cy="143999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eaVert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学期课表生成</a:t>
          </a:r>
          <a:endParaRPr lang="zh-CN" altLang="en-US" sz="1400" kern="1200" dirty="0"/>
        </a:p>
      </dsp:txBody>
      <dsp:txXfrm>
        <a:off x="686445" y="3521300"/>
        <a:ext cx="283571" cy="1422353"/>
      </dsp:txXfrm>
    </dsp:sp>
    <dsp:sp modelId="{037511AE-B7F3-4030-A9D5-B54EAB108C4A}">
      <dsp:nvSpPr>
        <dsp:cNvPr id="0" name=""/>
        <dsp:cNvSpPr/>
      </dsp:nvSpPr>
      <dsp:spPr>
        <a:xfrm>
          <a:off x="1204401" y="2923180"/>
          <a:ext cx="186373" cy="600602"/>
        </a:xfrm>
        <a:custGeom>
          <a:avLst/>
          <a:gdLst/>
          <a:ahLst/>
          <a:cxnLst/>
          <a:rect l="0" t="0" r="0" b="0"/>
          <a:pathLst>
            <a:path>
              <a:moveTo>
                <a:pt x="186373" y="0"/>
              </a:moveTo>
              <a:lnTo>
                <a:pt x="186373" y="300301"/>
              </a:lnTo>
              <a:lnTo>
                <a:pt x="0" y="300301"/>
              </a:lnTo>
              <a:lnTo>
                <a:pt x="0" y="600602"/>
              </a:lnTo>
            </a:path>
          </a:pathLst>
        </a:custGeom>
        <a:noFill/>
        <a:ln w="15875" cap="flat" cmpd="sng" algn="ctr">
          <a:solidFill>
            <a:schemeClr val="bg1">
              <a:lumMod val="8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CC388C8-4971-4523-975C-99991F1A1308}">
      <dsp:nvSpPr>
        <dsp:cNvPr id="0" name=""/>
        <dsp:cNvSpPr/>
      </dsp:nvSpPr>
      <dsp:spPr>
        <a:xfrm>
          <a:off x="1053793" y="3523783"/>
          <a:ext cx="301215" cy="143999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课表分类查询</a:t>
          </a:r>
          <a:endParaRPr lang="zh-CN" altLang="en-US" sz="1400" kern="1200" dirty="0"/>
        </a:p>
      </dsp:txBody>
      <dsp:txXfrm>
        <a:off x="1062615" y="3532605"/>
        <a:ext cx="283571" cy="1422353"/>
      </dsp:txXfrm>
    </dsp:sp>
    <dsp:sp modelId="{11957CA4-31C5-49F4-B257-8469028C5E53}">
      <dsp:nvSpPr>
        <dsp:cNvPr id="0" name=""/>
        <dsp:cNvSpPr/>
      </dsp:nvSpPr>
      <dsp:spPr>
        <a:xfrm>
          <a:off x="1390774" y="2923180"/>
          <a:ext cx="246267" cy="608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148"/>
              </a:lnTo>
              <a:lnTo>
                <a:pt x="246267" y="304148"/>
              </a:lnTo>
              <a:lnTo>
                <a:pt x="246267" y="608297"/>
              </a:lnTo>
            </a:path>
          </a:pathLst>
        </a:custGeom>
        <a:noFill/>
        <a:ln w="15875" cap="flat" cmpd="sng" algn="ctr">
          <a:solidFill>
            <a:schemeClr val="bg1">
              <a:lumMod val="8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BB2E637-B09B-46D7-8037-358D262EC5FB}">
      <dsp:nvSpPr>
        <dsp:cNvPr id="0" name=""/>
        <dsp:cNvSpPr/>
      </dsp:nvSpPr>
      <dsp:spPr>
        <a:xfrm>
          <a:off x="1486434" y="3531478"/>
          <a:ext cx="301215" cy="143999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课表分类导出</a:t>
          </a:r>
          <a:endParaRPr lang="zh-CN" altLang="en-US" sz="1400" kern="1200" dirty="0"/>
        </a:p>
      </dsp:txBody>
      <dsp:txXfrm>
        <a:off x="1495256" y="3540300"/>
        <a:ext cx="283571" cy="1422353"/>
      </dsp:txXfrm>
    </dsp:sp>
    <dsp:sp modelId="{02AB7FCB-F6EF-47A2-860D-14B5FB241F3E}">
      <dsp:nvSpPr>
        <dsp:cNvPr id="0" name=""/>
        <dsp:cNvSpPr/>
      </dsp:nvSpPr>
      <dsp:spPr>
        <a:xfrm>
          <a:off x="1390774" y="2923180"/>
          <a:ext cx="665601" cy="607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627"/>
              </a:lnTo>
              <a:lnTo>
                <a:pt x="665601" y="303627"/>
              </a:lnTo>
              <a:lnTo>
                <a:pt x="665601" y="607254"/>
              </a:lnTo>
            </a:path>
          </a:pathLst>
        </a:custGeom>
        <a:noFill/>
        <a:ln w="15875" cap="flat" cmpd="sng" algn="ctr">
          <a:solidFill>
            <a:schemeClr val="bg1">
              <a:lumMod val="8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2643B6B-615A-4C69-8662-B15EBD0AB53E}">
      <dsp:nvSpPr>
        <dsp:cNvPr id="0" name=""/>
        <dsp:cNvSpPr/>
      </dsp:nvSpPr>
      <dsp:spPr>
        <a:xfrm>
          <a:off x="1905768" y="3530435"/>
          <a:ext cx="301215" cy="143999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课表分类维护</a:t>
          </a:r>
          <a:endParaRPr lang="zh-CN" altLang="en-US" sz="1400" kern="1200" dirty="0"/>
        </a:p>
      </dsp:txBody>
      <dsp:txXfrm>
        <a:off x="1914590" y="3539257"/>
        <a:ext cx="283571" cy="1422353"/>
      </dsp:txXfrm>
    </dsp:sp>
    <dsp:sp modelId="{20BA09D8-84CD-4D42-AFB0-0D51C778DDDC}">
      <dsp:nvSpPr>
        <dsp:cNvPr id="0" name=""/>
        <dsp:cNvSpPr/>
      </dsp:nvSpPr>
      <dsp:spPr>
        <a:xfrm>
          <a:off x="3315653" y="1949669"/>
          <a:ext cx="1148914" cy="620159"/>
        </a:xfrm>
        <a:custGeom>
          <a:avLst/>
          <a:gdLst/>
          <a:ahLst/>
          <a:cxnLst/>
          <a:rect l="0" t="0" r="0" b="0"/>
          <a:pathLst>
            <a:path>
              <a:moveTo>
                <a:pt x="1148914" y="0"/>
              </a:moveTo>
              <a:lnTo>
                <a:pt x="1148914" y="310079"/>
              </a:lnTo>
              <a:lnTo>
                <a:pt x="0" y="310079"/>
              </a:lnTo>
              <a:lnTo>
                <a:pt x="0" y="620159"/>
              </a:lnTo>
            </a:path>
          </a:pathLst>
        </a:custGeom>
        <a:noFill/>
        <a:ln w="15875" cap="flat" cmpd="sng" algn="ctr">
          <a:solidFill>
            <a:schemeClr val="bg1">
              <a:lumMod val="7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D8BB8DF-8A15-4B79-B053-63DD38DD22EB}">
      <dsp:nvSpPr>
        <dsp:cNvPr id="0" name=""/>
        <dsp:cNvSpPr/>
      </dsp:nvSpPr>
      <dsp:spPr>
        <a:xfrm>
          <a:off x="2811652" y="2569829"/>
          <a:ext cx="1008002" cy="36000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课堂练习</a:t>
          </a:r>
          <a:endParaRPr lang="zh-CN" altLang="en-US" sz="1600" kern="1200" dirty="0"/>
        </a:p>
      </dsp:txBody>
      <dsp:txXfrm>
        <a:off x="2822196" y="2580373"/>
        <a:ext cx="986914" cy="338914"/>
      </dsp:txXfrm>
    </dsp:sp>
    <dsp:sp modelId="{85A5F5D6-E7CC-4DC4-B446-0C8EDA270D09}">
      <dsp:nvSpPr>
        <dsp:cNvPr id="0" name=""/>
        <dsp:cNvSpPr/>
      </dsp:nvSpPr>
      <dsp:spPr>
        <a:xfrm>
          <a:off x="2676655" y="2929832"/>
          <a:ext cx="638997" cy="567319"/>
        </a:xfrm>
        <a:custGeom>
          <a:avLst/>
          <a:gdLst/>
          <a:ahLst/>
          <a:cxnLst/>
          <a:rect l="0" t="0" r="0" b="0"/>
          <a:pathLst>
            <a:path>
              <a:moveTo>
                <a:pt x="638997" y="0"/>
              </a:moveTo>
              <a:lnTo>
                <a:pt x="638997" y="283659"/>
              </a:lnTo>
              <a:lnTo>
                <a:pt x="0" y="283659"/>
              </a:lnTo>
              <a:lnTo>
                <a:pt x="0" y="567319"/>
              </a:lnTo>
            </a:path>
          </a:pathLst>
        </a:custGeom>
        <a:noFill/>
        <a:ln w="15875" cap="flat" cmpd="sng" algn="ctr">
          <a:solidFill>
            <a:schemeClr val="bg1">
              <a:lumMod val="8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A38BFFC-4C8D-49B0-854B-F5ACE8A0AB32}">
      <dsp:nvSpPr>
        <dsp:cNvPr id="0" name=""/>
        <dsp:cNvSpPr/>
      </dsp:nvSpPr>
      <dsp:spPr>
        <a:xfrm>
          <a:off x="2526048" y="3497151"/>
          <a:ext cx="301215" cy="143999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课堂练习创建</a:t>
          </a:r>
          <a:endParaRPr lang="zh-CN" altLang="en-US" sz="1400" kern="1200" dirty="0"/>
        </a:p>
      </dsp:txBody>
      <dsp:txXfrm>
        <a:off x="2534870" y="3505973"/>
        <a:ext cx="283571" cy="1422353"/>
      </dsp:txXfrm>
    </dsp:sp>
    <dsp:sp modelId="{92ED7F6C-88B6-498A-8E4B-646B7149A829}">
      <dsp:nvSpPr>
        <dsp:cNvPr id="0" name=""/>
        <dsp:cNvSpPr/>
      </dsp:nvSpPr>
      <dsp:spPr>
        <a:xfrm>
          <a:off x="3116134" y="2929832"/>
          <a:ext cx="199518" cy="567319"/>
        </a:xfrm>
        <a:custGeom>
          <a:avLst/>
          <a:gdLst/>
          <a:ahLst/>
          <a:cxnLst/>
          <a:rect l="0" t="0" r="0" b="0"/>
          <a:pathLst>
            <a:path>
              <a:moveTo>
                <a:pt x="199518" y="0"/>
              </a:moveTo>
              <a:lnTo>
                <a:pt x="199518" y="283659"/>
              </a:lnTo>
              <a:lnTo>
                <a:pt x="0" y="283659"/>
              </a:lnTo>
              <a:lnTo>
                <a:pt x="0" y="567319"/>
              </a:lnTo>
            </a:path>
          </a:pathLst>
        </a:custGeom>
        <a:noFill/>
        <a:ln w="15875" cap="flat" cmpd="sng" algn="ctr">
          <a:solidFill>
            <a:schemeClr val="bg1">
              <a:lumMod val="8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E886632-69F9-4B30-A87B-E448D5384C6E}">
      <dsp:nvSpPr>
        <dsp:cNvPr id="0" name=""/>
        <dsp:cNvSpPr/>
      </dsp:nvSpPr>
      <dsp:spPr>
        <a:xfrm>
          <a:off x="2965527" y="3497151"/>
          <a:ext cx="301215" cy="143999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课堂练习作答</a:t>
          </a:r>
          <a:endParaRPr lang="zh-CN" altLang="en-US" sz="1400" kern="1200" dirty="0"/>
        </a:p>
      </dsp:txBody>
      <dsp:txXfrm>
        <a:off x="2974349" y="3505973"/>
        <a:ext cx="283571" cy="1422353"/>
      </dsp:txXfrm>
    </dsp:sp>
    <dsp:sp modelId="{A3F60ECB-ADA2-4294-AA89-BE75141FD9B4}">
      <dsp:nvSpPr>
        <dsp:cNvPr id="0" name=""/>
        <dsp:cNvSpPr/>
      </dsp:nvSpPr>
      <dsp:spPr>
        <a:xfrm>
          <a:off x="3315653" y="2929832"/>
          <a:ext cx="239960" cy="567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659"/>
              </a:lnTo>
              <a:lnTo>
                <a:pt x="239960" y="283659"/>
              </a:lnTo>
              <a:lnTo>
                <a:pt x="239960" y="567319"/>
              </a:lnTo>
            </a:path>
          </a:pathLst>
        </a:custGeom>
        <a:noFill/>
        <a:ln w="15875" cap="flat" cmpd="sng" algn="ctr">
          <a:solidFill>
            <a:schemeClr val="bg1">
              <a:lumMod val="8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8ACB5B1-D131-4C43-A773-77ED097D7998}">
      <dsp:nvSpPr>
        <dsp:cNvPr id="0" name=""/>
        <dsp:cNvSpPr/>
      </dsp:nvSpPr>
      <dsp:spPr>
        <a:xfrm>
          <a:off x="3405005" y="3497151"/>
          <a:ext cx="301215" cy="143999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训练结果考核</a:t>
          </a:r>
          <a:endParaRPr lang="zh-CN" altLang="en-US" sz="1400" kern="1200" dirty="0"/>
        </a:p>
      </dsp:txBody>
      <dsp:txXfrm>
        <a:off x="3413827" y="3505973"/>
        <a:ext cx="283571" cy="1422353"/>
      </dsp:txXfrm>
    </dsp:sp>
    <dsp:sp modelId="{3BD0F1CE-0A41-4300-827B-27ED7468BD2B}">
      <dsp:nvSpPr>
        <dsp:cNvPr id="0" name=""/>
        <dsp:cNvSpPr/>
      </dsp:nvSpPr>
      <dsp:spPr>
        <a:xfrm>
          <a:off x="3315653" y="2929832"/>
          <a:ext cx="687140" cy="567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659"/>
              </a:lnTo>
              <a:lnTo>
                <a:pt x="687140" y="283659"/>
              </a:lnTo>
              <a:lnTo>
                <a:pt x="687140" y="567319"/>
              </a:lnTo>
            </a:path>
          </a:pathLst>
        </a:custGeom>
        <a:noFill/>
        <a:ln w="15875" cap="flat" cmpd="sng" algn="ctr">
          <a:solidFill>
            <a:schemeClr val="bg1">
              <a:lumMod val="8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195F792-293A-4B42-B4FC-85AF2F7C57E0}">
      <dsp:nvSpPr>
        <dsp:cNvPr id="0" name=""/>
        <dsp:cNvSpPr/>
      </dsp:nvSpPr>
      <dsp:spPr>
        <a:xfrm>
          <a:off x="3852185" y="3497151"/>
          <a:ext cx="301215" cy="143999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课堂练习维护</a:t>
          </a:r>
          <a:endParaRPr lang="zh-CN" altLang="en-US" sz="1400" kern="1200" dirty="0"/>
        </a:p>
      </dsp:txBody>
      <dsp:txXfrm>
        <a:off x="3861007" y="3505973"/>
        <a:ext cx="283571" cy="1422353"/>
      </dsp:txXfrm>
    </dsp:sp>
    <dsp:sp modelId="{404913CD-0F69-4C06-BBE9-50BF3F01E3A6}">
      <dsp:nvSpPr>
        <dsp:cNvPr id="0" name=""/>
        <dsp:cNvSpPr/>
      </dsp:nvSpPr>
      <dsp:spPr>
        <a:xfrm>
          <a:off x="4464567" y="1949669"/>
          <a:ext cx="1262286" cy="615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787"/>
              </a:lnTo>
              <a:lnTo>
                <a:pt x="1262286" y="307787"/>
              </a:lnTo>
              <a:lnTo>
                <a:pt x="1262286" y="615575"/>
              </a:lnTo>
            </a:path>
          </a:pathLst>
        </a:custGeom>
        <a:noFill/>
        <a:ln w="15875" cap="flat" cmpd="sng" algn="ctr">
          <a:solidFill>
            <a:schemeClr val="bg1">
              <a:lumMod val="7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3658D06-35C4-4A50-9E64-F1194EF84B2D}">
      <dsp:nvSpPr>
        <dsp:cNvPr id="0" name=""/>
        <dsp:cNvSpPr/>
      </dsp:nvSpPr>
      <dsp:spPr>
        <a:xfrm>
          <a:off x="5222852" y="2565245"/>
          <a:ext cx="1008002" cy="36000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教学资料</a:t>
          </a:r>
          <a:endParaRPr lang="zh-CN" altLang="en-US" sz="1600" kern="1200" dirty="0"/>
        </a:p>
      </dsp:txBody>
      <dsp:txXfrm>
        <a:off x="5233396" y="2575789"/>
        <a:ext cx="986914" cy="338914"/>
      </dsp:txXfrm>
    </dsp:sp>
    <dsp:sp modelId="{9DD81052-9FA3-4494-B71C-51BFED336957}">
      <dsp:nvSpPr>
        <dsp:cNvPr id="0" name=""/>
        <dsp:cNvSpPr/>
      </dsp:nvSpPr>
      <dsp:spPr>
        <a:xfrm>
          <a:off x="5006575" y="2925248"/>
          <a:ext cx="720278" cy="583145"/>
        </a:xfrm>
        <a:custGeom>
          <a:avLst/>
          <a:gdLst/>
          <a:ahLst/>
          <a:cxnLst/>
          <a:rect l="0" t="0" r="0" b="0"/>
          <a:pathLst>
            <a:path>
              <a:moveTo>
                <a:pt x="720278" y="0"/>
              </a:moveTo>
              <a:lnTo>
                <a:pt x="720278" y="291572"/>
              </a:lnTo>
              <a:lnTo>
                <a:pt x="0" y="291572"/>
              </a:lnTo>
              <a:lnTo>
                <a:pt x="0" y="583145"/>
              </a:lnTo>
            </a:path>
          </a:pathLst>
        </a:custGeom>
        <a:noFill/>
        <a:ln w="15875" cap="flat" cmpd="sng" algn="ctr">
          <a:solidFill>
            <a:schemeClr val="bg1">
              <a:lumMod val="8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6591B7B-89EA-4FE4-85EB-7DA5C07109AD}">
      <dsp:nvSpPr>
        <dsp:cNvPr id="0" name=""/>
        <dsp:cNvSpPr/>
      </dsp:nvSpPr>
      <dsp:spPr>
        <a:xfrm>
          <a:off x="4855967" y="3508393"/>
          <a:ext cx="301215" cy="143999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教案制作为虎</a:t>
          </a:r>
          <a:endParaRPr lang="zh-CN" altLang="en-US" sz="1400" kern="1200" dirty="0"/>
        </a:p>
      </dsp:txBody>
      <dsp:txXfrm>
        <a:off x="4864789" y="3517215"/>
        <a:ext cx="283571" cy="1422353"/>
      </dsp:txXfrm>
    </dsp:sp>
    <dsp:sp modelId="{0A3E6AD3-E5FC-4795-B229-9ADCFA8B61DB}">
      <dsp:nvSpPr>
        <dsp:cNvPr id="0" name=""/>
        <dsp:cNvSpPr/>
      </dsp:nvSpPr>
      <dsp:spPr>
        <a:xfrm>
          <a:off x="5469973" y="2925248"/>
          <a:ext cx="256880" cy="569563"/>
        </a:xfrm>
        <a:custGeom>
          <a:avLst/>
          <a:gdLst/>
          <a:ahLst/>
          <a:cxnLst/>
          <a:rect l="0" t="0" r="0" b="0"/>
          <a:pathLst>
            <a:path>
              <a:moveTo>
                <a:pt x="256880" y="0"/>
              </a:moveTo>
              <a:lnTo>
                <a:pt x="256880" y="284781"/>
              </a:lnTo>
              <a:lnTo>
                <a:pt x="0" y="284781"/>
              </a:lnTo>
              <a:lnTo>
                <a:pt x="0" y="569563"/>
              </a:lnTo>
            </a:path>
          </a:pathLst>
        </a:custGeom>
        <a:noFill/>
        <a:ln w="15875" cap="flat" cmpd="sng" algn="ctr">
          <a:solidFill>
            <a:schemeClr val="bg1">
              <a:lumMod val="8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C730806-5AC8-415E-8202-CDF0FDE14E6E}">
      <dsp:nvSpPr>
        <dsp:cNvPr id="0" name=""/>
        <dsp:cNvSpPr/>
      </dsp:nvSpPr>
      <dsp:spPr>
        <a:xfrm>
          <a:off x="5319366" y="3494811"/>
          <a:ext cx="301215" cy="143999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课件上传下载</a:t>
          </a:r>
          <a:endParaRPr lang="zh-CN" altLang="en-US" sz="1400" kern="1200" dirty="0"/>
        </a:p>
      </dsp:txBody>
      <dsp:txXfrm>
        <a:off x="5328188" y="3503633"/>
        <a:ext cx="283571" cy="1422353"/>
      </dsp:txXfrm>
    </dsp:sp>
    <dsp:sp modelId="{41C0CE6D-D24D-416D-B758-843C8E1F3B35}">
      <dsp:nvSpPr>
        <dsp:cNvPr id="0" name=""/>
        <dsp:cNvSpPr/>
      </dsp:nvSpPr>
      <dsp:spPr>
        <a:xfrm>
          <a:off x="5726854" y="2925248"/>
          <a:ext cx="265776" cy="578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233"/>
              </a:lnTo>
              <a:lnTo>
                <a:pt x="265776" y="289233"/>
              </a:lnTo>
              <a:lnTo>
                <a:pt x="265776" y="578466"/>
              </a:lnTo>
            </a:path>
          </a:pathLst>
        </a:custGeom>
        <a:noFill/>
        <a:ln w="15875" cap="flat" cmpd="sng" algn="ctr">
          <a:solidFill>
            <a:schemeClr val="bg1">
              <a:lumMod val="8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47FFF91-EA73-463F-A611-D44C6E4C5352}">
      <dsp:nvSpPr>
        <dsp:cNvPr id="0" name=""/>
        <dsp:cNvSpPr/>
      </dsp:nvSpPr>
      <dsp:spPr>
        <a:xfrm>
          <a:off x="5842023" y="3503714"/>
          <a:ext cx="301215" cy="143999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课外作业管理</a:t>
          </a:r>
          <a:endParaRPr lang="zh-CN" altLang="en-US" sz="1400" kern="1200" dirty="0"/>
        </a:p>
      </dsp:txBody>
      <dsp:txXfrm>
        <a:off x="5850845" y="3512536"/>
        <a:ext cx="283571" cy="1422353"/>
      </dsp:txXfrm>
    </dsp:sp>
    <dsp:sp modelId="{BB0A4CAA-846A-4529-895F-53A86E5499C0}">
      <dsp:nvSpPr>
        <dsp:cNvPr id="0" name=""/>
        <dsp:cNvSpPr/>
      </dsp:nvSpPr>
      <dsp:spPr>
        <a:xfrm>
          <a:off x="5726854" y="2925248"/>
          <a:ext cx="753218" cy="569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781"/>
              </a:lnTo>
              <a:lnTo>
                <a:pt x="753218" y="284781"/>
              </a:lnTo>
              <a:lnTo>
                <a:pt x="753218" y="569563"/>
              </a:lnTo>
            </a:path>
          </a:pathLst>
        </a:custGeom>
        <a:noFill/>
        <a:ln w="15875" cap="flat" cmpd="sng" algn="ctr">
          <a:solidFill>
            <a:schemeClr val="bg1">
              <a:lumMod val="8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A240CAB-B0EF-4E62-87E3-FD920BB66E9D}">
      <dsp:nvSpPr>
        <dsp:cNvPr id="0" name=""/>
        <dsp:cNvSpPr/>
      </dsp:nvSpPr>
      <dsp:spPr>
        <a:xfrm>
          <a:off x="6329464" y="3494811"/>
          <a:ext cx="301215" cy="143999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授课计划管理</a:t>
          </a:r>
          <a:endParaRPr lang="zh-CN" altLang="en-US" sz="1400" kern="1200" dirty="0"/>
        </a:p>
      </dsp:txBody>
      <dsp:txXfrm>
        <a:off x="6338286" y="3503633"/>
        <a:ext cx="283571" cy="1422353"/>
      </dsp:txXfrm>
    </dsp:sp>
    <dsp:sp modelId="{BD26117A-52E6-49F3-8CCE-4B85AE7E3788}">
      <dsp:nvSpPr>
        <dsp:cNvPr id="0" name=""/>
        <dsp:cNvSpPr/>
      </dsp:nvSpPr>
      <dsp:spPr>
        <a:xfrm>
          <a:off x="4464567" y="1949669"/>
          <a:ext cx="3273174" cy="615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787"/>
              </a:lnTo>
              <a:lnTo>
                <a:pt x="3273174" y="307787"/>
              </a:lnTo>
              <a:lnTo>
                <a:pt x="3273174" y="615575"/>
              </a:lnTo>
            </a:path>
          </a:pathLst>
        </a:custGeom>
        <a:noFill/>
        <a:ln w="15875" cap="flat" cmpd="sng" algn="ctr">
          <a:solidFill>
            <a:schemeClr val="bg1">
              <a:lumMod val="7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69E74EA-AF27-44BE-9512-9484268B9063}">
      <dsp:nvSpPr>
        <dsp:cNvPr id="0" name=""/>
        <dsp:cNvSpPr/>
      </dsp:nvSpPr>
      <dsp:spPr>
        <a:xfrm>
          <a:off x="7233740" y="2565245"/>
          <a:ext cx="1008002" cy="36000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课堂考核</a:t>
          </a:r>
          <a:endParaRPr lang="zh-CN" altLang="en-US" sz="1600" kern="1200" dirty="0"/>
        </a:p>
      </dsp:txBody>
      <dsp:txXfrm>
        <a:off x="7244284" y="2575789"/>
        <a:ext cx="986914" cy="338914"/>
      </dsp:txXfrm>
    </dsp:sp>
    <dsp:sp modelId="{4EE3C625-0340-4619-B45A-37638A44C5F0}">
      <dsp:nvSpPr>
        <dsp:cNvPr id="0" name=""/>
        <dsp:cNvSpPr/>
      </dsp:nvSpPr>
      <dsp:spPr>
        <a:xfrm>
          <a:off x="7271972" y="2925248"/>
          <a:ext cx="465769" cy="560660"/>
        </a:xfrm>
        <a:custGeom>
          <a:avLst/>
          <a:gdLst/>
          <a:ahLst/>
          <a:cxnLst/>
          <a:rect l="0" t="0" r="0" b="0"/>
          <a:pathLst>
            <a:path>
              <a:moveTo>
                <a:pt x="465769" y="0"/>
              </a:moveTo>
              <a:lnTo>
                <a:pt x="465769" y="280330"/>
              </a:lnTo>
              <a:lnTo>
                <a:pt x="0" y="280330"/>
              </a:lnTo>
              <a:lnTo>
                <a:pt x="0" y="56066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37C4DB5-B717-46D5-B369-7EA9024FB5BA}">
      <dsp:nvSpPr>
        <dsp:cNvPr id="0" name=""/>
        <dsp:cNvSpPr/>
      </dsp:nvSpPr>
      <dsp:spPr>
        <a:xfrm>
          <a:off x="7121364" y="3485909"/>
          <a:ext cx="301215" cy="143999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在线考勤管理</a:t>
          </a:r>
          <a:endParaRPr lang="zh-CN" altLang="en-US" sz="1400" kern="1200" dirty="0"/>
        </a:p>
      </dsp:txBody>
      <dsp:txXfrm>
        <a:off x="7130186" y="3494731"/>
        <a:ext cx="283571" cy="1422353"/>
      </dsp:txXfrm>
    </dsp:sp>
    <dsp:sp modelId="{4071520D-0641-4206-901A-AB2DDCB680FC}">
      <dsp:nvSpPr>
        <dsp:cNvPr id="0" name=""/>
        <dsp:cNvSpPr/>
      </dsp:nvSpPr>
      <dsp:spPr>
        <a:xfrm>
          <a:off x="7671630" y="2925248"/>
          <a:ext cx="91440" cy="560660"/>
        </a:xfrm>
        <a:custGeom>
          <a:avLst/>
          <a:gdLst/>
          <a:ahLst/>
          <a:cxnLst/>
          <a:rect l="0" t="0" r="0" b="0"/>
          <a:pathLst>
            <a:path>
              <a:moveTo>
                <a:pt x="66111" y="0"/>
              </a:moveTo>
              <a:lnTo>
                <a:pt x="66111" y="280330"/>
              </a:lnTo>
              <a:lnTo>
                <a:pt x="45720" y="280330"/>
              </a:lnTo>
              <a:lnTo>
                <a:pt x="45720" y="56066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D36E25F-D009-4197-ABDB-52302765B639}">
      <dsp:nvSpPr>
        <dsp:cNvPr id="0" name=""/>
        <dsp:cNvSpPr/>
      </dsp:nvSpPr>
      <dsp:spPr>
        <a:xfrm>
          <a:off x="7566742" y="3485909"/>
          <a:ext cx="301215" cy="143999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项目答辩考核</a:t>
          </a:r>
          <a:endParaRPr lang="zh-CN" altLang="en-US" sz="1400" kern="1200" dirty="0"/>
        </a:p>
      </dsp:txBody>
      <dsp:txXfrm>
        <a:off x="7575564" y="3494731"/>
        <a:ext cx="283571" cy="1422353"/>
      </dsp:txXfrm>
    </dsp:sp>
    <dsp:sp modelId="{75467669-1E55-49D2-A147-32E106117CA8}">
      <dsp:nvSpPr>
        <dsp:cNvPr id="0" name=""/>
        <dsp:cNvSpPr/>
      </dsp:nvSpPr>
      <dsp:spPr>
        <a:xfrm>
          <a:off x="7737741" y="2925248"/>
          <a:ext cx="537756" cy="560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330"/>
              </a:lnTo>
              <a:lnTo>
                <a:pt x="537756" y="280330"/>
              </a:lnTo>
              <a:lnTo>
                <a:pt x="537756" y="56066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DE6E293-8723-475A-A028-499C18FBABF3}">
      <dsp:nvSpPr>
        <dsp:cNvPr id="0" name=""/>
        <dsp:cNvSpPr/>
      </dsp:nvSpPr>
      <dsp:spPr>
        <a:xfrm>
          <a:off x="8124890" y="3485909"/>
          <a:ext cx="301215" cy="143999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课程综合考核</a:t>
          </a:r>
          <a:endParaRPr lang="zh-CN" altLang="en-US" sz="1400" kern="1200" dirty="0"/>
        </a:p>
      </dsp:txBody>
      <dsp:txXfrm>
        <a:off x="8133712" y="3494731"/>
        <a:ext cx="283571" cy="14223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98B50-48A3-4C6D-99E5-11AAB2D49921}">
      <dsp:nvSpPr>
        <dsp:cNvPr id="0" name=""/>
        <dsp:cNvSpPr/>
      </dsp:nvSpPr>
      <dsp:spPr>
        <a:xfrm>
          <a:off x="3680629" y="1425816"/>
          <a:ext cx="1567876" cy="44849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 dirty="0"/>
        </a:p>
      </dsp:txBody>
      <dsp:txXfrm>
        <a:off x="3693765" y="1438952"/>
        <a:ext cx="1541604" cy="422226"/>
      </dsp:txXfrm>
    </dsp:sp>
    <dsp:sp modelId="{0D35DD9B-F1A6-4E24-94C5-2997ECBA3093}">
      <dsp:nvSpPr>
        <dsp:cNvPr id="0" name=""/>
        <dsp:cNvSpPr/>
      </dsp:nvSpPr>
      <dsp:spPr>
        <a:xfrm>
          <a:off x="1390774" y="1874315"/>
          <a:ext cx="3073793" cy="613508"/>
        </a:xfrm>
        <a:custGeom>
          <a:avLst/>
          <a:gdLst/>
          <a:ahLst/>
          <a:cxnLst/>
          <a:rect l="0" t="0" r="0" b="0"/>
          <a:pathLst>
            <a:path>
              <a:moveTo>
                <a:pt x="3073793" y="0"/>
              </a:moveTo>
              <a:lnTo>
                <a:pt x="3073793" y="306754"/>
              </a:lnTo>
              <a:lnTo>
                <a:pt x="0" y="306754"/>
              </a:lnTo>
              <a:lnTo>
                <a:pt x="0" y="613508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182F347-7B93-48BB-91E0-764F4EE7D8C1}">
      <dsp:nvSpPr>
        <dsp:cNvPr id="0" name=""/>
        <dsp:cNvSpPr/>
      </dsp:nvSpPr>
      <dsp:spPr>
        <a:xfrm>
          <a:off x="972507" y="2487823"/>
          <a:ext cx="836533" cy="278847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 dirty="0"/>
        </a:p>
      </dsp:txBody>
      <dsp:txXfrm>
        <a:off x="980674" y="2495990"/>
        <a:ext cx="820199" cy="262513"/>
      </dsp:txXfrm>
    </dsp:sp>
    <dsp:sp modelId="{5C3A1440-05C3-42A1-9E78-FFDD17766B2D}">
      <dsp:nvSpPr>
        <dsp:cNvPr id="0" name=""/>
        <dsp:cNvSpPr/>
      </dsp:nvSpPr>
      <dsp:spPr>
        <a:xfrm>
          <a:off x="828231" y="2766670"/>
          <a:ext cx="562543" cy="743178"/>
        </a:xfrm>
        <a:custGeom>
          <a:avLst/>
          <a:gdLst/>
          <a:ahLst/>
          <a:cxnLst/>
          <a:rect l="0" t="0" r="0" b="0"/>
          <a:pathLst>
            <a:path>
              <a:moveTo>
                <a:pt x="562543" y="0"/>
              </a:moveTo>
              <a:lnTo>
                <a:pt x="562543" y="371589"/>
              </a:lnTo>
              <a:lnTo>
                <a:pt x="0" y="371589"/>
              </a:lnTo>
              <a:lnTo>
                <a:pt x="0" y="743178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5D2D027-6937-46B0-BDA3-66B6DBA7EFFB}">
      <dsp:nvSpPr>
        <dsp:cNvPr id="0" name=""/>
        <dsp:cNvSpPr/>
      </dsp:nvSpPr>
      <dsp:spPr>
        <a:xfrm>
          <a:off x="677623" y="3509849"/>
          <a:ext cx="301215" cy="1439997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eaVert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学期课表生成</a:t>
          </a:r>
          <a:endParaRPr lang="zh-CN" altLang="en-US" sz="1400" kern="1200" dirty="0"/>
        </a:p>
      </dsp:txBody>
      <dsp:txXfrm>
        <a:off x="686445" y="3518671"/>
        <a:ext cx="283571" cy="1422353"/>
      </dsp:txXfrm>
    </dsp:sp>
    <dsp:sp modelId="{037511AE-B7F3-4030-A9D5-B54EAB108C4A}">
      <dsp:nvSpPr>
        <dsp:cNvPr id="0" name=""/>
        <dsp:cNvSpPr/>
      </dsp:nvSpPr>
      <dsp:spPr>
        <a:xfrm>
          <a:off x="1204401" y="2766670"/>
          <a:ext cx="186373" cy="745935"/>
        </a:xfrm>
        <a:custGeom>
          <a:avLst/>
          <a:gdLst/>
          <a:ahLst/>
          <a:cxnLst/>
          <a:rect l="0" t="0" r="0" b="0"/>
          <a:pathLst>
            <a:path>
              <a:moveTo>
                <a:pt x="186373" y="0"/>
              </a:moveTo>
              <a:lnTo>
                <a:pt x="186373" y="372967"/>
              </a:lnTo>
              <a:lnTo>
                <a:pt x="0" y="372967"/>
              </a:lnTo>
              <a:lnTo>
                <a:pt x="0" y="745935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CC388C8-4971-4523-975C-99991F1A1308}">
      <dsp:nvSpPr>
        <dsp:cNvPr id="0" name=""/>
        <dsp:cNvSpPr/>
      </dsp:nvSpPr>
      <dsp:spPr>
        <a:xfrm>
          <a:off x="1053793" y="3512606"/>
          <a:ext cx="301215" cy="1439997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课表分类查询</a:t>
          </a:r>
          <a:endParaRPr lang="zh-CN" altLang="en-US" sz="1400" kern="1200" dirty="0"/>
        </a:p>
      </dsp:txBody>
      <dsp:txXfrm>
        <a:off x="1062615" y="3521428"/>
        <a:ext cx="283571" cy="1422353"/>
      </dsp:txXfrm>
    </dsp:sp>
    <dsp:sp modelId="{11957CA4-31C5-49F4-B257-8469028C5E53}">
      <dsp:nvSpPr>
        <dsp:cNvPr id="0" name=""/>
        <dsp:cNvSpPr/>
      </dsp:nvSpPr>
      <dsp:spPr>
        <a:xfrm>
          <a:off x="1390774" y="2766670"/>
          <a:ext cx="246267" cy="30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277"/>
              </a:lnTo>
              <a:lnTo>
                <a:pt x="246267" y="150277"/>
              </a:lnTo>
              <a:lnTo>
                <a:pt x="246267" y="300554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BB2E637-B09B-46D7-8037-358D262EC5FB}">
      <dsp:nvSpPr>
        <dsp:cNvPr id="0" name=""/>
        <dsp:cNvSpPr/>
      </dsp:nvSpPr>
      <dsp:spPr>
        <a:xfrm>
          <a:off x="1486434" y="3067225"/>
          <a:ext cx="301215" cy="1115384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1495256" y="3076047"/>
        <a:ext cx="283571" cy="1097740"/>
      </dsp:txXfrm>
    </dsp:sp>
    <dsp:sp modelId="{02AB7FCB-F6EF-47A2-860D-14B5FB241F3E}">
      <dsp:nvSpPr>
        <dsp:cNvPr id="0" name=""/>
        <dsp:cNvSpPr/>
      </dsp:nvSpPr>
      <dsp:spPr>
        <a:xfrm>
          <a:off x="1390774" y="2766670"/>
          <a:ext cx="665601" cy="299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755"/>
              </a:lnTo>
              <a:lnTo>
                <a:pt x="665601" y="149755"/>
              </a:lnTo>
              <a:lnTo>
                <a:pt x="665601" y="299511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2643B6B-615A-4C69-8662-B15EBD0AB53E}">
      <dsp:nvSpPr>
        <dsp:cNvPr id="0" name=""/>
        <dsp:cNvSpPr/>
      </dsp:nvSpPr>
      <dsp:spPr>
        <a:xfrm>
          <a:off x="1905768" y="3066181"/>
          <a:ext cx="301215" cy="1115384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1914590" y="3075003"/>
        <a:ext cx="283571" cy="1097740"/>
      </dsp:txXfrm>
    </dsp:sp>
    <dsp:sp modelId="{20BA09D8-84CD-4D42-AFB0-0D51C778DDDC}">
      <dsp:nvSpPr>
        <dsp:cNvPr id="0" name=""/>
        <dsp:cNvSpPr/>
      </dsp:nvSpPr>
      <dsp:spPr>
        <a:xfrm>
          <a:off x="3315653" y="1874315"/>
          <a:ext cx="1148914" cy="620159"/>
        </a:xfrm>
        <a:custGeom>
          <a:avLst/>
          <a:gdLst/>
          <a:ahLst/>
          <a:cxnLst/>
          <a:rect l="0" t="0" r="0" b="0"/>
          <a:pathLst>
            <a:path>
              <a:moveTo>
                <a:pt x="1148914" y="0"/>
              </a:moveTo>
              <a:lnTo>
                <a:pt x="1148914" y="310079"/>
              </a:lnTo>
              <a:lnTo>
                <a:pt x="0" y="310079"/>
              </a:lnTo>
              <a:lnTo>
                <a:pt x="0" y="620159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D8BB8DF-8A15-4B79-B053-63DD38DD22EB}">
      <dsp:nvSpPr>
        <dsp:cNvPr id="0" name=""/>
        <dsp:cNvSpPr/>
      </dsp:nvSpPr>
      <dsp:spPr>
        <a:xfrm>
          <a:off x="2897386" y="2494474"/>
          <a:ext cx="836533" cy="278847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 dirty="0"/>
        </a:p>
      </dsp:txBody>
      <dsp:txXfrm>
        <a:off x="2905553" y="2502641"/>
        <a:ext cx="820199" cy="262513"/>
      </dsp:txXfrm>
    </dsp:sp>
    <dsp:sp modelId="{85A5F5D6-E7CC-4DC4-B446-0C8EDA270D09}">
      <dsp:nvSpPr>
        <dsp:cNvPr id="0" name=""/>
        <dsp:cNvSpPr/>
      </dsp:nvSpPr>
      <dsp:spPr>
        <a:xfrm>
          <a:off x="2676655" y="2773322"/>
          <a:ext cx="638997" cy="712651"/>
        </a:xfrm>
        <a:custGeom>
          <a:avLst/>
          <a:gdLst/>
          <a:ahLst/>
          <a:cxnLst/>
          <a:rect l="0" t="0" r="0" b="0"/>
          <a:pathLst>
            <a:path>
              <a:moveTo>
                <a:pt x="638997" y="0"/>
              </a:moveTo>
              <a:lnTo>
                <a:pt x="638997" y="356325"/>
              </a:lnTo>
              <a:lnTo>
                <a:pt x="0" y="356325"/>
              </a:lnTo>
              <a:lnTo>
                <a:pt x="0" y="712651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A38BFFC-4C8D-49B0-854B-F5ACE8A0AB32}">
      <dsp:nvSpPr>
        <dsp:cNvPr id="0" name=""/>
        <dsp:cNvSpPr/>
      </dsp:nvSpPr>
      <dsp:spPr>
        <a:xfrm>
          <a:off x="2526048" y="3485974"/>
          <a:ext cx="301215" cy="1439997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课堂练习创建</a:t>
          </a:r>
          <a:endParaRPr lang="zh-CN" altLang="en-US" sz="1400" kern="1200" dirty="0"/>
        </a:p>
      </dsp:txBody>
      <dsp:txXfrm>
        <a:off x="2534870" y="3494796"/>
        <a:ext cx="283571" cy="1422353"/>
      </dsp:txXfrm>
    </dsp:sp>
    <dsp:sp modelId="{92ED7F6C-88B6-498A-8E4B-646B7149A829}">
      <dsp:nvSpPr>
        <dsp:cNvPr id="0" name=""/>
        <dsp:cNvSpPr/>
      </dsp:nvSpPr>
      <dsp:spPr>
        <a:xfrm>
          <a:off x="3116134" y="2773322"/>
          <a:ext cx="199518" cy="712651"/>
        </a:xfrm>
        <a:custGeom>
          <a:avLst/>
          <a:gdLst/>
          <a:ahLst/>
          <a:cxnLst/>
          <a:rect l="0" t="0" r="0" b="0"/>
          <a:pathLst>
            <a:path>
              <a:moveTo>
                <a:pt x="199518" y="0"/>
              </a:moveTo>
              <a:lnTo>
                <a:pt x="199518" y="356325"/>
              </a:lnTo>
              <a:lnTo>
                <a:pt x="0" y="356325"/>
              </a:lnTo>
              <a:lnTo>
                <a:pt x="0" y="712651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E886632-69F9-4B30-A87B-E448D5384C6E}">
      <dsp:nvSpPr>
        <dsp:cNvPr id="0" name=""/>
        <dsp:cNvSpPr/>
      </dsp:nvSpPr>
      <dsp:spPr>
        <a:xfrm>
          <a:off x="2965527" y="3485974"/>
          <a:ext cx="301215" cy="1439997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课堂练习作答</a:t>
          </a:r>
          <a:endParaRPr lang="zh-CN" altLang="en-US" sz="1400" kern="1200" dirty="0"/>
        </a:p>
      </dsp:txBody>
      <dsp:txXfrm>
        <a:off x="2974349" y="3494796"/>
        <a:ext cx="283571" cy="1422353"/>
      </dsp:txXfrm>
    </dsp:sp>
    <dsp:sp modelId="{A3F60ECB-ADA2-4294-AA89-BE75141FD9B4}">
      <dsp:nvSpPr>
        <dsp:cNvPr id="0" name=""/>
        <dsp:cNvSpPr/>
      </dsp:nvSpPr>
      <dsp:spPr>
        <a:xfrm>
          <a:off x="3315653" y="2773322"/>
          <a:ext cx="239960" cy="259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787"/>
              </a:lnTo>
              <a:lnTo>
                <a:pt x="239960" y="129787"/>
              </a:lnTo>
              <a:lnTo>
                <a:pt x="239960" y="259575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8ACB5B1-D131-4C43-A773-77ED097D7998}">
      <dsp:nvSpPr>
        <dsp:cNvPr id="0" name=""/>
        <dsp:cNvSpPr/>
      </dsp:nvSpPr>
      <dsp:spPr>
        <a:xfrm>
          <a:off x="3405005" y="3032898"/>
          <a:ext cx="301215" cy="1115384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3413827" y="3041720"/>
        <a:ext cx="283571" cy="1097740"/>
      </dsp:txXfrm>
    </dsp:sp>
    <dsp:sp modelId="{3BD0F1CE-0A41-4300-827B-27ED7468BD2B}">
      <dsp:nvSpPr>
        <dsp:cNvPr id="0" name=""/>
        <dsp:cNvSpPr/>
      </dsp:nvSpPr>
      <dsp:spPr>
        <a:xfrm>
          <a:off x="3315653" y="2773322"/>
          <a:ext cx="687140" cy="259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787"/>
              </a:lnTo>
              <a:lnTo>
                <a:pt x="687140" y="129787"/>
              </a:lnTo>
              <a:lnTo>
                <a:pt x="687140" y="259575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195F792-293A-4B42-B4FC-85AF2F7C57E0}">
      <dsp:nvSpPr>
        <dsp:cNvPr id="0" name=""/>
        <dsp:cNvSpPr/>
      </dsp:nvSpPr>
      <dsp:spPr>
        <a:xfrm>
          <a:off x="3852185" y="3032898"/>
          <a:ext cx="301215" cy="111537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3861007" y="3041720"/>
        <a:ext cx="283571" cy="1097734"/>
      </dsp:txXfrm>
    </dsp:sp>
    <dsp:sp modelId="{404913CD-0F69-4C06-BBE9-50BF3F01E3A6}">
      <dsp:nvSpPr>
        <dsp:cNvPr id="0" name=""/>
        <dsp:cNvSpPr/>
      </dsp:nvSpPr>
      <dsp:spPr>
        <a:xfrm>
          <a:off x="4464567" y="1874315"/>
          <a:ext cx="1262286" cy="615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787"/>
              </a:lnTo>
              <a:lnTo>
                <a:pt x="1262286" y="307787"/>
              </a:lnTo>
              <a:lnTo>
                <a:pt x="1262286" y="615575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3658D06-35C4-4A50-9E64-F1194EF84B2D}">
      <dsp:nvSpPr>
        <dsp:cNvPr id="0" name=""/>
        <dsp:cNvSpPr/>
      </dsp:nvSpPr>
      <dsp:spPr>
        <a:xfrm>
          <a:off x="5308587" y="2489890"/>
          <a:ext cx="836533" cy="278847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 dirty="0"/>
        </a:p>
      </dsp:txBody>
      <dsp:txXfrm>
        <a:off x="5316754" y="2498057"/>
        <a:ext cx="820199" cy="262513"/>
      </dsp:txXfrm>
    </dsp:sp>
    <dsp:sp modelId="{9DD81052-9FA3-4494-B71C-51BFED336957}">
      <dsp:nvSpPr>
        <dsp:cNvPr id="0" name=""/>
        <dsp:cNvSpPr/>
      </dsp:nvSpPr>
      <dsp:spPr>
        <a:xfrm>
          <a:off x="5006575" y="2768738"/>
          <a:ext cx="720278" cy="275401"/>
        </a:xfrm>
        <a:custGeom>
          <a:avLst/>
          <a:gdLst/>
          <a:ahLst/>
          <a:cxnLst/>
          <a:rect l="0" t="0" r="0" b="0"/>
          <a:pathLst>
            <a:path>
              <a:moveTo>
                <a:pt x="720278" y="0"/>
              </a:moveTo>
              <a:lnTo>
                <a:pt x="720278" y="137700"/>
              </a:lnTo>
              <a:lnTo>
                <a:pt x="0" y="137700"/>
              </a:lnTo>
              <a:lnTo>
                <a:pt x="0" y="275401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6591B7B-89EA-4FE4-85EB-7DA5C07109AD}">
      <dsp:nvSpPr>
        <dsp:cNvPr id="0" name=""/>
        <dsp:cNvSpPr/>
      </dsp:nvSpPr>
      <dsp:spPr>
        <a:xfrm>
          <a:off x="4855967" y="3044140"/>
          <a:ext cx="301215" cy="111537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4864789" y="3052962"/>
        <a:ext cx="283571" cy="1097734"/>
      </dsp:txXfrm>
    </dsp:sp>
    <dsp:sp modelId="{0A3E6AD3-E5FC-4795-B229-9ADCFA8B61DB}">
      <dsp:nvSpPr>
        <dsp:cNvPr id="0" name=""/>
        <dsp:cNvSpPr/>
      </dsp:nvSpPr>
      <dsp:spPr>
        <a:xfrm>
          <a:off x="5469973" y="2768738"/>
          <a:ext cx="256880" cy="261820"/>
        </a:xfrm>
        <a:custGeom>
          <a:avLst/>
          <a:gdLst/>
          <a:ahLst/>
          <a:cxnLst/>
          <a:rect l="0" t="0" r="0" b="0"/>
          <a:pathLst>
            <a:path>
              <a:moveTo>
                <a:pt x="256880" y="0"/>
              </a:moveTo>
              <a:lnTo>
                <a:pt x="256880" y="130910"/>
              </a:lnTo>
              <a:lnTo>
                <a:pt x="0" y="130910"/>
              </a:lnTo>
              <a:lnTo>
                <a:pt x="0" y="261820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C730806-5AC8-415E-8202-CDF0FDE14E6E}">
      <dsp:nvSpPr>
        <dsp:cNvPr id="0" name=""/>
        <dsp:cNvSpPr/>
      </dsp:nvSpPr>
      <dsp:spPr>
        <a:xfrm>
          <a:off x="5319366" y="3030558"/>
          <a:ext cx="301215" cy="111537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5328188" y="3039380"/>
        <a:ext cx="283571" cy="1097734"/>
      </dsp:txXfrm>
    </dsp:sp>
    <dsp:sp modelId="{41C0CE6D-D24D-416D-B758-843C8E1F3B35}">
      <dsp:nvSpPr>
        <dsp:cNvPr id="0" name=""/>
        <dsp:cNvSpPr/>
      </dsp:nvSpPr>
      <dsp:spPr>
        <a:xfrm>
          <a:off x="5726854" y="2768738"/>
          <a:ext cx="265776" cy="270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61"/>
              </a:lnTo>
              <a:lnTo>
                <a:pt x="265776" y="135361"/>
              </a:lnTo>
              <a:lnTo>
                <a:pt x="265776" y="270722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47FFF91-EA73-463F-A611-D44C6E4C5352}">
      <dsp:nvSpPr>
        <dsp:cNvPr id="0" name=""/>
        <dsp:cNvSpPr/>
      </dsp:nvSpPr>
      <dsp:spPr>
        <a:xfrm>
          <a:off x="5842023" y="3039461"/>
          <a:ext cx="301215" cy="111537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5850845" y="3048283"/>
        <a:ext cx="283571" cy="1097734"/>
      </dsp:txXfrm>
    </dsp:sp>
    <dsp:sp modelId="{BB0A4CAA-846A-4529-895F-53A86E5499C0}">
      <dsp:nvSpPr>
        <dsp:cNvPr id="0" name=""/>
        <dsp:cNvSpPr/>
      </dsp:nvSpPr>
      <dsp:spPr>
        <a:xfrm>
          <a:off x="5726854" y="2768738"/>
          <a:ext cx="753218" cy="261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753218" y="130910"/>
              </a:lnTo>
              <a:lnTo>
                <a:pt x="753218" y="261820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A240CAB-B0EF-4E62-87E3-FD920BB66E9D}">
      <dsp:nvSpPr>
        <dsp:cNvPr id="0" name=""/>
        <dsp:cNvSpPr/>
      </dsp:nvSpPr>
      <dsp:spPr>
        <a:xfrm>
          <a:off x="6329464" y="3030558"/>
          <a:ext cx="301215" cy="1115384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6338286" y="3039380"/>
        <a:ext cx="283571" cy="1097740"/>
      </dsp:txXfrm>
    </dsp:sp>
    <dsp:sp modelId="{BD26117A-52E6-49F3-8CCE-4B85AE7E3788}">
      <dsp:nvSpPr>
        <dsp:cNvPr id="0" name=""/>
        <dsp:cNvSpPr/>
      </dsp:nvSpPr>
      <dsp:spPr>
        <a:xfrm>
          <a:off x="4464567" y="1874315"/>
          <a:ext cx="3273174" cy="615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787"/>
              </a:lnTo>
              <a:lnTo>
                <a:pt x="3273174" y="307787"/>
              </a:lnTo>
              <a:lnTo>
                <a:pt x="3273174" y="615575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69E74EA-AF27-44BE-9512-9484268B9063}">
      <dsp:nvSpPr>
        <dsp:cNvPr id="0" name=""/>
        <dsp:cNvSpPr/>
      </dsp:nvSpPr>
      <dsp:spPr>
        <a:xfrm>
          <a:off x="7319475" y="2489890"/>
          <a:ext cx="836533" cy="278847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 dirty="0"/>
        </a:p>
      </dsp:txBody>
      <dsp:txXfrm>
        <a:off x="7327642" y="2498057"/>
        <a:ext cx="820199" cy="262513"/>
      </dsp:txXfrm>
    </dsp:sp>
    <dsp:sp modelId="{4EE3C625-0340-4619-B45A-37638A44C5F0}">
      <dsp:nvSpPr>
        <dsp:cNvPr id="0" name=""/>
        <dsp:cNvSpPr/>
      </dsp:nvSpPr>
      <dsp:spPr>
        <a:xfrm>
          <a:off x="7271972" y="2768738"/>
          <a:ext cx="465769" cy="252917"/>
        </a:xfrm>
        <a:custGeom>
          <a:avLst/>
          <a:gdLst/>
          <a:ahLst/>
          <a:cxnLst/>
          <a:rect l="0" t="0" r="0" b="0"/>
          <a:pathLst>
            <a:path>
              <a:moveTo>
                <a:pt x="465769" y="0"/>
              </a:moveTo>
              <a:lnTo>
                <a:pt x="465769" y="126458"/>
              </a:lnTo>
              <a:lnTo>
                <a:pt x="0" y="126458"/>
              </a:lnTo>
              <a:lnTo>
                <a:pt x="0" y="252917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37C4DB5-B717-46D5-B369-7EA9024FB5BA}">
      <dsp:nvSpPr>
        <dsp:cNvPr id="0" name=""/>
        <dsp:cNvSpPr/>
      </dsp:nvSpPr>
      <dsp:spPr>
        <a:xfrm>
          <a:off x="7121364" y="3021655"/>
          <a:ext cx="301215" cy="111537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7130186" y="3030477"/>
        <a:ext cx="283571" cy="1097734"/>
      </dsp:txXfrm>
    </dsp:sp>
    <dsp:sp modelId="{4071520D-0641-4206-901A-AB2DDCB680FC}">
      <dsp:nvSpPr>
        <dsp:cNvPr id="0" name=""/>
        <dsp:cNvSpPr/>
      </dsp:nvSpPr>
      <dsp:spPr>
        <a:xfrm>
          <a:off x="7671630" y="2768738"/>
          <a:ext cx="91440" cy="252917"/>
        </a:xfrm>
        <a:custGeom>
          <a:avLst/>
          <a:gdLst/>
          <a:ahLst/>
          <a:cxnLst/>
          <a:rect l="0" t="0" r="0" b="0"/>
          <a:pathLst>
            <a:path>
              <a:moveTo>
                <a:pt x="66111" y="0"/>
              </a:moveTo>
              <a:lnTo>
                <a:pt x="66111" y="126458"/>
              </a:lnTo>
              <a:lnTo>
                <a:pt x="45720" y="126458"/>
              </a:lnTo>
              <a:lnTo>
                <a:pt x="45720" y="252917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D36E25F-D009-4197-ABDB-52302765B639}">
      <dsp:nvSpPr>
        <dsp:cNvPr id="0" name=""/>
        <dsp:cNvSpPr/>
      </dsp:nvSpPr>
      <dsp:spPr>
        <a:xfrm>
          <a:off x="7566742" y="3021655"/>
          <a:ext cx="301215" cy="1115384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7575564" y="3030477"/>
        <a:ext cx="283571" cy="1097740"/>
      </dsp:txXfrm>
    </dsp:sp>
    <dsp:sp modelId="{75467669-1E55-49D2-A147-32E106117CA8}">
      <dsp:nvSpPr>
        <dsp:cNvPr id="0" name=""/>
        <dsp:cNvSpPr/>
      </dsp:nvSpPr>
      <dsp:spPr>
        <a:xfrm>
          <a:off x="7737741" y="2768738"/>
          <a:ext cx="537756" cy="252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458"/>
              </a:lnTo>
              <a:lnTo>
                <a:pt x="537756" y="126458"/>
              </a:lnTo>
              <a:lnTo>
                <a:pt x="537756" y="252917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DE6E293-8723-475A-A028-499C18FBABF3}">
      <dsp:nvSpPr>
        <dsp:cNvPr id="0" name=""/>
        <dsp:cNvSpPr/>
      </dsp:nvSpPr>
      <dsp:spPr>
        <a:xfrm>
          <a:off x="8124890" y="3021655"/>
          <a:ext cx="301215" cy="1115384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8133712" y="3030477"/>
        <a:ext cx="283571" cy="1097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8392C-900B-4A7A-9BDE-7E19E931B911}" type="datetimeFigureOut">
              <a:rPr lang="zh-CN" altLang="en-US"/>
              <a:pPr>
                <a:defRPr/>
              </a:pPr>
              <a:t>2013/6/30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FE921-3BAB-425F-BED3-D11B7CDC8A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77809-F5BA-4417-AA36-972628B9FA71}" type="datetimeFigureOut">
              <a:rPr lang="zh-CN" altLang="en-US"/>
              <a:pPr>
                <a:defRPr/>
              </a:pPr>
              <a:t>2013/6/30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086A8-1420-4942-A36A-4F3E39970A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3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75E99-8BD6-4692-8739-C1AA921A50E9}" type="datetimeFigureOut">
              <a:rPr lang="zh-CN" altLang="en-US"/>
              <a:pPr>
                <a:defRPr/>
              </a:pPr>
              <a:t>2013/6/30</a:t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A902E-7ED7-4685-9A95-385B47135E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83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BA94F-BB60-4E0C-8ED7-DD36D3E0431B}" type="datetimeFigureOut">
              <a:rPr lang="zh-CN" altLang="en-US"/>
              <a:pPr>
                <a:defRPr/>
              </a:pPr>
              <a:t>2013/6/30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71F5A-55DD-4522-BB8C-6C83BDCE4E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D283B-9A16-4A6B-AB0E-1D7398448ADA}" type="datetimeFigureOut">
              <a:rPr lang="zh-CN" altLang="en-US"/>
              <a:pPr>
                <a:defRPr/>
              </a:pPr>
              <a:t>2013/6/30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EA351-DE11-4D39-8A31-CB13DFE716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92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96026-C2A9-4E31-9248-D8410C666415}" type="datetimeFigureOut">
              <a:rPr lang="zh-CN" altLang="en-US"/>
              <a:pPr>
                <a:defRPr/>
              </a:pPr>
              <a:t>2013/6/30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33DD5-4425-442E-A933-A133B3A85B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9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58084-762E-4E74-8C58-5A93E8ABF701}" type="datetimeFigureOut">
              <a:rPr lang="zh-CN" altLang="en-US"/>
              <a:pPr>
                <a:defRPr/>
              </a:pPr>
              <a:t>2013/6/30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3F6C1-99B6-49CA-9128-3419A2524B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33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96188-B24E-4F36-9B12-85EFD5DC6F63}" type="datetimeFigureOut">
              <a:rPr lang="zh-CN" altLang="en-US"/>
              <a:pPr>
                <a:defRPr/>
              </a:pPr>
              <a:t>2013/6/30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B619F-FDCD-4011-9812-7D8BC4301B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4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B3A31-5BE3-4794-85FE-033BB621531E}" type="datetimeFigureOut">
              <a:rPr lang="zh-CN" altLang="en-US"/>
              <a:pPr>
                <a:defRPr/>
              </a:pPr>
              <a:t>2013/6/30</a:t>
            </a:fld>
            <a:endParaRPr lang="zh-CN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DAFCD-F660-4B31-90DB-42F9F7CD6E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44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CF9A9501-7DA8-4E96-939F-ADF41E7B3158}" type="datetimeFigureOut">
              <a:rPr lang="zh-CN" altLang="en-US"/>
              <a:pPr>
                <a:defRPr/>
              </a:pPr>
              <a:t>2013/6/30</a:t>
            </a:fld>
            <a:endParaRPr lang="zh-CN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CA80E5D-6E22-4EC2-9758-2FB7139ECA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70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91E42-C5CE-4838-AF72-3BB4F9EB875B}" type="datetimeFigureOut">
              <a:rPr lang="zh-CN" altLang="en-US"/>
              <a:pPr>
                <a:defRPr/>
              </a:pPr>
              <a:t>2013/6/30</a:t>
            </a:fld>
            <a:endParaRPr lang="zh-CN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E05EB-9B14-46F7-9713-A55539A538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62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E2148FC-8A5C-4879-8F06-20DE1E6193DF}" type="datetimeFigureOut">
              <a:rPr lang="zh-CN" altLang="en-US"/>
              <a:pPr>
                <a:defRPr/>
              </a:pPr>
              <a:t>2013/6/30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30BF58B-75CD-45EA-B9EB-558F05D88D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2" r:id="rId2"/>
    <p:sldLayoutId id="2147483868" r:id="rId3"/>
    <p:sldLayoutId id="2147483863" r:id="rId4"/>
    <p:sldLayoutId id="2147483864" r:id="rId5"/>
    <p:sldLayoutId id="2147483865" r:id="rId6"/>
    <p:sldLayoutId id="2147483869" r:id="rId7"/>
    <p:sldLayoutId id="2147483870" r:id="rId8"/>
    <p:sldLayoutId id="2147483871" r:id="rId9"/>
    <p:sldLayoutId id="2147483866" r:id="rId10"/>
    <p:sldLayoutId id="2147483872" r:id="rId11"/>
  </p:sldLayoutIdLst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chenjian520025/OnlineTeach" TargetMode="External"/><Relationship Id="rId2" Type="http://schemas.openxmlformats.org/officeDocument/2006/relationships/hyperlink" Target="http://github.com/rankun203/OnlineTeach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55850" y="2349500"/>
            <a:ext cx="5627688" cy="784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dirty="0">
                <a:latin typeface="+mj-ea"/>
                <a:ea typeface="+mj-ea"/>
              </a:rPr>
              <a:t>在线教学系统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57963" y="5551488"/>
            <a:ext cx="2417762" cy="30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dirty="0">
                <a:latin typeface="+mn-lt"/>
                <a:ea typeface="+mn-ea"/>
              </a:rPr>
              <a:t>项目成员：冉坤、陈建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325" y="947738"/>
            <a:ext cx="7543800" cy="7635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开发背景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25" y="2370138"/>
            <a:ext cx="7543800" cy="2889250"/>
          </a:xfrm>
        </p:spPr>
        <p:txBody>
          <a:bodyPr rtlCol="0">
            <a:noAutofit/>
          </a:bodyPr>
          <a:lstStyle/>
          <a:p>
            <a:pPr marL="91440" indent="-91440" fontAlgn="auto"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21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世纪网络科技时代，随着计算机的普及和应用，电脑已经悄悄地走入了我们的生活，慢慢地改变这我们的生活方式，自从计算机发明以来，它就以独特的优势诠释着自身的价值，为人类带来越来越多的便利。随着网络激素的飞速发展，现在很多国外的大学和社会其他部门都已经开设了网上教学系统，通过计算机网络实现异地教学。现在，计算机硬件技术的发展已经达到了相当高的水平。在网络技术逐渐渗入社会生活各个层面的今天，传统的教学方式也面临着改变，而网络教学则是一个很重要的方向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图示 21"/>
          <p:cNvGraphicFramePr/>
          <p:nvPr/>
        </p:nvGraphicFramePr>
        <p:xfrm>
          <a:off x="0" y="0"/>
          <a:ext cx="9144000" cy="6340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/>
        </p:nvGraphicFramePr>
        <p:xfrm>
          <a:off x="0" y="0"/>
          <a:ext cx="9144000" cy="6272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244" name="文本框 3"/>
          <p:cNvSpPr txBox="1">
            <a:spLocks noChangeArrowheads="1"/>
          </p:cNvSpPr>
          <p:nvPr/>
        </p:nvSpPr>
        <p:spPr bwMode="auto">
          <a:xfrm>
            <a:off x="676275" y="939800"/>
            <a:ext cx="796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系统功能分布：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涉及知识点：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2325" y="2095500"/>
            <a:ext cx="3841750" cy="2325688"/>
          </a:xfrm>
        </p:spPr>
        <p:txBody>
          <a:bodyPr/>
          <a:lstStyle/>
          <a:p>
            <a:r>
              <a:rPr lang="zh-CN" altLang="en-US" sz="2400" smtClean="0"/>
              <a:t>前台：</a:t>
            </a:r>
            <a:endParaRPr lang="en-US" altLang="zh-CN" sz="2400" smtClean="0"/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sz="1800" smtClean="0"/>
              <a:t>HTML5</a:t>
            </a:r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sz="1800" smtClean="0"/>
              <a:t>CSS3</a:t>
            </a:r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sz="1800" smtClean="0"/>
              <a:t>Java Script</a:t>
            </a:r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sz="1800" smtClean="0"/>
              <a:t>JQuery</a:t>
            </a:r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sz="1800" smtClean="0"/>
              <a:t>Ajax(</a:t>
            </a:r>
            <a:r>
              <a:rPr lang="zh-CN" altLang="en-US" sz="1800" smtClean="0"/>
              <a:t>使用</a:t>
            </a:r>
            <a:r>
              <a:rPr lang="en-US" altLang="zh-CN" sz="1800" smtClean="0"/>
              <a:t>JSON</a:t>
            </a:r>
            <a:r>
              <a:rPr lang="zh-CN" altLang="en-US" sz="1800" smtClean="0"/>
              <a:t>格式传输数据</a:t>
            </a:r>
            <a:r>
              <a:rPr lang="en-US" altLang="zh-CN" sz="1800" smtClean="0"/>
              <a:t>)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4075" y="2095500"/>
            <a:ext cx="3702050" cy="2051050"/>
          </a:xfrm>
        </p:spPr>
        <p:txBody>
          <a:bodyPr/>
          <a:lstStyle/>
          <a:p>
            <a:r>
              <a:rPr lang="zh-CN" altLang="en-US" sz="2400" smtClean="0"/>
              <a:t>后台：</a:t>
            </a:r>
          </a:p>
          <a:p>
            <a:pPr lvl="3">
              <a:buFont typeface="Wingdings" panose="05000000000000000000" pitchFamily="2" charset="2"/>
              <a:buChar char="n"/>
            </a:pPr>
            <a:r>
              <a:rPr lang="en-US" altLang="zh-CN" sz="1800" smtClean="0"/>
              <a:t>Hibernate 4</a:t>
            </a:r>
          </a:p>
          <a:p>
            <a:pPr lvl="3">
              <a:buFont typeface="Wingdings" panose="05000000000000000000" pitchFamily="2" charset="2"/>
              <a:buChar char="n"/>
            </a:pPr>
            <a:r>
              <a:rPr lang="en-US" altLang="zh-CN" sz="1800" smtClean="0"/>
              <a:t>Spring 3</a:t>
            </a:r>
          </a:p>
          <a:p>
            <a:pPr lvl="3">
              <a:buFont typeface="Wingdings" panose="05000000000000000000" pitchFamily="2" charset="2"/>
              <a:buChar char="n"/>
            </a:pPr>
            <a:r>
              <a:rPr lang="en-US" altLang="zh-CN" sz="1800" smtClean="0"/>
              <a:t>Struts 2</a:t>
            </a:r>
            <a:endParaRPr lang="zh-CN" altLang="en-US" sz="1800" smtClean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052513" y="5299075"/>
            <a:ext cx="6375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最后我们选择把项目托管在</a:t>
            </a:r>
            <a:r>
              <a:rPr lang="en-US" altLang="zh-CN"/>
              <a:t>Github</a:t>
            </a:r>
            <a:r>
              <a:rPr lang="zh-CN" altLang="en-US"/>
              <a:t>上，使每一个组员不管在什么地方只要存在网络，就能随时和其他组员一起协作。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课程编排局部截图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291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2325" y="2189163"/>
            <a:ext cx="7543800" cy="3336925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2189163"/>
            <a:ext cx="75438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课堂练习创建局部截图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315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1463" y="1876425"/>
            <a:ext cx="6105525" cy="396240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1914525"/>
            <a:ext cx="591502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1933575"/>
            <a:ext cx="58578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3375" y="1876422"/>
            <a:ext cx="58674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总结：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39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2588" lvl="2" indent="0">
              <a:buFont typeface="Calibri" panose="020F0502020204030204" pitchFamily="34" charset="0"/>
              <a:buNone/>
            </a:pPr>
            <a:r>
              <a:rPr lang="en-US" altLang="zh-CN" sz="1800" smtClean="0"/>
              <a:t>	</a:t>
            </a:r>
            <a:r>
              <a:rPr lang="zh-CN" altLang="en-US" sz="1800" smtClean="0"/>
              <a:t>经过这一次的项目开发，使我们更加熟悉</a:t>
            </a:r>
            <a:r>
              <a:rPr lang="en-US" altLang="zh-CN" sz="1800" smtClean="0"/>
              <a:t>JAVA EE</a:t>
            </a:r>
            <a:r>
              <a:rPr lang="zh-CN" altLang="en-US" sz="1800" smtClean="0"/>
              <a:t>的开发流程，我们从自己设计数据库、设计页面、写算法，到后面的反复调试、测试，到最后的系统雏形出现。因为我们的项目是托管在</a:t>
            </a:r>
            <a:r>
              <a:rPr lang="en-US" altLang="zh-CN" sz="1800" smtClean="0"/>
              <a:t>Github</a:t>
            </a:r>
            <a:r>
              <a:rPr lang="zh-CN" altLang="en-US" sz="1800" smtClean="0"/>
              <a:t>社区上，每个组员都在修改同一个项目，此时若组员之间不做好协商，肯定会出现很多冲突，而某些大功能也不是靠一个人的力量就能够完成的，所以也使我们懂得了团队合作的重要性。虽然在项目开发期间也出现了很多的问题，有很多都是自己不能解决的，但我很感谢有</a:t>
            </a:r>
            <a:r>
              <a:rPr lang="en-US" altLang="zh-CN" sz="1800" smtClean="0"/>
              <a:t>Google</a:t>
            </a:r>
            <a:r>
              <a:rPr lang="zh-CN" altLang="en-US" sz="1800" smtClean="0"/>
              <a:t>，解决了我们所有的问题。</a:t>
            </a:r>
            <a:endParaRPr lang="en-US" altLang="zh-CN" sz="1800" smtClean="0"/>
          </a:p>
          <a:p>
            <a:pPr marL="382588" lvl="2" indent="0">
              <a:buFont typeface="Calibri" panose="020F0502020204030204" pitchFamily="34" charset="0"/>
              <a:buNone/>
            </a:pPr>
            <a:r>
              <a:rPr lang="en-US" altLang="zh-CN" sz="1800" smtClean="0"/>
              <a:t>	</a:t>
            </a:r>
            <a:r>
              <a:rPr lang="zh-CN" altLang="en-US" sz="1800" smtClean="0"/>
              <a:t>我觉得遇见问题时，问别人应该是最后一步，而前面的很多步就是去</a:t>
            </a:r>
            <a:r>
              <a:rPr lang="en-US" altLang="zh-CN" sz="1800" smtClean="0"/>
              <a:t>Google</a:t>
            </a:r>
            <a:r>
              <a:rPr lang="zh-CN" altLang="en-US" sz="1800" smtClean="0"/>
              <a:t>。帮助别人解决问题是很好，但我觉得你在帮他解决这个问题之前应该先问他：“</a:t>
            </a:r>
            <a:r>
              <a:rPr lang="en-US" altLang="zh-CN" sz="1800" smtClean="0"/>
              <a:t>Are you googled?</a:t>
            </a:r>
            <a:r>
              <a:rPr lang="zh-CN" altLang="en-US" sz="1800" smtClean="0"/>
              <a:t>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5"/>
          <p:cNvSpPr txBox="1">
            <a:spLocks noChangeArrowheads="1"/>
          </p:cNvSpPr>
          <p:nvPr/>
        </p:nvSpPr>
        <p:spPr bwMode="auto">
          <a:xfrm>
            <a:off x="2401888" y="3055938"/>
            <a:ext cx="6675437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00"/>
              <a:t>@rankun203 </a:t>
            </a:r>
            <a:r>
              <a:rPr lang="en-US" altLang="zh-CN" sz="2100">
                <a:hlinkClick r:id="rId2"/>
              </a:rPr>
              <a:t>http://github.com/rankun203/OnlineTeach</a:t>
            </a:r>
            <a:endParaRPr lang="en-US" altLang="zh-CN" sz="2100"/>
          </a:p>
          <a:p>
            <a:pPr eaLnBrk="1" hangingPunct="1"/>
            <a:endParaRPr lang="en-US" altLang="zh-CN" sz="2100"/>
          </a:p>
          <a:p>
            <a:pPr eaLnBrk="1" hangingPunct="1"/>
            <a:r>
              <a:rPr lang="en-US" altLang="zh-CN" sz="2100"/>
              <a:t>@chenjian </a:t>
            </a:r>
            <a:r>
              <a:rPr lang="en-US" altLang="zh-CN" sz="2100">
                <a:hlinkClick r:id="rId3"/>
              </a:rPr>
              <a:t>http://github.com/chenjian520025/OnlineTeach</a:t>
            </a:r>
            <a:endParaRPr lang="en-US" altLang="zh-CN" sz="2100"/>
          </a:p>
        </p:txBody>
      </p:sp>
      <p:pic>
        <p:nvPicPr>
          <p:cNvPr id="15363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60725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文本框 7"/>
          <p:cNvSpPr txBox="1">
            <a:spLocks noChangeArrowheads="1"/>
          </p:cNvSpPr>
          <p:nvPr/>
        </p:nvSpPr>
        <p:spPr bwMode="auto">
          <a:xfrm>
            <a:off x="428625" y="1397000"/>
            <a:ext cx="37147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/>
              <a:t>Fork me on Github</a:t>
            </a:r>
            <a:endParaRPr lang="zh-CN" altLang="en-US" sz="3000"/>
          </a:p>
        </p:txBody>
      </p:sp>
      <p:sp>
        <p:nvSpPr>
          <p:cNvPr id="10" name="文本框 9"/>
          <p:cNvSpPr txBox="1"/>
          <p:nvPr/>
        </p:nvSpPr>
        <p:spPr>
          <a:xfrm>
            <a:off x="5925341" y="6476142"/>
            <a:ext cx="278794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n>
                  <a:solidFill>
                    <a:schemeClr val="bg1"/>
                  </a:solidFill>
                </a:ln>
                <a:latin typeface="+mn-ea"/>
                <a:ea typeface="+mn-ea"/>
              </a:rPr>
              <a:t>注：此系统暂时只支持</a:t>
            </a:r>
            <a:r>
              <a:rPr lang="en-US" altLang="zh-CN" sz="1400" dirty="0">
                <a:ln>
                  <a:solidFill>
                    <a:schemeClr val="bg1"/>
                  </a:solidFill>
                </a:ln>
                <a:latin typeface="+mn-ea"/>
                <a:ea typeface="+mn-ea"/>
              </a:rPr>
              <a:t>Chrome 27</a:t>
            </a:r>
            <a:endParaRPr lang="zh-CN" altLang="en-US" sz="1400" dirty="0">
              <a:ln>
                <a:solidFill>
                  <a:schemeClr val="bg1"/>
                </a:solidFill>
              </a:ln>
              <a:latin typeface="+mn-ea"/>
              <a:ea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8737600" y="6475413"/>
            <a:ext cx="0" cy="307975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4"/>
          <p:cNvSpPr txBox="1">
            <a:spLocks noChangeArrowheads="1"/>
          </p:cNvSpPr>
          <p:nvPr/>
        </p:nvSpPr>
        <p:spPr bwMode="auto">
          <a:xfrm>
            <a:off x="3081338" y="2755900"/>
            <a:ext cx="4335462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500"/>
              <a:t>谢谢观赏！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528</TotalTime>
  <Words>314</Words>
  <Application>Microsoft Office PowerPoint</Application>
  <PresentationFormat>全屏显示(4:3)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Calibri</vt:lpstr>
      <vt:lpstr>宋体</vt:lpstr>
      <vt:lpstr>Arial</vt:lpstr>
      <vt:lpstr>Calibri Light</vt:lpstr>
      <vt:lpstr>Wingdings</vt:lpstr>
      <vt:lpstr>回顾</vt:lpstr>
      <vt:lpstr>PowerPoint 演示文稿</vt:lpstr>
      <vt:lpstr>开发背景</vt:lpstr>
      <vt:lpstr>PowerPoint 演示文稿</vt:lpstr>
      <vt:lpstr>涉及知识点：</vt:lpstr>
      <vt:lpstr>课程编排局部截图</vt:lpstr>
      <vt:lpstr>课堂练习创建局部截图</vt:lpstr>
      <vt:lpstr>总结：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陈建</dc:creator>
  <cp:lastModifiedBy>陈建</cp:lastModifiedBy>
  <cp:revision>105</cp:revision>
  <dcterms:created xsi:type="dcterms:W3CDTF">2013-06-29T02:28:16Z</dcterms:created>
  <dcterms:modified xsi:type="dcterms:W3CDTF">2013-06-30T03:04:00Z</dcterms:modified>
</cp:coreProperties>
</file>