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6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GitHub\hsemr\Documents\Project%20Management\Metrics\Bug%20Metrics\Bug%20Metrics%20v2.xlsx" TargetMode="External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Overview!$E$2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81A671-221C-445B-8A2B-BBED0E2AC233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SG"/>
                  </a:p>
                </c:rich>
              </c:tx>
              <c:spPr>
                <a:solidFill>
                  <a:srgbClr val="C00000"/>
                </a:solidFill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Overview!$E$3:$E$12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669616"/>
        <c:axId val="452670160"/>
      </c:barChart>
      <c:lineChart>
        <c:grouping val="standard"/>
        <c:varyColors val="0"/>
        <c:ser>
          <c:idx val="3"/>
          <c:order val="1"/>
          <c:tx>
            <c:strRef>
              <c:f>Overview!$F$2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22D4E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Overview!$F$3:$F$12</c:f>
              <c:numCache>
                <c:formatCode>General</c:formatCode>
                <c:ptCount val="10"/>
                <c:pt idx="0">
                  <c:v>14</c:v>
                </c:pt>
                <c:pt idx="1">
                  <c:v>11</c:v>
                </c:pt>
                <c:pt idx="2">
                  <c:v>15</c:v>
                </c:pt>
                <c:pt idx="3">
                  <c:v>5</c:v>
                </c:pt>
                <c:pt idx="4">
                  <c:v>30</c:v>
                </c:pt>
                <c:pt idx="5">
                  <c:v>20</c:v>
                </c:pt>
                <c:pt idx="6">
                  <c:v>15</c:v>
                </c:pt>
                <c:pt idx="7">
                  <c:v>32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669616"/>
        <c:axId val="452670160"/>
      </c:lineChart>
      <c:catAx>
        <c:axId val="45266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800"/>
                  <a:t>Iteration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70160"/>
        <c:crosses val="autoZero"/>
        <c:auto val="1"/>
        <c:lblAlgn val="ctr"/>
        <c:lblOffset val="100"/>
        <c:noMultiLvlLbl val="0"/>
      </c:catAx>
      <c:valAx>
        <c:axId val="45267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6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849F-3AA2-405C-AB9F-C878D842AC5D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4D495-A008-4795-8CCA-64D8391088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6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0545B-B2C8-461A-B16B-2B66915D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47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8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3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7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01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2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0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4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71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0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1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4AFD-958C-473C-84F6-5DB220ACD74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9331-BC59-48AA-93DE-67EAD9C61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0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799850"/>
              </p:ext>
            </p:extLst>
          </p:nvPr>
        </p:nvGraphicFramePr>
        <p:xfrm>
          <a:off x="1533449" y="1304924"/>
          <a:ext cx="9125101" cy="424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42458" y="3762654"/>
            <a:ext cx="7749095" cy="947369"/>
            <a:chOff x="1842448" y="4162570"/>
            <a:chExt cx="7749095" cy="586852"/>
          </a:xfrm>
        </p:grpSpPr>
        <p:sp>
          <p:nvSpPr>
            <p:cNvPr id="42" name="Rectangle 41"/>
            <p:cNvSpPr/>
            <p:nvPr/>
          </p:nvSpPr>
          <p:spPr>
            <a:xfrm>
              <a:off x="1842448" y="4198128"/>
              <a:ext cx="7710985" cy="551294"/>
            </a:xfrm>
            <a:prstGeom prst="rect">
              <a:avLst/>
            </a:prstGeom>
            <a:solidFill>
              <a:srgbClr val="FFE79B">
                <a:alpha val="36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7914219" y="4162570"/>
              <a:ext cx="1677324" cy="57634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 anchorCtr="0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6600">
                  <a:solidFill>
                    <a:srgbClr val="384556"/>
                  </a:solidFill>
                  <a:latin typeface="Uni Sans Thin CAPS" panose="00000500000000000000" pitchFamily="50" charset="0"/>
                  <a:ea typeface="Roboto" pitchFamily="2" charset="0"/>
                  <a:cs typeface="+mj-cs"/>
                </a:defRPr>
              </a:lvl1pPr>
            </a:lstStyle>
            <a:p>
              <a:r>
                <a:rPr lang="en-US" sz="3600" dirty="0" smtClean="0">
                  <a:solidFill>
                    <a:srgbClr val="E27600"/>
                  </a:solidFill>
                  <a:latin typeface="Roboto" pitchFamily="2" charset="0"/>
                </a:rPr>
                <a:t>SAFE!</a:t>
              </a:r>
              <a:endParaRPr lang="en-US" sz="3600" dirty="0">
                <a:solidFill>
                  <a:srgbClr val="E27600"/>
                </a:solidFill>
                <a:latin typeface="Roboto" pitchFamily="2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842448" y="4187844"/>
              <a:ext cx="7710985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11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2015-03-09T00:42:42Z</dcterms:created>
  <dcterms:modified xsi:type="dcterms:W3CDTF">2015-03-09T00:43:00Z</dcterms:modified>
</cp:coreProperties>
</file>