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5" autoAdjust="0"/>
    <p:restoredTop sz="94660"/>
  </p:normalViewPr>
  <p:slideViewPr>
    <p:cSldViewPr snapToGrid="0">
      <p:cViewPr>
        <p:scale>
          <a:sx n="50" d="100"/>
          <a:sy n="50" d="100"/>
        </p:scale>
        <p:origin x="28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4925" cap="rnd" cmpd="sng" algn="ctr">
              <a:solidFill>
                <a:srgbClr val="354458"/>
              </a:solidFill>
              <a:round/>
            </a:ln>
            <a:effectLst/>
          </c:spPr>
          <c:marker>
            <c:symbol val="star"/>
            <c:size val="17"/>
            <c:spPr>
              <a:noFill/>
              <a:ln>
                <a:noFill/>
              </a:ln>
              <a:effectLst/>
            </c:spPr>
          </c:marker>
          <c:dLbls>
            <c:dLbl>
              <c:idx val="3"/>
              <c:layout>
                <c:manualLayout>
                  <c:x val="-6.0543061023621988E-2"/>
                  <c:y val="-7.040776771626126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6226624015748034E-2"/>
                  <c:y val="-9.388791117726737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rgbClr val="35445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53026688"/>
        <c:axId val="653028864"/>
      </c:lineChart>
      <c:catAx>
        <c:axId val="653026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28864"/>
        <c:crosses val="autoZero"/>
        <c:auto val="1"/>
        <c:lblAlgn val="ctr"/>
        <c:lblOffset val="100"/>
        <c:noMultiLvlLbl val="0"/>
      </c:catAx>
      <c:valAx>
        <c:axId val="653028864"/>
        <c:scaling>
          <c:orientation val="minMax"/>
          <c:max val="1.1000000000000001"/>
          <c:min val="0.8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026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DE1A-008A-4303-BF93-2D295455AB95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72608-F36E-4FBC-93CE-0A5FD827991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080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10545B-B2C8-461A-B16B-2B66915D6F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35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679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027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069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68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99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817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695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48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0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23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E651-D5B7-4216-B81A-E265A6819704}" type="datetimeFigureOut">
              <a:rPr lang="en-SG" smtClean="0"/>
              <a:t>9/3/2015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BB1C1-1371-4752-A917-42B28CDF73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823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032000" y="1270389"/>
            <a:ext cx="8144355" cy="4867943"/>
            <a:chOff x="2032000" y="1270389"/>
            <a:chExt cx="8144355" cy="4867943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382599666"/>
                </p:ext>
              </p:extLst>
            </p:nvPr>
          </p:nvGraphicFramePr>
          <p:xfrm>
            <a:off x="2032000" y="1270389"/>
            <a:ext cx="8128000" cy="48679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" name="Group 4"/>
            <p:cNvGrpSpPr/>
            <p:nvPr/>
          </p:nvGrpSpPr>
          <p:grpSpPr>
            <a:xfrm>
              <a:off x="2595997" y="1347455"/>
              <a:ext cx="7580358" cy="3033474"/>
              <a:chOff x="11745637" y="1526884"/>
              <a:chExt cx="7580358" cy="3033474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1778840" y="1540454"/>
                <a:ext cx="7547155" cy="3013119"/>
              </a:xfrm>
              <a:prstGeom prst="rect">
                <a:avLst/>
              </a:prstGeom>
              <a:solidFill>
                <a:srgbClr val="FFE79B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flipV="1">
                <a:off x="11745637" y="1526884"/>
                <a:ext cx="7580358" cy="6785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11745637" y="4553573"/>
                <a:ext cx="7580358" cy="6785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Title 1"/>
          <p:cNvSpPr txBox="1">
            <a:spLocks/>
          </p:cNvSpPr>
          <p:nvPr/>
        </p:nvSpPr>
        <p:spPr>
          <a:xfrm>
            <a:off x="8687421" y="3327092"/>
            <a:ext cx="1677324" cy="57634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600">
                <a:solidFill>
                  <a:srgbClr val="384556"/>
                </a:solidFill>
                <a:latin typeface="Uni Sans Thin CAPS" panose="00000500000000000000" pitchFamily="50" charset="0"/>
                <a:ea typeface="Roboto" pitchFamily="2" charset="0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E27600"/>
                </a:solidFill>
                <a:latin typeface="Roboto" pitchFamily="2" charset="0"/>
              </a:rPr>
              <a:t>SAFE!</a:t>
            </a:r>
            <a:endParaRPr lang="en-US" sz="3600" dirty="0">
              <a:solidFill>
                <a:srgbClr val="E27600"/>
              </a:solidFill>
              <a:latin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8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2015-03-09T00:26:29Z</dcterms:created>
  <dcterms:modified xsi:type="dcterms:W3CDTF">2015-03-09T00:27:11Z</dcterms:modified>
</cp:coreProperties>
</file>