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 cmpd="sng" algn="ctr">
              <a:solidFill>
                <a:srgbClr val="354458"/>
              </a:solidFill>
              <a:round/>
            </a:ln>
            <a:effectLst/>
          </c:spPr>
          <c:marker>
            <c:symbol val="star"/>
            <c:size val="17"/>
            <c:spPr>
              <a:noFill/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6.0543061023621988E-2"/>
                  <c:y val="-7.04077677162612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226624015748034E-2"/>
                  <c:y val="-9.3887911177267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35445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445875792"/>
        <c:axId val="-1257439872"/>
      </c:lineChart>
      <c:catAx>
        <c:axId val="-144587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7439872"/>
        <c:crosses val="autoZero"/>
        <c:auto val="1"/>
        <c:lblAlgn val="ctr"/>
        <c:lblOffset val="100"/>
        <c:noMultiLvlLbl val="0"/>
      </c:catAx>
      <c:valAx>
        <c:axId val="-1257439872"/>
        <c:scaling>
          <c:orientation val="minMax"/>
          <c:max val="1.1000000000000001"/>
          <c:min val="0.8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587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DE1A-008A-4303-BF93-2D295455AB95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72608-F36E-4FBC-93CE-0A5FD8279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80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0545B-B2C8-461A-B16B-2B66915D6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7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2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6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8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99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1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9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8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0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3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E651-D5B7-4216-B81A-E265A6819704}" type="datetimeFigureOut">
              <a:rPr lang="en-SG" smtClean="0"/>
              <a:t>23/3/2015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2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32000" y="1270389"/>
            <a:ext cx="8144355" cy="4867943"/>
            <a:chOff x="2032000" y="1270389"/>
            <a:chExt cx="8144355" cy="4867943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3590116816"/>
                </p:ext>
              </p:extLst>
            </p:nvPr>
          </p:nvGraphicFramePr>
          <p:xfrm>
            <a:off x="2032000" y="1270389"/>
            <a:ext cx="8128000" cy="4867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2595997" y="1347455"/>
              <a:ext cx="7580358" cy="3033474"/>
              <a:chOff x="11745637" y="1526884"/>
              <a:chExt cx="7580358" cy="303347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1745637" y="1533669"/>
                <a:ext cx="7547155" cy="3013119"/>
              </a:xfrm>
              <a:prstGeom prst="rect">
                <a:avLst/>
              </a:prstGeom>
              <a:solidFill>
                <a:srgbClr val="FFE79B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1745637" y="1526884"/>
                <a:ext cx="7580358" cy="6785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11745637" y="4553573"/>
                <a:ext cx="7580358" cy="6785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itle 1"/>
          <p:cNvSpPr txBox="1">
            <a:spLocks/>
          </p:cNvSpPr>
          <p:nvPr/>
        </p:nvSpPr>
        <p:spPr>
          <a:xfrm>
            <a:off x="8687421" y="3327092"/>
            <a:ext cx="1677324" cy="57634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>
                <a:solidFill>
                  <a:srgbClr val="384556"/>
                </a:solidFill>
                <a:latin typeface="Uni Sans Thin CAPS" panose="00000500000000000000" pitchFamily="50" charset="0"/>
                <a:ea typeface="Roboto" pitchFamily="2" charset="0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27600"/>
                </a:solidFill>
                <a:latin typeface="Roboto" pitchFamily="2" charset="0"/>
              </a:rPr>
              <a:t>SAFE!</a:t>
            </a:r>
            <a:endParaRPr lang="en-US" sz="3600" dirty="0">
              <a:solidFill>
                <a:srgbClr val="E27600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2015-03-09T00:26:29Z</dcterms:created>
  <dcterms:modified xsi:type="dcterms:W3CDTF">2015-03-23T14:53:43Z</dcterms:modified>
</cp:coreProperties>
</file>