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75" d="100"/>
          <a:sy n="75" d="100"/>
        </p:scale>
        <p:origin x="3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ocuments\GitHub\hsemr\Documents\Project%20Management\Metrics\Bug%20Metrics\Bug%20Metrics%20v2.xlsx" TargetMode="External"/><Relationship Id="rId1" Type="http://schemas.openxmlformats.org/officeDocument/2006/relationships/image" Target="../media/image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Overview!$E$2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081A671-221C-445B-8A2B-BBED0E2AC233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 sz="11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SG"/>
                  </a:p>
                </c:rich>
              </c:tx>
              <c:spPr>
                <a:solidFill>
                  <a:srgbClr val="C00000"/>
                </a:solidFill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Overview!$E$3:$E$14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608668896"/>
        <c:axId val="-1608667264"/>
      </c:barChart>
      <c:lineChart>
        <c:grouping val="standard"/>
        <c:varyColors val="0"/>
        <c:ser>
          <c:idx val="3"/>
          <c:order val="1"/>
          <c:tx>
            <c:strRef>
              <c:f>Overview!$F$2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122D4E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dLbls>
            <c:dLbl>
              <c:idx val="3"/>
              <c:layout>
                <c:manualLayout>
                  <c:x val="-7.2408104382386526E-2"/>
                  <c:y val="-1.12554850333709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Overview!$F$3:$F$14</c:f>
              <c:numCache>
                <c:formatCode>General</c:formatCode>
                <c:ptCount val="12"/>
                <c:pt idx="0">
                  <c:v>14</c:v>
                </c:pt>
                <c:pt idx="1">
                  <c:v>11</c:v>
                </c:pt>
                <c:pt idx="2">
                  <c:v>15</c:v>
                </c:pt>
                <c:pt idx="3">
                  <c:v>5</c:v>
                </c:pt>
                <c:pt idx="4">
                  <c:v>30</c:v>
                </c:pt>
                <c:pt idx="5">
                  <c:v>20</c:v>
                </c:pt>
                <c:pt idx="6">
                  <c:v>15</c:v>
                </c:pt>
                <c:pt idx="7">
                  <c:v>32</c:v>
                </c:pt>
                <c:pt idx="8">
                  <c:v>8</c:v>
                </c:pt>
                <c:pt idx="9">
                  <c:v>9</c:v>
                </c:pt>
                <c:pt idx="10">
                  <c:v>13</c:v>
                </c:pt>
                <c:pt idx="11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08668896"/>
        <c:axId val="-1608667264"/>
      </c:lineChart>
      <c:catAx>
        <c:axId val="-1608668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800"/>
                  <a:t>Iteration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8667264"/>
        <c:crosses val="autoZero"/>
        <c:auto val="1"/>
        <c:lblAlgn val="ctr"/>
        <c:lblOffset val="100"/>
        <c:noMultiLvlLbl val="0"/>
      </c:catAx>
      <c:valAx>
        <c:axId val="-160866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866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3849F-3AA2-405C-AB9F-C878D842AC5D}" type="datetimeFigureOut">
              <a:rPr lang="en-SG" smtClean="0"/>
              <a:t>6/4/2015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4D495-A008-4795-8CCA-64D8391088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61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0545B-B2C8-461A-B16B-2B66915D6F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2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6/4/2015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347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6/4/2015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486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6/4/2015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3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6/4/2015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771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6/4/2015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601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6/4/2015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21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6/4/2015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08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6/4/2015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346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6/4/2015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071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6/4/2015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0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6/4/2015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618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34AFD-958C-473C-84F6-5DB220ACD744}" type="datetimeFigureOut">
              <a:rPr lang="en-SG" smtClean="0"/>
              <a:t>6/4/2015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809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983486"/>
              </p:ext>
            </p:extLst>
          </p:nvPr>
        </p:nvGraphicFramePr>
        <p:xfrm>
          <a:off x="1487061" y="1304924"/>
          <a:ext cx="9217877" cy="424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860746" y="3770934"/>
            <a:ext cx="7749095" cy="947370"/>
            <a:chOff x="1842448" y="4162570"/>
            <a:chExt cx="7749095" cy="586853"/>
          </a:xfrm>
        </p:grpSpPr>
        <p:sp>
          <p:nvSpPr>
            <p:cNvPr id="42" name="Rectangle 41"/>
            <p:cNvSpPr/>
            <p:nvPr/>
          </p:nvSpPr>
          <p:spPr>
            <a:xfrm>
              <a:off x="1842448" y="4198129"/>
              <a:ext cx="7710985" cy="551294"/>
            </a:xfrm>
            <a:prstGeom prst="rect">
              <a:avLst/>
            </a:prstGeom>
            <a:solidFill>
              <a:srgbClr val="FFE79B">
                <a:alpha val="36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Title 1"/>
            <p:cNvSpPr txBox="1">
              <a:spLocks/>
            </p:cNvSpPr>
            <p:nvPr/>
          </p:nvSpPr>
          <p:spPr>
            <a:xfrm>
              <a:off x="7914219" y="4162570"/>
              <a:ext cx="1677324" cy="57634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 anchorCtr="0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6600">
                  <a:solidFill>
                    <a:srgbClr val="384556"/>
                  </a:solidFill>
                  <a:latin typeface="Uni Sans Thin CAPS" panose="00000500000000000000" pitchFamily="50" charset="0"/>
                  <a:ea typeface="Roboto" pitchFamily="2" charset="0"/>
                  <a:cs typeface="+mj-cs"/>
                </a:defRPr>
              </a:lvl1pPr>
            </a:lstStyle>
            <a:p>
              <a:r>
                <a:rPr lang="en-US" sz="3600" dirty="0" smtClean="0">
                  <a:solidFill>
                    <a:srgbClr val="E27600"/>
                  </a:solidFill>
                  <a:latin typeface="Roboto" pitchFamily="2" charset="0"/>
                </a:rPr>
                <a:t>SAFE!</a:t>
              </a:r>
              <a:endParaRPr lang="en-US" sz="3600" dirty="0">
                <a:solidFill>
                  <a:srgbClr val="E27600"/>
                </a:solidFill>
                <a:latin typeface="Roboto" pitchFamily="2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1842448" y="4187844"/>
              <a:ext cx="7710985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9571731" y="2730500"/>
            <a:ext cx="1045469" cy="69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71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2015-03-09T00:42:42Z</dcterms:created>
  <dcterms:modified xsi:type="dcterms:W3CDTF">2015-04-06T15:40:04Z</dcterms:modified>
</cp:coreProperties>
</file>