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8" r:id="rId6"/>
    <p:sldId id="281" r:id="rId7"/>
    <p:sldId id="282" r:id="rId8"/>
    <p:sldId id="283" r:id="rId9"/>
    <p:sldId id="284" r:id="rId10"/>
    <p:sldId id="285" r:id="rId11"/>
    <p:sldId id="286" r:id="rId12"/>
    <p:sldId id="287" r:id="rId13"/>
    <p:sldId id="288" r:id="rId14"/>
    <p:sldId id="280"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0C619"/>
    <a:srgbClr val="0145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DF6D40-1444-43D3-91DC-8A2CEA0379B0}" v="33" dt="2024-12-18T15:31:12.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5" autoAdjust="0"/>
    <p:restoredTop sz="94849" autoAdjust="0"/>
  </p:normalViewPr>
  <p:slideViewPr>
    <p:cSldViewPr snapToGrid="0">
      <p:cViewPr varScale="1">
        <p:scale>
          <a:sx n="78" d="100"/>
          <a:sy n="78"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34F550A-F97F-416A-AA95-F4574E8DC239}"/>
              </a:ext>
            </a:extLst>
          </p:cNvPr>
          <p:cNvSpPr/>
          <p:nvPr userDrawn="1"/>
        </p:nvSpPr>
        <p:spPr>
          <a:xfrm>
            <a:off x="0" y="0"/>
            <a:ext cx="12192000" cy="866775"/>
          </a:xfrm>
          <a:prstGeom prst="rect">
            <a:avLst/>
          </a:prstGeom>
          <a:solidFill>
            <a:srgbClr val="01455C"/>
          </a:solidFill>
          <a:ln>
            <a:solidFill>
              <a:srgbClr val="014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descr="Desenho de um círculo&#10;&#10;Descrição gerada automaticamente com confiança baixa">
            <a:extLst>
              <a:ext uri="{FF2B5EF4-FFF2-40B4-BE49-F238E27FC236}">
                <a16:creationId xmlns:a16="http://schemas.microsoft.com/office/drawing/2014/main" id="{D9A6BC67-CDA5-496F-893B-7D7B037197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08485" y="183699"/>
            <a:ext cx="446810" cy="499376"/>
          </a:xfrm>
          <a:prstGeom prst="rect">
            <a:avLst/>
          </a:prstGeom>
        </p:spPr>
      </p:pic>
    </p:spTree>
    <p:extLst>
      <p:ext uri="{BB962C8B-B14F-4D97-AF65-F5344CB8AC3E}">
        <p14:creationId xmlns:p14="http://schemas.microsoft.com/office/powerpoint/2010/main" val="42511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1BF71-73DA-4E72-8EA9-6F1B571DAAC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557F1FA-E3BA-4FA5-A9C3-227D57A70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B85436C8-C256-4AF5-886A-EDB254E0E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FF15724-E3EF-4FD1-BD40-CBB03EE0AF1F}"/>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6" name="Espaço Reservado para Rodapé 5">
            <a:extLst>
              <a:ext uri="{FF2B5EF4-FFF2-40B4-BE49-F238E27FC236}">
                <a16:creationId xmlns:a16="http://schemas.microsoft.com/office/drawing/2014/main" id="{E5D5C27E-E952-4687-8CD4-6A965B7F15E4}"/>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36517B6-DF59-4AB6-BB78-32DC5768714D}"/>
              </a:ext>
            </a:extLst>
          </p:cNvPr>
          <p:cNvSpPr>
            <a:spLocks noGrp="1"/>
          </p:cNvSpPr>
          <p:nvPr>
            <p:ph type="sldNum" sz="quarter" idx="12"/>
          </p:nvPr>
        </p:nvSpPr>
        <p:spPr/>
        <p:txBody>
          <a:bodyPr/>
          <a:lstStyle/>
          <a:p>
            <a:fld id="{F7143A12-FED2-426B-AF48-4D17663B16D0}" type="slidenum">
              <a:rPr lang="pt-BR" smtClean="0"/>
              <a:t>‹nº›</a:t>
            </a:fld>
            <a:endParaRPr lang="pt-BR" dirty="0"/>
          </a:p>
        </p:txBody>
      </p:sp>
    </p:spTree>
    <p:extLst>
      <p:ext uri="{BB962C8B-B14F-4D97-AF65-F5344CB8AC3E}">
        <p14:creationId xmlns:p14="http://schemas.microsoft.com/office/powerpoint/2010/main" val="33508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BE8F8-9687-4A7C-9889-E9D3DCE8320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7D7C686-B34C-4EC0-BA2B-39ADDB0225D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7B89095-FE60-432D-8050-FE19EC692AD8}"/>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5" name="Espaço Reservado para Rodapé 4">
            <a:extLst>
              <a:ext uri="{FF2B5EF4-FFF2-40B4-BE49-F238E27FC236}">
                <a16:creationId xmlns:a16="http://schemas.microsoft.com/office/drawing/2014/main" id="{94EF8C2D-18E6-49CD-B372-AA828BAE5EC8}"/>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19EB788-117E-4C76-8104-FF7F40F211C6}"/>
              </a:ext>
            </a:extLst>
          </p:cNvPr>
          <p:cNvSpPr>
            <a:spLocks noGrp="1"/>
          </p:cNvSpPr>
          <p:nvPr>
            <p:ph type="sldNum" sz="quarter" idx="12"/>
          </p:nvPr>
        </p:nvSpPr>
        <p:spPr/>
        <p:txBody>
          <a:bodyPr/>
          <a:lstStyle/>
          <a:p>
            <a:fld id="{F7143A12-FED2-426B-AF48-4D17663B16D0}" type="slidenum">
              <a:rPr lang="pt-BR" smtClean="0"/>
              <a:t>‹nº›</a:t>
            </a:fld>
            <a:endParaRPr lang="pt-BR" dirty="0"/>
          </a:p>
        </p:txBody>
      </p:sp>
    </p:spTree>
    <p:extLst>
      <p:ext uri="{BB962C8B-B14F-4D97-AF65-F5344CB8AC3E}">
        <p14:creationId xmlns:p14="http://schemas.microsoft.com/office/powerpoint/2010/main" val="1366649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C33674F-718D-4D62-B13F-32CDE46F32A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C414DB6-261B-4463-8D94-F67A5158B65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0153A1B-E012-420A-838C-01E9AB7D0723}"/>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5" name="Espaço Reservado para Rodapé 4">
            <a:extLst>
              <a:ext uri="{FF2B5EF4-FFF2-40B4-BE49-F238E27FC236}">
                <a16:creationId xmlns:a16="http://schemas.microsoft.com/office/drawing/2014/main" id="{4DEC9768-9A37-4736-8022-FB301F9EF1C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1446607-5CFB-4716-8A65-9DBF2D8E91BF}"/>
              </a:ext>
            </a:extLst>
          </p:cNvPr>
          <p:cNvSpPr>
            <a:spLocks noGrp="1"/>
          </p:cNvSpPr>
          <p:nvPr>
            <p:ph type="sldNum" sz="quarter" idx="12"/>
          </p:nvPr>
        </p:nvSpPr>
        <p:spPr/>
        <p:txBody>
          <a:bodyPr/>
          <a:lstStyle/>
          <a:p>
            <a:fld id="{F7143A12-FED2-426B-AF48-4D17663B16D0}" type="slidenum">
              <a:rPr lang="pt-BR" smtClean="0"/>
              <a:t>‹nº›</a:t>
            </a:fld>
            <a:endParaRPr lang="pt-BR" dirty="0"/>
          </a:p>
        </p:txBody>
      </p:sp>
    </p:spTree>
    <p:extLst>
      <p:ext uri="{BB962C8B-B14F-4D97-AF65-F5344CB8AC3E}">
        <p14:creationId xmlns:p14="http://schemas.microsoft.com/office/powerpoint/2010/main" val="222906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77F52DA8-1BEF-482D-86E2-0539445D6A26}"/>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5" name="Espaço Reservado para Rodapé 4">
            <a:extLst>
              <a:ext uri="{FF2B5EF4-FFF2-40B4-BE49-F238E27FC236}">
                <a16:creationId xmlns:a16="http://schemas.microsoft.com/office/drawing/2014/main" id="{1A981687-A450-412C-9B31-90CBC9BC3D0C}"/>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B5CE2500-A64A-491A-B07C-BA7A6D7A3B43}"/>
              </a:ext>
            </a:extLst>
          </p:cNvPr>
          <p:cNvSpPr>
            <a:spLocks noGrp="1"/>
          </p:cNvSpPr>
          <p:nvPr>
            <p:ph type="sldNum" sz="quarter" idx="12"/>
          </p:nvPr>
        </p:nvSpPr>
        <p:spPr/>
        <p:txBody>
          <a:bodyPr/>
          <a:lstStyle/>
          <a:p>
            <a:fld id="{F7143A12-FED2-426B-AF48-4D17663B16D0}" type="slidenum">
              <a:rPr lang="pt-BR" smtClean="0"/>
              <a:t>‹nº›</a:t>
            </a:fld>
            <a:endParaRPr lang="pt-BR" dirty="0"/>
          </a:p>
        </p:txBody>
      </p:sp>
      <p:sp>
        <p:nvSpPr>
          <p:cNvPr id="7" name="Retângulo 6">
            <a:extLst>
              <a:ext uri="{FF2B5EF4-FFF2-40B4-BE49-F238E27FC236}">
                <a16:creationId xmlns:a16="http://schemas.microsoft.com/office/drawing/2014/main" id="{934F550A-F97F-416A-AA95-F4574E8DC239}"/>
              </a:ext>
            </a:extLst>
          </p:cNvPr>
          <p:cNvSpPr/>
          <p:nvPr userDrawn="1"/>
        </p:nvSpPr>
        <p:spPr>
          <a:xfrm>
            <a:off x="0" y="0"/>
            <a:ext cx="12192000" cy="866775"/>
          </a:xfrm>
          <a:prstGeom prst="rect">
            <a:avLst/>
          </a:prstGeom>
          <a:solidFill>
            <a:srgbClr val="01455C"/>
          </a:solidFill>
          <a:ln>
            <a:solidFill>
              <a:srgbClr val="0145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descr="Desenho de um círculo&#10;&#10;Descrição gerada automaticamente com confiança baixa">
            <a:extLst>
              <a:ext uri="{FF2B5EF4-FFF2-40B4-BE49-F238E27FC236}">
                <a16:creationId xmlns:a16="http://schemas.microsoft.com/office/drawing/2014/main" id="{D9A6BC67-CDA5-496F-893B-7D7B037197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08485" y="183699"/>
            <a:ext cx="446810" cy="499376"/>
          </a:xfrm>
          <a:prstGeom prst="rect">
            <a:avLst/>
          </a:prstGeom>
        </p:spPr>
      </p:pic>
      <p:cxnSp>
        <p:nvCxnSpPr>
          <p:cNvPr id="9" name="Conector reto 8">
            <a:extLst>
              <a:ext uri="{FF2B5EF4-FFF2-40B4-BE49-F238E27FC236}">
                <a16:creationId xmlns:a16="http://schemas.microsoft.com/office/drawing/2014/main" id="{CF1E50F4-F30B-4B94-8FE7-143019702731}"/>
              </a:ext>
            </a:extLst>
          </p:cNvPr>
          <p:cNvCxnSpPr>
            <a:cxnSpLocks/>
          </p:cNvCxnSpPr>
          <p:nvPr userDrawn="1"/>
        </p:nvCxnSpPr>
        <p:spPr>
          <a:xfrm flipV="1">
            <a:off x="0" y="3269673"/>
            <a:ext cx="12192000" cy="3588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3098B22E-2EDF-41BD-A1A3-E1EAD93FEA90}"/>
              </a:ext>
            </a:extLst>
          </p:cNvPr>
          <p:cNvCxnSpPr>
            <a:cxnSpLocks/>
          </p:cNvCxnSpPr>
          <p:nvPr userDrawn="1"/>
        </p:nvCxnSpPr>
        <p:spPr>
          <a:xfrm flipV="1">
            <a:off x="0" y="5357091"/>
            <a:ext cx="12192000" cy="150090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EA688229-81A9-41AC-9663-950D90A3602B}"/>
              </a:ext>
            </a:extLst>
          </p:cNvPr>
          <p:cNvCxnSpPr>
            <a:cxnSpLocks/>
          </p:cNvCxnSpPr>
          <p:nvPr userDrawn="1"/>
        </p:nvCxnSpPr>
        <p:spPr>
          <a:xfrm>
            <a:off x="0" y="4461164"/>
            <a:ext cx="11120582" cy="23968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0" name="Forma Livre: Forma 9">
            <a:extLst>
              <a:ext uri="{FF2B5EF4-FFF2-40B4-BE49-F238E27FC236}">
                <a16:creationId xmlns:a16="http://schemas.microsoft.com/office/drawing/2014/main" id="{82C34513-4DB1-4453-B294-F7F756950814}"/>
              </a:ext>
            </a:extLst>
          </p:cNvPr>
          <p:cNvSpPr/>
          <p:nvPr userDrawn="1"/>
        </p:nvSpPr>
        <p:spPr>
          <a:xfrm>
            <a:off x="-27710" y="-1"/>
            <a:ext cx="6608619" cy="6858001"/>
          </a:xfrm>
          <a:custGeom>
            <a:avLst/>
            <a:gdLst>
              <a:gd name="connsiteX0" fmla="*/ 27709 w 6664037"/>
              <a:gd name="connsiteY0" fmla="*/ 0 h 7079672"/>
              <a:gd name="connsiteX1" fmla="*/ 4876800 w 6664037"/>
              <a:gd name="connsiteY1" fmla="*/ 0 h 7079672"/>
              <a:gd name="connsiteX2" fmla="*/ 6664037 w 6664037"/>
              <a:gd name="connsiteY2" fmla="*/ 7079672 h 7079672"/>
              <a:gd name="connsiteX3" fmla="*/ 0 w 6664037"/>
              <a:gd name="connsiteY3" fmla="*/ 7079672 h 7079672"/>
              <a:gd name="connsiteX4" fmla="*/ 27709 w 6664037"/>
              <a:gd name="connsiteY4" fmla="*/ 0 h 707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4037" h="7079672">
                <a:moveTo>
                  <a:pt x="27709" y="0"/>
                </a:moveTo>
                <a:lnTo>
                  <a:pt x="4876800" y="0"/>
                </a:lnTo>
                <a:lnTo>
                  <a:pt x="6664037" y="7079672"/>
                </a:lnTo>
                <a:lnTo>
                  <a:pt x="0" y="7079672"/>
                </a:lnTo>
                <a:lnTo>
                  <a:pt x="27709" y="0"/>
                </a:lnTo>
                <a:close/>
              </a:path>
            </a:pathLst>
          </a:custGeom>
          <a:solidFill>
            <a:srgbClr val="01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Conector reto 10">
            <a:extLst>
              <a:ext uri="{FF2B5EF4-FFF2-40B4-BE49-F238E27FC236}">
                <a16:creationId xmlns:a16="http://schemas.microsoft.com/office/drawing/2014/main" id="{8F6161C5-8764-4458-BFE8-77E7292F2CB9}"/>
              </a:ext>
            </a:extLst>
          </p:cNvPr>
          <p:cNvCxnSpPr>
            <a:cxnSpLocks/>
            <a:endCxn id="10" idx="2"/>
          </p:cNvCxnSpPr>
          <p:nvPr userDrawn="1"/>
        </p:nvCxnSpPr>
        <p:spPr>
          <a:xfrm>
            <a:off x="4816185" y="0"/>
            <a:ext cx="1764724" cy="6858000"/>
          </a:xfrm>
          <a:prstGeom prst="line">
            <a:avLst/>
          </a:prstGeom>
          <a:ln w="38100">
            <a:solidFill>
              <a:srgbClr val="9FC419"/>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4804B96D-58B2-45BD-BE9D-B41185D79BFC}"/>
              </a:ext>
            </a:extLst>
          </p:cNvPr>
          <p:cNvCxnSpPr>
            <a:cxnSpLocks/>
          </p:cNvCxnSpPr>
          <p:nvPr userDrawn="1"/>
        </p:nvCxnSpPr>
        <p:spPr>
          <a:xfrm flipH="1">
            <a:off x="5042809" y="0"/>
            <a:ext cx="1884219" cy="6858000"/>
          </a:xfrm>
          <a:prstGeom prst="line">
            <a:avLst/>
          </a:prstGeom>
          <a:ln>
            <a:solidFill>
              <a:srgbClr val="9FC419"/>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730E697B-2D76-4D49-9E42-B4A3EB59F0AD}"/>
              </a:ext>
            </a:extLst>
          </p:cNvPr>
          <p:cNvCxnSpPr>
            <a:cxnSpLocks/>
          </p:cNvCxnSpPr>
          <p:nvPr userDrawn="1"/>
        </p:nvCxnSpPr>
        <p:spPr>
          <a:xfrm flipH="1">
            <a:off x="4003719" y="14287"/>
            <a:ext cx="2632362" cy="6829426"/>
          </a:xfrm>
          <a:prstGeom prst="line">
            <a:avLst/>
          </a:prstGeom>
          <a:ln>
            <a:solidFill>
              <a:srgbClr val="9FC4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5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78BE165F-C518-41EF-BE35-EBC87B186773}"/>
              </a:ext>
            </a:extLst>
          </p:cNvPr>
          <p:cNvSpPr/>
          <p:nvPr userDrawn="1"/>
        </p:nvSpPr>
        <p:spPr>
          <a:xfrm>
            <a:off x="0" y="-69273"/>
            <a:ext cx="12192000" cy="7024255"/>
          </a:xfrm>
          <a:prstGeom prst="rect">
            <a:avLst/>
          </a:prstGeom>
          <a:solidFill>
            <a:srgbClr val="01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dirty="0"/>
          </a:p>
        </p:txBody>
      </p:sp>
      <p:cxnSp>
        <p:nvCxnSpPr>
          <p:cNvPr id="8" name="Conector reto 7">
            <a:extLst>
              <a:ext uri="{FF2B5EF4-FFF2-40B4-BE49-F238E27FC236}">
                <a16:creationId xmlns:a16="http://schemas.microsoft.com/office/drawing/2014/main" id="{F5825867-8D69-4558-9A4D-B8379726D0F4}"/>
              </a:ext>
            </a:extLst>
          </p:cNvPr>
          <p:cNvCxnSpPr>
            <a:cxnSpLocks/>
          </p:cNvCxnSpPr>
          <p:nvPr userDrawn="1"/>
        </p:nvCxnSpPr>
        <p:spPr>
          <a:xfrm>
            <a:off x="5016354" y="-69273"/>
            <a:ext cx="2451247" cy="7024255"/>
          </a:xfrm>
          <a:prstGeom prst="line">
            <a:avLst/>
          </a:prstGeom>
          <a:ln w="38100">
            <a:solidFill>
              <a:srgbClr val="9FC419"/>
            </a:solidFill>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445FA564-DCB5-44C1-A578-2FDF2525F3EB}"/>
              </a:ext>
            </a:extLst>
          </p:cNvPr>
          <p:cNvCxnSpPr>
            <a:cxnSpLocks/>
          </p:cNvCxnSpPr>
          <p:nvPr userDrawn="1"/>
        </p:nvCxnSpPr>
        <p:spPr>
          <a:xfrm flipH="1">
            <a:off x="5444836" y="-96982"/>
            <a:ext cx="1413165" cy="7024255"/>
          </a:xfrm>
          <a:prstGeom prst="line">
            <a:avLst/>
          </a:prstGeom>
          <a:ln>
            <a:solidFill>
              <a:srgbClr val="9FC419"/>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DC49C02B-155C-4C42-B673-C9EEA553B257}"/>
              </a:ext>
            </a:extLst>
          </p:cNvPr>
          <p:cNvCxnSpPr>
            <a:cxnSpLocks/>
          </p:cNvCxnSpPr>
          <p:nvPr userDrawn="1"/>
        </p:nvCxnSpPr>
        <p:spPr>
          <a:xfrm flipH="1">
            <a:off x="6373092" y="-69273"/>
            <a:ext cx="618430" cy="7024255"/>
          </a:xfrm>
          <a:prstGeom prst="line">
            <a:avLst/>
          </a:prstGeom>
          <a:ln>
            <a:solidFill>
              <a:srgbClr val="9FC4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36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877AD247-72F7-4D06-B348-5A70C0AC1218}"/>
              </a:ext>
            </a:extLst>
          </p:cNvPr>
          <p:cNvSpPr/>
          <p:nvPr userDrawn="1"/>
        </p:nvSpPr>
        <p:spPr>
          <a:xfrm>
            <a:off x="0" y="-69273"/>
            <a:ext cx="12192000" cy="7024255"/>
          </a:xfrm>
          <a:prstGeom prst="rect">
            <a:avLst/>
          </a:prstGeom>
          <a:solidFill>
            <a:srgbClr val="014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pt-BR" dirty="0"/>
          </a:p>
        </p:txBody>
      </p:sp>
      <p:pic>
        <p:nvPicPr>
          <p:cNvPr id="9" name="Imagem 8" descr="Desenho de um círculo&#10;&#10;Descrição gerada automaticamente com confiança baixa">
            <a:extLst>
              <a:ext uri="{FF2B5EF4-FFF2-40B4-BE49-F238E27FC236}">
                <a16:creationId xmlns:a16="http://schemas.microsoft.com/office/drawing/2014/main" id="{931CEDA5-BB2A-4AA7-9FDD-7C0B63F9E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49743" y="6144635"/>
            <a:ext cx="472188" cy="527740"/>
          </a:xfrm>
          <a:prstGeom prst="rect">
            <a:avLst/>
          </a:prstGeom>
        </p:spPr>
      </p:pic>
      <p:sp>
        <p:nvSpPr>
          <p:cNvPr id="10" name="Freeform 8">
            <a:extLst>
              <a:ext uri="{FF2B5EF4-FFF2-40B4-BE49-F238E27FC236}">
                <a16:creationId xmlns:a16="http://schemas.microsoft.com/office/drawing/2014/main" id="{A12755D9-A9C6-4587-B15C-4C5618C2E7EF}"/>
              </a:ext>
            </a:extLst>
          </p:cNvPr>
          <p:cNvSpPr>
            <a:spLocks/>
          </p:cNvSpPr>
          <p:nvPr userDrawn="1"/>
        </p:nvSpPr>
        <p:spPr bwMode="auto">
          <a:xfrm>
            <a:off x="3851564" y="5453781"/>
            <a:ext cx="8340436" cy="1397869"/>
          </a:xfrm>
          <a:custGeom>
            <a:avLst/>
            <a:gdLst>
              <a:gd name="T0" fmla="*/ 21923 w 21923"/>
              <a:gd name="T1" fmla="*/ 33 h 4133"/>
              <a:gd name="T2" fmla="*/ 180 w 21923"/>
              <a:gd name="T3" fmla="*/ 4133 h 4133"/>
              <a:gd name="T4" fmla="*/ 0 w 21923"/>
              <a:gd name="T5" fmla="*/ 4133 h 4133"/>
              <a:gd name="T6" fmla="*/ 21923 w 21923"/>
              <a:gd name="T7" fmla="*/ 0 h 4133"/>
              <a:gd name="T8" fmla="*/ 21923 w 21923"/>
              <a:gd name="T9" fmla="*/ 33 h 4133"/>
            </a:gdLst>
            <a:ahLst/>
            <a:cxnLst>
              <a:cxn ang="0">
                <a:pos x="T0" y="T1"/>
              </a:cxn>
              <a:cxn ang="0">
                <a:pos x="T2" y="T3"/>
              </a:cxn>
              <a:cxn ang="0">
                <a:pos x="T4" y="T5"/>
              </a:cxn>
              <a:cxn ang="0">
                <a:pos x="T6" y="T7"/>
              </a:cxn>
              <a:cxn ang="0">
                <a:pos x="T8" y="T9"/>
              </a:cxn>
            </a:cxnLst>
            <a:rect l="0" t="0" r="r" b="b"/>
            <a:pathLst>
              <a:path w="21923" h="4133">
                <a:moveTo>
                  <a:pt x="21923" y="33"/>
                </a:moveTo>
                <a:lnTo>
                  <a:pt x="180" y="4133"/>
                </a:lnTo>
                <a:lnTo>
                  <a:pt x="0" y="4133"/>
                </a:lnTo>
                <a:lnTo>
                  <a:pt x="21923" y="0"/>
                </a:lnTo>
                <a:lnTo>
                  <a:pt x="21923" y="33"/>
                </a:lnTo>
                <a:close/>
              </a:path>
            </a:pathLst>
          </a:custGeom>
          <a:solidFill>
            <a:srgbClr val="9FC4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dirty="0"/>
          </a:p>
        </p:txBody>
      </p:sp>
      <p:sp>
        <p:nvSpPr>
          <p:cNvPr id="11" name="Line 6">
            <a:extLst>
              <a:ext uri="{FF2B5EF4-FFF2-40B4-BE49-F238E27FC236}">
                <a16:creationId xmlns:a16="http://schemas.microsoft.com/office/drawing/2014/main" id="{C6357A3F-F8B9-4A8E-8CA3-0C90A26F3859}"/>
              </a:ext>
            </a:extLst>
          </p:cNvPr>
          <p:cNvSpPr>
            <a:spLocks noChangeShapeType="1"/>
          </p:cNvSpPr>
          <p:nvPr userDrawn="1"/>
        </p:nvSpPr>
        <p:spPr bwMode="auto">
          <a:xfrm flipH="1" flipV="1">
            <a:off x="0" y="6004644"/>
            <a:ext cx="9421091" cy="847006"/>
          </a:xfrm>
          <a:prstGeom prst="line">
            <a:avLst/>
          </a:prstGeom>
          <a:noFill/>
          <a:ln w="9525">
            <a:solidFill>
              <a:srgbClr val="9FC4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
        <p:nvSpPr>
          <p:cNvPr id="12" name="Line 7">
            <a:extLst>
              <a:ext uri="{FF2B5EF4-FFF2-40B4-BE49-F238E27FC236}">
                <a16:creationId xmlns:a16="http://schemas.microsoft.com/office/drawing/2014/main" id="{C62BAA1C-5B3D-4C77-B054-10BC9E29FBAF}"/>
              </a:ext>
            </a:extLst>
          </p:cNvPr>
          <p:cNvSpPr>
            <a:spLocks noChangeShapeType="1"/>
          </p:cNvSpPr>
          <p:nvPr userDrawn="1"/>
        </p:nvSpPr>
        <p:spPr bwMode="auto">
          <a:xfrm>
            <a:off x="0" y="5278579"/>
            <a:ext cx="10155382" cy="1573071"/>
          </a:xfrm>
          <a:prstGeom prst="line">
            <a:avLst/>
          </a:prstGeom>
          <a:noFill/>
          <a:ln w="12700">
            <a:solidFill>
              <a:srgbClr val="9FC4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t-BR" dirty="0"/>
          </a:p>
        </p:txBody>
      </p:sp>
    </p:spTree>
    <p:extLst>
      <p:ext uri="{BB962C8B-B14F-4D97-AF65-F5344CB8AC3E}">
        <p14:creationId xmlns:p14="http://schemas.microsoft.com/office/powerpoint/2010/main" val="18220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9A752-71F0-44AC-9F11-489256186A7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D690781-18CC-4818-8393-BEB761C4F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2C35A04-4A38-4E37-BBD5-4E5E7F9C480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1EB55A6-7FC9-4B11-8855-F95EEE2D9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3C3D0AA-5AA8-477F-9B23-256AEA9E509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3E30780-3D57-4D1E-8375-2988FA9BBF78}"/>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8" name="Espaço Reservado para Rodapé 7">
            <a:extLst>
              <a:ext uri="{FF2B5EF4-FFF2-40B4-BE49-F238E27FC236}">
                <a16:creationId xmlns:a16="http://schemas.microsoft.com/office/drawing/2014/main" id="{BF6A4B28-2FD6-4638-A682-667335D5ABB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A34856F1-891D-4A99-9170-1709A9FDFB82}"/>
              </a:ext>
            </a:extLst>
          </p:cNvPr>
          <p:cNvSpPr>
            <a:spLocks noGrp="1"/>
          </p:cNvSpPr>
          <p:nvPr>
            <p:ph type="sldNum" sz="quarter" idx="12"/>
          </p:nvPr>
        </p:nvSpPr>
        <p:spPr/>
        <p:txBody>
          <a:bodyPr/>
          <a:lstStyle/>
          <a:p>
            <a:fld id="{F7143A12-FED2-426B-AF48-4D17663B16D0}" type="slidenum">
              <a:rPr lang="pt-BR" smtClean="0"/>
              <a:t>‹nº›</a:t>
            </a:fld>
            <a:endParaRPr lang="pt-BR" dirty="0"/>
          </a:p>
        </p:txBody>
      </p:sp>
    </p:spTree>
    <p:extLst>
      <p:ext uri="{BB962C8B-B14F-4D97-AF65-F5344CB8AC3E}">
        <p14:creationId xmlns:p14="http://schemas.microsoft.com/office/powerpoint/2010/main" val="247501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410BC-7456-4D8D-BD33-08D1B99A70E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DE4DC0-3517-45D0-8C9C-BF41FE8DF5C9}"/>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4" name="Espaço Reservado para Rodapé 3">
            <a:extLst>
              <a:ext uri="{FF2B5EF4-FFF2-40B4-BE49-F238E27FC236}">
                <a16:creationId xmlns:a16="http://schemas.microsoft.com/office/drawing/2014/main" id="{B24440DA-4976-4570-B68C-E6378AD2CDB3}"/>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8A994C42-BB8E-48C0-9698-1AFA22C23FFE}"/>
              </a:ext>
            </a:extLst>
          </p:cNvPr>
          <p:cNvSpPr>
            <a:spLocks noGrp="1"/>
          </p:cNvSpPr>
          <p:nvPr>
            <p:ph type="sldNum" sz="quarter" idx="12"/>
          </p:nvPr>
        </p:nvSpPr>
        <p:spPr/>
        <p:txBody>
          <a:bodyPr/>
          <a:lstStyle/>
          <a:p>
            <a:fld id="{F7143A12-FED2-426B-AF48-4D17663B16D0}" type="slidenum">
              <a:rPr lang="pt-BR" smtClean="0"/>
              <a:t>‹nº›</a:t>
            </a:fld>
            <a:endParaRPr lang="pt-BR" dirty="0"/>
          </a:p>
        </p:txBody>
      </p:sp>
    </p:spTree>
    <p:extLst>
      <p:ext uri="{BB962C8B-B14F-4D97-AF65-F5344CB8AC3E}">
        <p14:creationId xmlns:p14="http://schemas.microsoft.com/office/powerpoint/2010/main" val="135369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AD8C96C-CD7E-4212-9B6A-6DE258072ABF}"/>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3" name="Espaço Reservado para Rodapé 2">
            <a:extLst>
              <a:ext uri="{FF2B5EF4-FFF2-40B4-BE49-F238E27FC236}">
                <a16:creationId xmlns:a16="http://schemas.microsoft.com/office/drawing/2014/main" id="{AF9E1EAD-63BB-4FE6-85EE-46627ABB645A}"/>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FD7F14B-F7E9-4965-BB9A-E0304E42F8A6}"/>
              </a:ext>
            </a:extLst>
          </p:cNvPr>
          <p:cNvSpPr>
            <a:spLocks noGrp="1"/>
          </p:cNvSpPr>
          <p:nvPr>
            <p:ph type="sldNum" sz="quarter" idx="12"/>
          </p:nvPr>
        </p:nvSpPr>
        <p:spPr/>
        <p:txBody>
          <a:bodyPr/>
          <a:lstStyle/>
          <a:p>
            <a:fld id="{F7143A12-FED2-426B-AF48-4D17663B16D0}" type="slidenum">
              <a:rPr lang="pt-BR" smtClean="0"/>
              <a:t>‹nº›</a:t>
            </a:fld>
            <a:endParaRPr lang="pt-BR" dirty="0"/>
          </a:p>
        </p:txBody>
      </p:sp>
    </p:spTree>
    <p:extLst>
      <p:ext uri="{BB962C8B-B14F-4D97-AF65-F5344CB8AC3E}">
        <p14:creationId xmlns:p14="http://schemas.microsoft.com/office/powerpoint/2010/main" val="201423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9DC71-D397-49AF-8E68-D41719D7A3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86E8255-2AC5-42AA-AEDF-9E784AFA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D925CF0-BED2-41FC-BF6E-B362C80BB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5E02D9B-CE53-4B6C-9212-BEC736948FC8}"/>
              </a:ext>
            </a:extLst>
          </p:cNvPr>
          <p:cNvSpPr>
            <a:spLocks noGrp="1"/>
          </p:cNvSpPr>
          <p:nvPr>
            <p:ph type="dt" sz="half" idx="10"/>
          </p:nvPr>
        </p:nvSpPr>
        <p:spPr/>
        <p:txBody>
          <a:bodyPr/>
          <a:lstStyle/>
          <a:p>
            <a:fld id="{7DD55427-23E9-48C0-A851-FD86828F7913}" type="datetimeFigureOut">
              <a:rPr lang="pt-BR" smtClean="0"/>
              <a:t>18/12/2024</a:t>
            </a:fld>
            <a:endParaRPr lang="pt-BR" dirty="0"/>
          </a:p>
        </p:txBody>
      </p:sp>
      <p:sp>
        <p:nvSpPr>
          <p:cNvPr id="6" name="Espaço Reservado para Rodapé 5">
            <a:extLst>
              <a:ext uri="{FF2B5EF4-FFF2-40B4-BE49-F238E27FC236}">
                <a16:creationId xmlns:a16="http://schemas.microsoft.com/office/drawing/2014/main" id="{79F87E45-E145-4348-8AD4-0370230D418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54D5A81-368C-42D7-BD49-A644EBB93516}"/>
              </a:ext>
            </a:extLst>
          </p:cNvPr>
          <p:cNvSpPr>
            <a:spLocks noGrp="1"/>
          </p:cNvSpPr>
          <p:nvPr>
            <p:ph type="sldNum" sz="quarter" idx="12"/>
          </p:nvPr>
        </p:nvSpPr>
        <p:spPr/>
        <p:txBody>
          <a:bodyPr/>
          <a:lstStyle/>
          <a:p>
            <a:fld id="{F7143A12-FED2-426B-AF48-4D17663B16D0}" type="slidenum">
              <a:rPr lang="pt-BR" smtClean="0"/>
              <a:t>‹nº›</a:t>
            </a:fld>
            <a:endParaRPr lang="pt-BR" dirty="0"/>
          </a:p>
        </p:txBody>
      </p:sp>
    </p:spTree>
    <p:extLst>
      <p:ext uri="{BB962C8B-B14F-4D97-AF65-F5344CB8AC3E}">
        <p14:creationId xmlns:p14="http://schemas.microsoft.com/office/powerpoint/2010/main" val="136409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73EA466-46C0-4BB5-85CB-171A62BE4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C8F3472-7BCD-4F01-99E2-26C2B4B4C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A0C3FF3-2352-43BA-8337-E9981E7ED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5427-23E9-48C0-A851-FD86828F7913}" type="datetimeFigureOut">
              <a:rPr lang="pt-BR" smtClean="0"/>
              <a:t>18/12/2024</a:t>
            </a:fld>
            <a:endParaRPr lang="pt-BR" dirty="0"/>
          </a:p>
        </p:txBody>
      </p:sp>
      <p:sp>
        <p:nvSpPr>
          <p:cNvPr id="5" name="Espaço Reservado para Rodapé 4">
            <a:extLst>
              <a:ext uri="{FF2B5EF4-FFF2-40B4-BE49-F238E27FC236}">
                <a16:creationId xmlns:a16="http://schemas.microsoft.com/office/drawing/2014/main" id="{5638CEC1-DD1D-4FB4-BC4C-5D3827DCC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6333EF08-5813-439C-A3D9-1BC35A647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43A12-FED2-426B-AF48-4D17663B16D0}" type="slidenum">
              <a:rPr lang="pt-BR" smtClean="0"/>
              <a:t>‹nº›</a:t>
            </a:fld>
            <a:endParaRPr lang="pt-BR" dirty="0"/>
          </a:p>
        </p:txBody>
      </p:sp>
    </p:spTree>
    <p:extLst>
      <p:ext uri="{BB962C8B-B14F-4D97-AF65-F5344CB8AC3E}">
        <p14:creationId xmlns:p14="http://schemas.microsoft.com/office/powerpoint/2010/main" val="128194941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eseiictp.github.io/ctp/videosctpeurb.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seiictp/ctp"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vimeo.com/"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vimeo.com/1040424094?share=copy"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7" name="Imagem 16">
            <a:extLst>
              <a:ext uri="{FF2B5EF4-FFF2-40B4-BE49-F238E27FC236}">
                <a16:creationId xmlns:a16="http://schemas.microsoft.com/office/drawing/2014/main" id="{ECB08F1F-6D5C-4F42-8141-F34D69079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65" y="5459767"/>
            <a:ext cx="2255922" cy="681659"/>
          </a:xfrm>
          <a:prstGeom prst="rect">
            <a:avLst/>
          </a:prstGeom>
        </p:spPr>
      </p:pic>
      <p:sp>
        <p:nvSpPr>
          <p:cNvPr id="2" name="CaixaDeTexto 1">
            <a:extLst>
              <a:ext uri="{FF2B5EF4-FFF2-40B4-BE49-F238E27FC236}">
                <a16:creationId xmlns:a16="http://schemas.microsoft.com/office/drawing/2014/main" id="{8081D60E-0F5F-57B3-AB08-D35C1BA6659B}"/>
              </a:ext>
            </a:extLst>
          </p:cNvPr>
          <p:cNvSpPr txBox="1"/>
          <p:nvPr/>
        </p:nvSpPr>
        <p:spPr>
          <a:xfrm>
            <a:off x="415623" y="1088136"/>
            <a:ext cx="5596128" cy="646331"/>
          </a:xfrm>
          <a:prstGeom prst="rect">
            <a:avLst/>
          </a:prstGeom>
          <a:noFill/>
        </p:spPr>
        <p:txBody>
          <a:bodyPr wrap="square" rtlCol="0">
            <a:spAutoFit/>
          </a:bodyPr>
          <a:lstStyle/>
          <a:p>
            <a:r>
              <a:rPr lang="pt-BR" sz="3600" dirty="0">
                <a:solidFill>
                  <a:schemeClr val="bg1"/>
                </a:solidFill>
                <a:latin typeface="Lato" panose="020F0502020204030203" pitchFamily="34" charset="0"/>
                <a:ea typeface="Lato" panose="020F0502020204030203" pitchFamily="34" charset="0"/>
                <a:cs typeface="Lato" panose="020F0502020204030203" pitchFamily="34" charset="0"/>
              </a:rPr>
              <a:t>DESENVOLVIMENTO</a:t>
            </a:r>
            <a:endParaRPr lang="en-US" sz="3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 name="CaixaDeTexto 2">
            <a:extLst>
              <a:ext uri="{FF2B5EF4-FFF2-40B4-BE49-F238E27FC236}">
                <a16:creationId xmlns:a16="http://schemas.microsoft.com/office/drawing/2014/main" id="{52635B42-7739-E1E8-C796-5BFDF6E4AF03}"/>
              </a:ext>
            </a:extLst>
          </p:cNvPr>
          <p:cNvSpPr txBox="1"/>
          <p:nvPr/>
        </p:nvSpPr>
        <p:spPr>
          <a:xfrm>
            <a:off x="710184" y="1734467"/>
            <a:ext cx="5596128" cy="461665"/>
          </a:xfrm>
          <a:prstGeom prst="rect">
            <a:avLst/>
          </a:prstGeom>
          <a:noFill/>
        </p:spPr>
        <p:txBody>
          <a:bodyPr wrap="square" rtlCol="0">
            <a:spAutoFit/>
          </a:bodyPr>
          <a:lstStyle/>
          <a:p>
            <a:r>
              <a:rPr lang="pt-BR" sz="2400" dirty="0">
                <a:solidFill>
                  <a:schemeClr val="bg1"/>
                </a:solidFill>
                <a:latin typeface="Lato" panose="020F0502020204030203" pitchFamily="34" charset="0"/>
                <a:ea typeface="Lato" panose="020F0502020204030203" pitchFamily="34" charset="0"/>
                <a:cs typeface="Lato" panose="020F0502020204030203" pitchFamily="34" charset="0"/>
              </a:rPr>
              <a:t>Tutorial site de </a:t>
            </a:r>
            <a:r>
              <a:rPr lang="pt-BR" sz="2400" dirty="0" err="1">
                <a:solidFill>
                  <a:schemeClr val="bg1"/>
                </a:solidFill>
                <a:latin typeface="Lato" panose="020F0502020204030203" pitchFamily="34" charset="0"/>
                <a:ea typeface="Lato" panose="020F0502020204030203" pitchFamily="34" charset="0"/>
                <a:cs typeface="Lato" panose="020F0502020204030203" pitchFamily="34" charset="0"/>
              </a:rPr>
              <a:t>videos</a:t>
            </a:r>
            <a:r>
              <a:rPr lang="pt-BR" sz="2400" dirty="0">
                <a:solidFill>
                  <a:schemeClr val="bg1"/>
                </a:solidFill>
                <a:latin typeface="Lato" panose="020F0502020204030203" pitchFamily="34" charset="0"/>
                <a:ea typeface="Lato" panose="020F0502020204030203" pitchFamily="34" charset="0"/>
                <a:cs typeface="Lato" panose="020F0502020204030203" pitchFamily="34" charset="0"/>
              </a:rPr>
              <a:t> - GitHub</a:t>
            </a: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1595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7287E-5ED6-45AF-08D4-057C2A2546D7}"/>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1BCC4EE6-4006-5645-1301-64F986A75C7E}"/>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Visualizando no site</a:t>
            </a:r>
          </a:p>
        </p:txBody>
      </p:sp>
      <p:sp>
        <p:nvSpPr>
          <p:cNvPr id="2" name="CaixaDeTexto 1">
            <a:extLst>
              <a:ext uri="{FF2B5EF4-FFF2-40B4-BE49-F238E27FC236}">
                <a16:creationId xmlns:a16="http://schemas.microsoft.com/office/drawing/2014/main" id="{AA9D5D1B-13DB-8928-AD9E-BC0AAF3C3C58}"/>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Site</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 name="CaixaDeTexto 2">
            <a:extLst>
              <a:ext uri="{FF2B5EF4-FFF2-40B4-BE49-F238E27FC236}">
                <a16:creationId xmlns:a16="http://schemas.microsoft.com/office/drawing/2014/main" id="{F28D4013-77DA-058E-24E7-D5A5B99108DB}"/>
              </a:ext>
            </a:extLst>
          </p:cNvPr>
          <p:cNvSpPr txBox="1"/>
          <p:nvPr/>
        </p:nvSpPr>
        <p:spPr>
          <a:xfrm>
            <a:off x="376369" y="1373231"/>
            <a:ext cx="11727141" cy="1569660"/>
          </a:xfrm>
          <a:prstGeom prst="rect">
            <a:avLst/>
          </a:prstGeom>
          <a:noFill/>
        </p:spPr>
        <p:txBody>
          <a:bodyPr wrap="square" lIns="91440" tIns="45720" rIns="91440" bIns="45720" rtlCol="0" anchor="t">
            <a:spAutoFit/>
          </a:bodyPr>
          <a:lstStyle/>
          <a:p>
            <a:r>
              <a:rPr lang="pt-BR" sz="1600" dirty="0">
                <a:latin typeface="Lato"/>
                <a:ea typeface="Lato"/>
                <a:cs typeface="Lato"/>
              </a:rPr>
              <a:t>Verifique sua edição no site: </a:t>
            </a:r>
            <a:r>
              <a:rPr lang="pt-BR" sz="1600" u="sng" dirty="0">
                <a:latin typeface="Lato"/>
                <a:ea typeface="Lato"/>
                <a:cs typeface="Lato"/>
                <a:hlinkClick r:id="rId2"/>
              </a:rPr>
              <a:t>https://eseiictp.github.io/ctp/videosctpeurb.html</a:t>
            </a:r>
            <a:endParaRPr lang="pt-BR" sz="1600" u="sng" dirty="0">
              <a:latin typeface="Lato"/>
              <a:ea typeface="Lato"/>
              <a:cs typeface="Lato"/>
            </a:endParaRPr>
          </a:p>
          <a:p>
            <a:endParaRPr lang="pt-BR" sz="1600" dirty="0">
              <a:latin typeface="Lato"/>
              <a:ea typeface="Lato"/>
              <a:cs typeface="Lato"/>
            </a:endParaRPr>
          </a:p>
          <a:p>
            <a:r>
              <a:rPr lang="pt-BR" sz="1600" dirty="0">
                <a:latin typeface="Lato"/>
                <a:ea typeface="Lato"/>
                <a:cs typeface="Lato"/>
              </a:rPr>
              <a:t>Aperte Play e verifique se o </a:t>
            </a:r>
            <a:r>
              <a:rPr lang="pt-BR" sz="1600" dirty="0" err="1">
                <a:latin typeface="Lato"/>
                <a:ea typeface="Lato"/>
                <a:cs typeface="Lato"/>
              </a:rPr>
              <a:t>video</a:t>
            </a:r>
            <a:r>
              <a:rPr lang="pt-BR" sz="1600" dirty="0">
                <a:latin typeface="Lato"/>
                <a:ea typeface="Lato"/>
                <a:cs typeface="Lato"/>
              </a:rPr>
              <a:t> roda infinitamente </a:t>
            </a:r>
            <a:r>
              <a:rPr lang="pt-BR" sz="1600" dirty="0">
                <a:latin typeface="Lato"/>
                <a:ea typeface="Lato"/>
                <a:cs typeface="Lato"/>
                <a:sym typeface="Wingdings" panose="05000000000000000000" pitchFamily="2" charset="2"/>
              </a:rPr>
              <a:t></a:t>
            </a:r>
            <a:endParaRPr lang="pt-BR" sz="1600" dirty="0">
              <a:latin typeface="Lato"/>
              <a:ea typeface="Lato"/>
              <a:cs typeface="Lato"/>
            </a:endParaRPr>
          </a:p>
          <a:p>
            <a:endParaRPr lang="pt-BR" sz="1600" u="sng" dirty="0">
              <a:latin typeface="Lato"/>
              <a:ea typeface="Lato"/>
              <a:cs typeface="Lato"/>
            </a:endParaRPr>
          </a:p>
          <a:p>
            <a:r>
              <a:rPr lang="pt-BR" sz="1600" u="sng" dirty="0">
                <a:latin typeface="Lato"/>
                <a:ea typeface="Lato"/>
                <a:cs typeface="Lato"/>
              </a:rPr>
              <a:t>Dica: Para encurtar o link utilize o </a:t>
            </a:r>
            <a:r>
              <a:rPr lang="pt-BR" sz="1600" u="sng" dirty="0" err="1">
                <a:latin typeface="Lato"/>
                <a:ea typeface="Lato"/>
                <a:cs typeface="Lato"/>
              </a:rPr>
              <a:t>bitly</a:t>
            </a:r>
            <a:r>
              <a:rPr lang="pt-BR" sz="1600" u="sng" dirty="0">
                <a:latin typeface="Lato"/>
                <a:ea typeface="Lato"/>
                <a:cs typeface="Lato"/>
              </a:rPr>
              <a:t> ou outra ferramenta para disponibilizar na TV.</a:t>
            </a:r>
          </a:p>
          <a:p>
            <a:endParaRPr lang="pt-BR" sz="1600" u="sng"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9168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0EDB847-3A10-89A9-A0E7-CB6DF210E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310" y="2695407"/>
            <a:ext cx="1460833" cy="1467185"/>
          </a:xfrm>
          <a:prstGeom prst="rect">
            <a:avLst/>
          </a:prstGeom>
        </p:spPr>
      </p:pic>
    </p:spTree>
    <p:extLst>
      <p:ext uri="{BB962C8B-B14F-4D97-AF65-F5344CB8AC3E}">
        <p14:creationId xmlns:p14="http://schemas.microsoft.com/office/powerpoint/2010/main" val="168657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FA56A1D-A1A3-44EA-8416-0D97C83ED6E1}"/>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GitHub</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6" name="Imagem 5" descr="Ícone&#10;&#10;Descrição gerada automaticamente">
            <a:extLst>
              <a:ext uri="{FF2B5EF4-FFF2-40B4-BE49-F238E27FC236}">
                <a16:creationId xmlns:a16="http://schemas.microsoft.com/office/drawing/2014/main" id="{85942B8F-39E7-156E-E96D-6B455D160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77" y="234974"/>
            <a:ext cx="415667" cy="415667"/>
          </a:xfrm>
          <a:prstGeom prst="rect">
            <a:avLst/>
          </a:prstGeom>
        </p:spPr>
      </p:pic>
      <p:sp>
        <p:nvSpPr>
          <p:cNvPr id="7" name="CaixaDeTexto 6">
            <a:extLst>
              <a:ext uri="{FF2B5EF4-FFF2-40B4-BE49-F238E27FC236}">
                <a16:creationId xmlns:a16="http://schemas.microsoft.com/office/drawing/2014/main" id="{B2F1A274-720E-96E3-2D1D-804A9A98637C}"/>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entrar no GitHub?</a:t>
            </a:r>
            <a:endParaRPr lang="pt-BR" sz="2500" dirty="0">
              <a:latin typeface="Lato" panose="020F0502020204030203" pitchFamily="34" charset="0"/>
              <a:ea typeface="Lato" panose="020F0502020204030203" pitchFamily="34" charset="0"/>
              <a:cs typeface="Lato" panose="020F0502020204030203" pitchFamily="34" charset="0"/>
            </a:endParaRPr>
          </a:p>
        </p:txBody>
      </p:sp>
      <p:sp>
        <p:nvSpPr>
          <p:cNvPr id="8" name="CaixaDeTexto 7">
            <a:extLst>
              <a:ext uri="{FF2B5EF4-FFF2-40B4-BE49-F238E27FC236}">
                <a16:creationId xmlns:a16="http://schemas.microsoft.com/office/drawing/2014/main" id="{4460E66B-CBD0-E95C-EB4B-817155521F64}"/>
              </a:ext>
            </a:extLst>
          </p:cNvPr>
          <p:cNvSpPr txBox="1"/>
          <p:nvPr/>
        </p:nvSpPr>
        <p:spPr>
          <a:xfrm>
            <a:off x="376369" y="1349547"/>
            <a:ext cx="6213407" cy="1323439"/>
          </a:xfrm>
          <a:prstGeom prst="rect">
            <a:avLst/>
          </a:prstGeom>
          <a:noFill/>
        </p:spPr>
        <p:txBody>
          <a:bodyPr wrap="square" lIns="91440" tIns="45720" rIns="91440" bIns="45720" rtlCol="0" anchor="t">
            <a:spAutoFit/>
          </a:bodyPr>
          <a:lstStyle/>
          <a:p>
            <a:r>
              <a:rPr lang="pt-BR" sz="1600" dirty="0">
                <a:latin typeface="Lato"/>
                <a:ea typeface="Lato"/>
                <a:cs typeface="Lato"/>
              </a:rPr>
              <a:t>O repositório da CTP está cadastrado aqui:</a:t>
            </a:r>
          </a:p>
          <a:p>
            <a:r>
              <a:rPr lang="pt-BR" sz="1600" u="sng" dirty="0">
                <a:latin typeface="Lato" panose="020F0502020204030203" pitchFamily="34" charset="0"/>
                <a:ea typeface="Lato" panose="020F0502020204030203" pitchFamily="34" charset="0"/>
                <a:cs typeface="Lato" panose="020F0502020204030203" pitchFamily="34" charset="0"/>
                <a:hlinkClick r:id="rId3"/>
              </a:rPr>
              <a:t>https://github.com/eseiictp/ctp</a:t>
            </a:r>
            <a:endParaRPr lang="pt-BR" sz="1600" u="sng" dirty="0">
              <a:latin typeface="Lato" panose="020F0502020204030203" pitchFamily="34" charset="0"/>
              <a:ea typeface="Lato" panose="020F0502020204030203" pitchFamily="34" charset="0"/>
              <a:cs typeface="Lato" panose="020F0502020204030203" pitchFamily="34" charset="0"/>
            </a:endParaRPr>
          </a:p>
          <a:p>
            <a:endParaRPr lang="pt-BR" sz="1600" u="sng" dirty="0">
              <a:latin typeface="Lato" panose="020F0502020204030203" pitchFamily="34" charset="0"/>
              <a:ea typeface="Lato" panose="020F0502020204030203" pitchFamily="34" charset="0"/>
              <a:cs typeface="Lato" panose="020F0502020204030203" pitchFamily="34" charset="0"/>
            </a:endParaRPr>
          </a:p>
          <a:p>
            <a:r>
              <a:rPr lang="pt-BR" sz="1600" dirty="0">
                <a:latin typeface="Lato" panose="020F0502020204030203" pitchFamily="34" charset="0"/>
                <a:ea typeface="Lato" panose="020F0502020204030203" pitchFamily="34" charset="0"/>
                <a:cs typeface="Lato" panose="020F0502020204030203" pitchFamily="34" charset="0"/>
              </a:rPr>
              <a:t>Primeiramente é necessário que você se cadastre no GitHub e tenha permissão para alterar os dados no link.</a:t>
            </a:r>
          </a:p>
        </p:txBody>
      </p:sp>
      <p:pic>
        <p:nvPicPr>
          <p:cNvPr id="10" name="Imagem 9">
            <a:extLst>
              <a:ext uri="{FF2B5EF4-FFF2-40B4-BE49-F238E27FC236}">
                <a16:creationId xmlns:a16="http://schemas.microsoft.com/office/drawing/2014/main" id="{12A8A23A-F3AC-F014-A72F-33D17E3DD72F}"/>
              </a:ext>
            </a:extLst>
          </p:cNvPr>
          <p:cNvPicPr>
            <a:picLocks noChangeAspect="1"/>
          </p:cNvPicPr>
          <p:nvPr/>
        </p:nvPicPr>
        <p:blipFill>
          <a:blip r:embed="rId4"/>
          <a:stretch>
            <a:fillRect/>
          </a:stretch>
        </p:blipFill>
        <p:spPr>
          <a:xfrm>
            <a:off x="343980" y="2782714"/>
            <a:ext cx="6096000" cy="3033690"/>
          </a:xfrm>
          <a:prstGeom prst="rect">
            <a:avLst/>
          </a:prstGeom>
        </p:spPr>
      </p:pic>
      <p:sp>
        <p:nvSpPr>
          <p:cNvPr id="13" name="CaixaDeTexto 12">
            <a:extLst>
              <a:ext uri="{FF2B5EF4-FFF2-40B4-BE49-F238E27FC236}">
                <a16:creationId xmlns:a16="http://schemas.microsoft.com/office/drawing/2014/main" id="{AC55C238-A91A-84C4-275A-B7241CC8930E}"/>
              </a:ext>
            </a:extLst>
          </p:cNvPr>
          <p:cNvSpPr txBox="1"/>
          <p:nvPr/>
        </p:nvSpPr>
        <p:spPr>
          <a:xfrm>
            <a:off x="6589776" y="2782714"/>
            <a:ext cx="5529516" cy="830997"/>
          </a:xfrm>
          <a:prstGeom prst="rect">
            <a:avLst/>
          </a:prstGeom>
          <a:noFill/>
        </p:spPr>
        <p:txBody>
          <a:bodyPr wrap="square" lIns="91440" tIns="45720" rIns="91440" bIns="45720" rtlCol="0" anchor="t">
            <a:spAutoFit/>
          </a:bodyPr>
          <a:lstStyle/>
          <a:p>
            <a:r>
              <a:rPr lang="pt-BR" sz="1600" dirty="0">
                <a:latin typeface="Lato" panose="020F0502020204030203" pitchFamily="34" charset="0"/>
                <a:ea typeface="Lato" panose="020F0502020204030203" pitchFamily="34" charset="0"/>
                <a:cs typeface="Lato" panose="020F0502020204030203" pitchFamily="34" charset="0"/>
              </a:rPr>
              <a:t>Essa é a sua tela inicial com seu perfil, no canto superior esquerdo (1), você vai encontrar Repositórios (</a:t>
            </a:r>
            <a:r>
              <a:rPr lang="pt-BR" sz="1600" dirty="0" err="1">
                <a:latin typeface="Lato" panose="020F0502020204030203" pitchFamily="34" charset="0"/>
                <a:ea typeface="Lato" panose="020F0502020204030203" pitchFamily="34" charset="0"/>
                <a:cs typeface="Lato" panose="020F0502020204030203" pitchFamily="34" charset="0"/>
              </a:rPr>
              <a:t>Repositories</a:t>
            </a:r>
            <a:r>
              <a:rPr lang="pt-BR" sz="1600" dirty="0">
                <a:latin typeface="Lato" panose="020F0502020204030203" pitchFamily="34" charset="0"/>
                <a:ea typeface="Lato" panose="020F0502020204030203" pitchFamily="34" charset="0"/>
                <a:cs typeface="Lato" panose="020F0502020204030203" pitchFamily="34" charset="0"/>
              </a:rPr>
              <a:t>).</a:t>
            </a:r>
          </a:p>
        </p:txBody>
      </p:sp>
      <p:sp>
        <p:nvSpPr>
          <p:cNvPr id="14" name="Retângulo: Cantos Arredondados 13">
            <a:extLst>
              <a:ext uri="{FF2B5EF4-FFF2-40B4-BE49-F238E27FC236}">
                <a16:creationId xmlns:a16="http://schemas.microsoft.com/office/drawing/2014/main" id="{366F431B-FFC1-3D91-B488-22B83885CA4B}"/>
              </a:ext>
            </a:extLst>
          </p:cNvPr>
          <p:cNvSpPr/>
          <p:nvPr/>
        </p:nvSpPr>
        <p:spPr>
          <a:xfrm>
            <a:off x="735323" y="2907792"/>
            <a:ext cx="471685" cy="393192"/>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t-BR" sz="1050" dirty="0"/>
              <a:t>1</a:t>
            </a:r>
            <a:endParaRPr lang="en-US" sz="1050" dirty="0"/>
          </a:p>
        </p:txBody>
      </p:sp>
    </p:spTree>
    <p:extLst>
      <p:ext uri="{BB962C8B-B14F-4D97-AF65-F5344CB8AC3E}">
        <p14:creationId xmlns:p14="http://schemas.microsoft.com/office/powerpoint/2010/main" val="302980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7FA1D-6432-6CAE-D009-ECBD4C959E83}"/>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8491586F-9C1C-4034-F931-A55928AE4D02}"/>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GitHub</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6" name="Imagem 5" descr="Ícone&#10;&#10;Descrição gerada automaticamente">
            <a:extLst>
              <a:ext uri="{FF2B5EF4-FFF2-40B4-BE49-F238E27FC236}">
                <a16:creationId xmlns:a16="http://schemas.microsoft.com/office/drawing/2014/main" id="{8C7352DE-71A6-F1EF-072C-368D4AEA7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77" y="234974"/>
            <a:ext cx="415667" cy="415667"/>
          </a:xfrm>
          <a:prstGeom prst="rect">
            <a:avLst/>
          </a:prstGeom>
        </p:spPr>
      </p:pic>
      <p:sp>
        <p:nvSpPr>
          <p:cNvPr id="7" name="CaixaDeTexto 6">
            <a:extLst>
              <a:ext uri="{FF2B5EF4-FFF2-40B4-BE49-F238E27FC236}">
                <a16:creationId xmlns:a16="http://schemas.microsoft.com/office/drawing/2014/main" id="{2B6BB327-2922-E5AE-1DAD-C53588343A81}"/>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editar o site de </a:t>
            </a:r>
            <a:r>
              <a:rPr lang="pt-BR" sz="2500" dirty="0" err="1">
                <a:latin typeface="Lato"/>
                <a:ea typeface="Lato"/>
                <a:cs typeface="Lato"/>
              </a:rPr>
              <a:t>videos</a:t>
            </a:r>
            <a:r>
              <a:rPr lang="pt-BR" sz="2500" dirty="0">
                <a:latin typeface="Lato"/>
                <a:ea typeface="Lato"/>
                <a:cs typeface="Lato"/>
              </a:rPr>
              <a:t>?</a:t>
            </a:r>
            <a:endParaRPr lang="pt-BR" sz="2500" dirty="0">
              <a:latin typeface="Lato" panose="020F0502020204030203" pitchFamily="34" charset="0"/>
              <a:ea typeface="Lato" panose="020F0502020204030203" pitchFamily="34" charset="0"/>
              <a:cs typeface="Lato" panose="020F0502020204030203" pitchFamily="34" charset="0"/>
            </a:endParaRPr>
          </a:p>
        </p:txBody>
      </p:sp>
      <p:sp>
        <p:nvSpPr>
          <p:cNvPr id="8" name="CaixaDeTexto 7">
            <a:extLst>
              <a:ext uri="{FF2B5EF4-FFF2-40B4-BE49-F238E27FC236}">
                <a16:creationId xmlns:a16="http://schemas.microsoft.com/office/drawing/2014/main" id="{A16E18BA-9C57-6F80-8D2D-46BE006EF79B}"/>
              </a:ext>
            </a:extLst>
          </p:cNvPr>
          <p:cNvSpPr txBox="1"/>
          <p:nvPr/>
        </p:nvSpPr>
        <p:spPr>
          <a:xfrm>
            <a:off x="376369" y="1349547"/>
            <a:ext cx="6213407" cy="584775"/>
          </a:xfrm>
          <a:prstGeom prst="rect">
            <a:avLst/>
          </a:prstGeom>
          <a:noFill/>
        </p:spPr>
        <p:txBody>
          <a:bodyPr wrap="square" lIns="91440" tIns="45720" rIns="91440" bIns="45720" rtlCol="0" anchor="t">
            <a:spAutoFit/>
          </a:bodyPr>
          <a:lstStyle/>
          <a:p>
            <a:r>
              <a:rPr lang="pt-BR" sz="1600" dirty="0">
                <a:latin typeface="Lato"/>
                <a:ea typeface="Lato"/>
                <a:cs typeface="Lato"/>
              </a:rPr>
              <a:t>Ao entrar na aba </a:t>
            </a:r>
            <a:r>
              <a:rPr lang="pt-BR" sz="1600" dirty="0" err="1">
                <a:latin typeface="Lato"/>
                <a:ea typeface="Lato"/>
                <a:cs typeface="Lato"/>
              </a:rPr>
              <a:t>Repositories</a:t>
            </a:r>
            <a:r>
              <a:rPr lang="pt-BR" sz="1600" dirty="0">
                <a:latin typeface="Lato"/>
                <a:ea typeface="Lato"/>
                <a:cs typeface="Lato"/>
              </a:rPr>
              <a:t> aparecerá logo de primeira o repositório “</a:t>
            </a:r>
            <a:r>
              <a:rPr lang="pt-BR" sz="1600" dirty="0" err="1">
                <a:latin typeface="Lato"/>
                <a:ea typeface="Lato"/>
                <a:cs typeface="Lato"/>
              </a:rPr>
              <a:t>ctp</a:t>
            </a:r>
            <a:r>
              <a:rPr lang="pt-BR" sz="1600" dirty="0">
                <a:latin typeface="Lato"/>
                <a:ea typeface="Lato"/>
                <a:cs typeface="Lato"/>
              </a:rPr>
              <a:t>” clique nele.</a:t>
            </a:r>
            <a:endParaRPr lang="pt-BR" sz="1600" dirty="0">
              <a:latin typeface="Lato" panose="020F0502020204030203" pitchFamily="34" charset="0"/>
              <a:ea typeface="Lato" panose="020F0502020204030203" pitchFamily="34" charset="0"/>
              <a:cs typeface="Lato" panose="020F0502020204030203" pitchFamily="34" charset="0"/>
            </a:endParaRPr>
          </a:p>
        </p:txBody>
      </p:sp>
      <p:pic>
        <p:nvPicPr>
          <p:cNvPr id="9" name="Imagem 8">
            <a:extLst>
              <a:ext uri="{FF2B5EF4-FFF2-40B4-BE49-F238E27FC236}">
                <a16:creationId xmlns:a16="http://schemas.microsoft.com/office/drawing/2014/main" id="{E557BE99-10F7-B48A-FB33-3E6A5A453DB2}"/>
              </a:ext>
            </a:extLst>
          </p:cNvPr>
          <p:cNvPicPr>
            <a:picLocks noChangeAspect="1"/>
          </p:cNvPicPr>
          <p:nvPr/>
        </p:nvPicPr>
        <p:blipFill>
          <a:blip r:embed="rId3"/>
          <a:stretch>
            <a:fillRect/>
          </a:stretch>
        </p:blipFill>
        <p:spPr>
          <a:xfrm>
            <a:off x="457200" y="1934322"/>
            <a:ext cx="6556802" cy="3252775"/>
          </a:xfrm>
          <a:prstGeom prst="rect">
            <a:avLst/>
          </a:prstGeom>
        </p:spPr>
      </p:pic>
      <p:sp>
        <p:nvSpPr>
          <p:cNvPr id="12" name="CaixaDeTexto 11">
            <a:extLst>
              <a:ext uri="{FF2B5EF4-FFF2-40B4-BE49-F238E27FC236}">
                <a16:creationId xmlns:a16="http://schemas.microsoft.com/office/drawing/2014/main" id="{CBF48024-22C9-729C-043C-92F3DDAB4475}"/>
              </a:ext>
            </a:extLst>
          </p:cNvPr>
          <p:cNvSpPr txBox="1"/>
          <p:nvPr/>
        </p:nvSpPr>
        <p:spPr>
          <a:xfrm>
            <a:off x="7094832" y="1921513"/>
            <a:ext cx="4993535" cy="1323439"/>
          </a:xfrm>
          <a:prstGeom prst="rect">
            <a:avLst/>
          </a:prstGeom>
          <a:noFill/>
        </p:spPr>
        <p:txBody>
          <a:bodyPr wrap="square" lIns="91440" tIns="45720" rIns="91440" bIns="45720" rtlCol="0" anchor="t">
            <a:spAutoFit/>
          </a:bodyPr>
          <a:lstStyle/>
          <a:p>
            <a:r>
              <a:rPr lang="pt-BR" sz="1600" dirty="0">
                <a:latin typeface="Lato"/>
                <a:ea typeface="Lato"/>
                <a:cs typeface="Lato"/>
              </a:rPr>
              <a:t>Ao clicar, você encontrará alguns arquivos que foram enviados para o repositório (1).</a:t>
            </a:r>
          </a:p>
          <a:p>
            <a:endParaRPr lang="pt-BR" sz="1600" dirty="0">
              <a:latin typeface="Lato"/>
              <a:ea typeface="Lato"/>
              <a:cs typeface="Lato"/>
            </a:endParaRPr>
          </a:p>
          <a:p>
            <a:r>
              <a:rPr lang="pt-BR" sz="1600" dirty="0">
                <a:latin typeface="Lato"/>
                <a:ea typeface="Lato"/>
                <a:cs typeface="Lato"/>
              </a:rPr>
              <a:t>Evite mexer ou excluir estes itens, só faça isso se realmente quiser editar o site.</a:t>
            </a:r>
          </a:p>
        </p:txBody>
      </p:sp>
      <p:sp>
        <p:nvSpPr>
          <p:cNvPr id="14" name="Retângulo: Cantos Arredondados 13">
            <a:extLst>
              <a:ext uri="{FF2B5EF4-FFF2-40B4-BE49-F238E27FC236}">
                <a16:creationId xmlns:a16="http://schemas.microsoft.com/office/drawing/2014/main" id="{9716260F-471D-03B4-0C10-862772F829EA}"/>
              </a:ext>
            </a:extLst>
          </p:cNvPr>
          <p:cNvSpPr/>
          <p:nvPr/>
        </p:nvSpPr>
        <p:spPr>
          <a:xfrm>
            <a:off x="1622867" y="2706558"/>
            <a:ext cx="3095437" cy="1051626"/>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t-BR" sz="1050" dirty="0"/>
              <a:t>1</a:t>
            </a:r>
            <a:endParaRPr lang="en-US" sz="1050" dirty="0"/>
          </a:p>
        </p:txBody>
      </p:sp>
    </p:spTree>
    <p:extLst>
      <p:ext uri="{BB962C8B-B14F-4D97-AF65-F5344CB8AC3E}">
        <p14:creationId xmlns:p14="http://schemas.microsoft.com/office/powerpoint/2010/main" val="350540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6E7CB-86FD-B67C-CC74-B5EA9C31F8D3}"/>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F74C88A1-6216-B947-E5A2-6E43B6CC70C1}"/>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GitHub</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6" name="Imagem 5" descr="Ícone&#10;&#10;Descrição gerada automaticamente">
            <a:extLst>
              <a:ext uri="{FF2B5EF4-FFF2-40B4-BE49-F238E27FC236}">
                <a16:creationId xmlns:a16="http://schemas.microsoft.com/office/drawing/2014/main" id="{F1DCB01B-99FE-25F1-9BBB-D4ABBAB3A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77" y="234974"/>
            <a:ext cx="415667" cy="415667"/>
          </a:xfrm>
          <a:prstGeom prst="rect">
            <a:avLst/>
          </a:prstGeom>
        </p:spPr>
      </p:pic>
      <p:sp>
        <p:nvSpPr>
          <p:cNvPr id="7" name="CaixaDeTexto 6">
            <a:extLst>
              <a:ext uri="{FF2B5EF4-FFF2-40B4-BE49-F238E27FC236}">
                <a16:creationId xmlns:a16="http://schemas.microsoft.com/office/drawing/2014/main" id="{56F60105-0216-E31E-C487-243BB0CF4A5F}"/>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editar o site de </a:t>
            </a:r>
            <a:r>
              <a:rPr lang="pt-BR" sz="2500" dirty="0" err="1">
                <a:latin typeface="Lato"/>
                <a:ea typeface="Lato"/>
                <a:cs typeface="Lato"/>
              </a:rPr>
              <a:t>videos</a:t>
            </a:r>
            <a:r>
              <a:rPr lang="pt-BR" sz="2500" dirty="0">
                <a:latin typeface="Lato"/>
                <a:ea typeface="Lato"/>
                <a:cs typeface="Lato"/>
              </a:rPr>
              <a:t>?</a:t>
            </a:r>
            <a:endParaRPr lang="pt-BR" sz="2500" dirty="0">
              <a:latin typeface="Lato" panose="020F0502020204030203" pitchFamily="34" charset="0"/>
              <a:ea typeface="Lato" panose="020F0502020204030203" pitchFamily="34" charset="0"/>
              <a:cs typeface="Lato" panose="020F0502020204030203" pitchFamily="34" charset="0"/>
            </a:endParaRPr>
          </a:p>
        </p:txBody>
      </p:sp>
      <p:sp>
        <p:nvSpPr>
          <p:cNvPr id="8" name="CaixaDeTexto 7">
            <a:extLst>
              <a:ext uri="{FF2B5EF4-FFF2-40B4-BE49-F238E27FC236}">
                <a16:creationId xmlns:a16="http://schemas.microsoft.com/office/drawing/2014/main" id="{4228EBDE-C502-A275-A138-0CCC4E05031F}"/>
              </a:ext>
            </a:extLst>
          </p:cNvPr>
          <p:cNvSpPr txBox="1"/>
          <p:nvPr/>
        </p:nvSpPr>
        <p:spPr>
          <a:xfrm>
            <a:off x="376369" y="1349547"/>
            <a:ext cx="6213407" cy="584775"/>
          </a:xfrm>
          <a:prstGeom prst="rect">
            <a:avLst/>
          </a:prstGeom>
          <a:noFill/>
        </p:spPr>
        <p:txBody>
          <a:bodyPr wrap="square" lIns="91440" tIns="45720" rIns="91440" bIns="45720" rtlCol="0" anchor="t">
            <a:spAutoFit/>
          </a:bodyPr>
          <a:lstStyle/>
          <a:p>
            <a:r>
              <a:rPr lang="pt-BR" sz="1600" dirty="0">
                <a:latin typeface="Lato"/>
                <a:ea typeface="Lato"/>
                <a:cs typeface="Lato"/>
              </a:rPr>
              <a:t>Ao entrar na aba </a:t>
            </a:r>
            <a:r>
              <a:rPr lang="pt-BR" sz="1600" dirty="0" err="1">
                <a:latin typeface="Lato"/>
                <a:ea typeface="Lato"/>
                <a:cs typeface="Lato"/>
              </a:rPr>
              <a:t>Repositories</a:t>
            </a:r>
            <a:r>
              <a:rPr lang="pt-BR" sz="1600" dirty="0">
                <a:latin typeface="Lato"/>
                <a:ea typeface="Lato"/>
                <a:cs typeface="Lato"/>
              </a:rPr>
              <a:t> aparecerá logo de primeira o repositório “</a:t>
            </a:r>
            <a:r>
              <a:rPr lang="pt-BR" sz="1600" dirty="0" err="1">
                <a:latin typeface="Lato"/>
                <a:ea typeface="Lato"/>
                <a:cs typeface="Lato"/>
              </a:rPr>
              <a:t>ctp</a:t>
            </a:r>
            <a:r>
              <a:rPr lang="pt-BR" sz="1600" dirty="0">
                <a:latin typeface="Lato"/>
                <a:ea typeface="Lato"/>
                <a:cs typeface="Lato"/>
              </a:rPr>
              <a:t>” clique nele.</a:t>
            </a:r>
            <a:endParaRPr lang="pt-BR" sz="1600" dirty="0">
              <a:latin typeface="Lato" panose="020F0502020204030203" pitchFamily="34" charset="0"/>
              <a:ea typeface="Lato" panose="020F0502020204030203" pitchFamily="34" charset="0"/>
              <a:cs typeface="Lato" panose="020F0502020204030203" pitchFamily="34" charset="0"/>
            </a:endParaRPr>
          </a:p>
        </p:txBody>
      </p:sp>
      <p:pic>
        <p:nvPicPr>
          <p:cNvPr id="9" name="Imagem 8">
            <a:extLst>
              <a:ext uri="{FF2B5EF4-FFF2-40B4-BE49-F238E27FC236}">
                <a16:creationId xmlns:a16="http://schemas.microsoft.com/office/drawing/2014/main" id="{398A4633-74FE-A52A-5EB2-13925A6CB58B}"/>
              </a:ext>
            </a:extLst>
          </p:cNvPr>
          <p:cNvPicPr>
            <a:picLocks noChangeAspect="1"/>
          </p:cNvPicPr>
          <p:nvPr/>
        </p:nvPicPr>
        <p:blipFill>
          <a:blip r:embed="rId3"/>
          <a:stretch>
            <a:fillRect/>
          </a:stretch>
        </p:blipFill>
        <p:spPr>
          <a:xfrm>
            <a:off x="457200" y="1934322"/>
            <a:ext cx="6556802" cy="3252775"/>
          </a:xfrm>
          <a:prstGeom prst="rect">
            <a:avLst/>
          </a:prstGeom>
        </p:spPr>
      </p:pic>
      <p:sp>
        <p:nvSpPr>
          <p:cNvPr id="12" name="CaixaDeTexto 11">
            <a:extLst>
              <a:ext uri="{FF2B5EF4-FFF2-40B4-BE49-F238E27FC236}">
                <a16:creationId xmlns:a16="http://schemas.microsoft.com/office/drawing/2014/main" id="{1E835395-BF66-1A4A-D871-C3DD9BC60A9D}"/>
              </a:ext>
            </a:extLst>
          </p:cNvPr>
          <p:cNvSpPr txBox="1"/>
          <p:nvPr/>
        </p:nvSpPr>
        <p:spPr>
          <a:xfrm>
            <a:off x="7094832" y="1921513"/>
            <a:ext cx="4993535" cy="2062103"/>
          </a:xfrm>
          <a:prstGeom prst="rect">
            <a:avLst/>
          </a:prstGeom>
          <a:noFill/>
        </p:spPr>
        <p:txBody>
          <a:bodyPr wrap="square" lIns="91440" tIns="45720" rIns="91440" bIns="45720" rtlCol="0" anchor="t">
            <a:spAutoFit/>
          </a:bodyPr>
          <a:lstStyle/>
          <a:p>
            <a:r>
              <a:rPr lang="pt-BR" sz="1600" dirty="0">
                <a:latin typeface="Lato"/>
                <a:ea typeface="Lato"/>
                <a:cs typeface="Lato"/>
              </a:rPr>
              <a:t>Ao clicar, você encontrará alguns arquivos que foram enviados para o repositório (1).</a:t>
            </a:r>
          </a:p>
          <a:p>
            <a:endParaRPr lang="pt-BR" sz="1600" dirty="0">
              <a:latin typeface="Lato"/>
              <a:ea typeface="Lato"/>
              <a:cs typeface="Lato"/>
            </a:endParaRPr>
          </a:p>
          <a:p>
            <a:r>
              <a:rPr lang="pt-BR" sz="1600" dirty="0">
                <a:latin typeface="Lato"/>
                <a:ea typeface="Lato"/>
                <a:cs typeface="Lato"/>
              </a:rPr>
              <a:t>Evite mexer ou excluir estes itens, só faça isso se realmente quiser editar o site.</a:t>
            </a:r>
          </a:p>
          <a:p>
            <a:endParaRPr lang="pt-BR" sz="1600" dirty="0">
              <a:latin typeface="Lato"/>
              <a:ea typeface="Lato"/>
              <a:cs typeface="Lato"/>
            </a:endParaRPr>
          </a:p>
          <a:p>
            <a:r>
              <a:rPr lang="pt-BR" sz="1600" dirty="0">
                <a:latin typeface="Lato"/>
                <a:ea typeface="Lato"/>
                <a:cs typeface="Lato"/>
              </a:rPr>
              <a:t>Para adicionar mais vídeos vá no arquivo indicado em (2): videosctpeurb.html</a:t>
            </a:r>
          </a:p>
        </p:txBody>
      </p:sp>
      <p:sp>
        <p:nvSpPr>
          <p:cNvPr id="2" name="Retângulo: Cantos Arredondados 1">
            <a:extLst>
              <a:ext uri="{FF2B5EF4-FFF2-40B4-BE49-F238E27FC236}">
                <a16:creationId xmlns:a16="http://schemas.microsoft.com/office/drawing/2014/main" id="{F9BD80D4-9CDC-48F7-62EE-CDE4C6545750}"/>
              </a:ext>
            </a:extLst>
          </p:cNvPr>
          <p:cNvSpPr/>
          <p:nvPr/>
        </p:nvSpPr>
        <p:spPr>
          <a:xfrm>
            <a:off x="1622866" y="3319272"/>
            <a:ext cx="3095437" cy="163485"/>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t>2</a:t>
            </a:r>
            <a:endParaRPr lang="en-US" sz="1050" dirty="0"/>
          </a:p>
        </p:txBody>
      </p:sp>
    </p:spTree>
    <p:extLst>
      <p:ext uri="{BB962C8B-B14F-4D97-AF65-F5344CB8AC3E}">
        <p14:creationId xmlns:p14="http://schemas.microsoft.com/office/powerpoint/2010/main" val="171395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9FC3F-838A-A851-8C6C-DA4D31E80EDE}"/>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0FEBBC45-0694-B508-EA99-24E8D4C681E8}"/>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GitHub</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6" name="Imagem 5" descr="Ícone&#10;&#10;Descrição gerada automaticamente">
            <a:extLst>
              <a:ext uri="{FF2B5EF4-FFF2-40B4-BE49-F238E27FC236}">
                <a16:creationId xmlns:a16="http://schemas.microsoft.com/office/drawing/2014/main" id="{A491D19A-2B7F-DDBB-72DF-E263717A7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77" y="234974"/>
            <a:ext cx="415667" cy="415667"/>
          </a:xfrm>
          <a:prstGeom prst="rect">
            <a:avLst/>
          </a:prstGeom>
        </p:spPr>
      </p:pic>
      <p:sp>
        <p:nvSpPr>
          <p:cNvPr id="7" name="CaixaDeTexto 6">
            <a:extLst>
              <a:ext uri="{FF2B5EF4-FFF2-40B4-BE49-F238E27FC236}">
                <a16:creationId xmlns:a16="http://schemas.microsoft.com/office/drawing/2014/main" id="{80BF7102-9405-9EE2-1D0A-7A463E3E4BD5}"/>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editar o site de </a:t>
            </a:r>
            <a:r>
              <a:rPr lang="pt-BR" sz="2500" dirty="0" err="1">
                <a:latin typeface="Lato"/>
                <a:ea typeface="Lato"/>
                <a:cs typeface="Lato"/>
              </a:rPr>
              <a:t>videos</a:t>
            </a:r>
            <a:r>
              <a:rPr lang="pt-BR" sz="2500" dirty="0">
                <a:latin typeface="Lato"/>
                <a:ea typeface="Lato"/>
                <a:cs typeface="Lato"/>
              </a:rPr>
              <a:t>?</a:t>
            </a:r>
            <a:endParaRPr lang="pt-BR" sz="2500" dirty="0">
              <a:latin typeface="Lato" panose="020F0502020204030203" pitchFamily="34" charset="0"/>
              <a:ea typeface="Lato" panose="020F0502020204030203" pitchFamily="34" charset="0"/>
              <a:cs typeface="Lato" panose="020F0502020204030203" pitchFamily="34" charset="0"/>
            </a:endParaRPr>
          </a:p>
        </p:txBody>
      </p:sp>
      <p:sp>
        <p:nvSpPr>
          <p:cNvPr id="8" name="CaixaDeTexto 7">
            <a:extLst>
              <a:ext uri="{FF2B5EF4-FFF2-40B4-BE49-F238E27FC236}">
                <a16:creationId xmlns:a16="http://schemas.microsoft.com/office/drawing/2014/main" id="{181941F1-BEF3-E532-6816-23F61269CC69}"/>
              </a:ext>
            </a:extLst>
          </p:cNvPr>
          <p:cNvSpPr txBox="1"/>
          <p:nvPr/>
        </p:nvSpPr>
        <p:spPr>
          <a:xfrm>
            <a:off x="376369" y="1349547"/>
            <a:ext cx="6213407" cy="584775"/>
          </a:xfrm>
          <a:prstGeom prst="rect">
            <a:avLst/>
          </a:prstGeom>
          <a:noFill/>
        </p:spPr>
        <p:txBody>
          <a:bodyPr wrap="square" lIns="91440" tIns="45720" rIns="91440" bIns="45720" rtlCol="0" anchor="t">
            <a:spAutoFit/>
          </a:bodyPr>
          <a:lstStyle/>
          <a:p>
            <a:r>
              <a:rPr lang="pt-BR" sz="1600" dirty="0">
                <a:latin typeface="Lato"/>
                <a:ea typeface="Lato"/>
                <a:cs typeface="Lato"/>
              </a:rPr>
              <a:t>Pronto, você está no arquivo principal que contém os vídeos da CTP.</a:t>
            </a:r>
            <a:endParaRPr lang="pt-BR" sz="1600" dirty="0">
              <a:latin typeface="Lato" panose="020F0502020204030203" pitchFamily="34" charset="0"/>
              <a:ea typeface="Lato" panose="020F0502020204030203" pitchFamily="34" charset="0"/>
              <a:cs typeface="Lato" panose="020F0502020204030203" pitchFamily="34" charset="0"/>
            </a:endParaRPr>
          </a:p>
        </p:txBody>
      </p:sp>
      <p:pic>
        <p:nvPicPr>
          <p:cNvPr id="5" name="Imagem 4">
            <a:extLst>
              <a:ext uri="{FF2B5EF4-FFF2-40B4-BE49-F238E27FC236}">
                <a16:creationId xmlns:a16="http://schemas.microsoft.com/office/drawing/2014/main" id="{DB370709-C2E5-1E34-6E40-152DFBA7B017}"/>
              </a:ext>
            </a:extLst>
          </p:cNvPr>
          <p:cNvPicPr>
            <a:picLocks noChangeAspect="1"/>
          </p:cNvPicPr>
          <p:nvPr/>
        </p:nvPicPr>
        <p:blipFill>
          <a:blip r:embed="rId3"/>
          <a:stretch>
            <a:fillRect/>
          </a:stretch>
        </p:blipFill>
        <p:spPr>
          <a:xfrm>
            <a:off x="414723" y="1967038"/>
            <a:ext cx="4746942" cy="2359866"/>
          </a:xfrm>
          <a:prstGeom prst="rect">
            <a:avLst/>
          </a:prstGeom>
        </p:spPr>
      </p:pic>
      <p:sp>
        <p:nvSpPr>
          <p:cNvPr id="10" name="CaixaDeTexto 9">
            <a:extLst>
              <a:ext uri="{FF2B5EF4-FFF2-40B4-BE49-F238E27FC236}">
                <a16:creationId xmlns:a16="http://schemas.microsoft.com/office/drawing/2014/main" id="{1F9D8653-64A2-3E9E-83BF-65ACD8225CF2}"/>
              </a:ext>
            </a:extLst>
          </p:cNvPr>
          <p:cNvSpPr txBox="1"/>
          <p:nvPr/>
        </p:nvSpPr>
        <p:spPr>
          <a:xfrm>
            <a:off x="5352182" y="1940585"/>
            <a:ext cx="6732981" cy="2800767"/>
          </a:xfrm>
          <a:prstGeom prst="rect">
            <a:avLst/>
          </a:prstGeom>
          <a:noFill/>
        </p:spPr>
        <p:txBody>
          <a:bodyPr wrap="square" lIns="91440" tIns="45720" rIns="91440" bIns="45720" rtlCol="0" anchor="t">
            <a:spAutoFit/>
          </a:bodyPr>
          <a:lstStyle/>
          <a:p>
            <a:r>
              <a:rPr lang="pt-BR" sz="1600" dirty="0">
                <a:latin typeface="Lato"/>
                <a:ea typeface="Lato"/>
                <a:cs typeface="Lato"/>
              </a:rPr>
              <a:t>Para começar a editar clique no </a:t>
            </a:r>
            <a:r>
              <a:rPr lang="pt-BR" sz="1600" dirty="0" err="1">
                <a:latin typeface="Lato"/>
                <a:ea typeface="Lato"/>
                <a:cs typeface="Lato"/>
              </a:rPr>
              <a:t>Lapis</a:t>
            </a:r>
            <a:r>
              <a:rPr lang="pt-BR" sz="1600" dirty="0">
                <a:latin typeface="Lato"/>
                <a:ea typeface="Lato"/>
                <a:cs typeface="Lato"/>
              </a:rPr>
              <a:t> (1).</a:t>
            </a:r>
          </a:p>
          <a:p>
            <a:endParaRPr lang="pt-BR" sz="1600" dirty="0">
              <a:latin typeface="Lato"/>
              <a:ea typeface="Lato"/>
              <a:cs typeface="Lato"/>
            </a:endParaRPr>
          </a:p>
          <a:p>
            <a:r>
              <a:rPr lang="pt-BR" sz="1600" dirty="0">
                <a:latin typeface="Lato"/>
                <a:ea typeface="Lato"/>
                <a:cs typeface="Lato"/>
              </a:rPr>
              <a:t>Agora você está apto para editar o arquivo.</a:t>
            </a:r>
          </a:p>
          <a:p>
            <a:endParaRPr lang="pt-BR" sz="1600" dirty="0">
              <a:latin typeface="Lato"/>
              <a:ea typeface="Lato"/>
              <a:cs typeface="Lato"/>
            </a:endParaRPr>
          </a:p>
          <a:p>
            <a:r>
              <a:rPr lang="pt-BR" sz="1600" dirty="0">
                <a:latin typeface="Lato"/>
                <a:ea typeface="Lato"/>
                <a:cs typeface="Lato"/>
              </a:rPr>
              <a:t>Para adicionar mais vídeos é necessário ir até a linha do código 58 (2). Nessa linha de códigos, você encontrará uma espécie de lista com os vídeos que foram inseridos, é importante que os vídeos inseridos sejam do site VIMEO já que ele utiliza o API da </a:t>
            </a:r>
            <a:r>
              <a:rPr lang="pt-BR" sz="1600" dirty="0" err="1">
                <a:latin typeface="Lato"/>
                <a:ea typeface="Lato"/>
                <a:cs typeface="Lato"/>
              </a:rPr>
              <a:t>Vimeo</a:t>
            </a:r>
            <a:r>
              <a:rPr lang="pt-BR" sz="1600" dirty="0">
                <a:latin typeface="Lato"/>
                <a:ea typeface="Lato"/>
                <a:cs typeface="Lato"/>
              </a:rPr>
              <a:t> para realizar os loops e </a:t>
            </a:r>
            <a:r>
              <a:rPr lang="pt-BR" sz="1600" dirty="0" err="1">
                <a:latin typeface="Lato"/>
                <a:ea typeface="Lato"/>
                <a:cs typeface="Lato"/>
              </a:rPr>
              <a:t>autoplay</a:t>
            </a:r>
            <a:r>
              <a:rPr lang="pt-BR" sz="1600" dirty="0">
                <a:latin typeface="Lato"/>
                <a:ea typeface="Lato"/>
                <a:cs typeface="Lato"/>
              </a:rPr>
              <a:t>.</a:t>
            </a:r>
          </a:p>
          <a:p>
            <a:endParaRPr lang="pt-BR" sz="1600" dirty="0">
              <a:latin typeface="Lato" panose="020F0502020204030203" pitchFamily="34" charset="0"/>
              <a:ea typeface="Lato" panose="020F0502020204030203" pitchFamily="34" charset="0"/>
              <a:cs typeface="Lato" panose="020F0502020204030203" pitchFamily="34" charset="0"/>
            </a:endParaRPr>
          </a:p>
          <a:p>
            <a:r>
              <a:rPr lang="pt-BR" sz="1600" dirty="0">
                <a:latin typeface="Lato" panose="020F0502020204030203" pitchFamily="34" charset="0"/>
                <a:ea typeface="Lato" panose="020F0502020204030203" pitchFamily="34" charset="0"/>
                <a:cs typeface="Lato" panose="020F0502020204030203" pitchFamily="34" charset="0"/>
              </a:rPr>
              <a:t>Mais a frente demonstrarei como subir um vídeo no VIMEO.</a:t>
            </a:r>
          </a:p>
        </p:txBody>
      </p:sp>
      <p:sp>
        <p:nvSpPr>
          <p:cNvPr id="2" name="Retângulo: Cantos Arredondados 1">
            <a:extLst>
              <a:ext uri="{FF2B5EF4-FFF2-40B4-BE49-F238E27FC236}">
                <a16:creationId xmlns:a16="http://schemas.microsoft.com/office/drawing/2014/main" id="{F1DB4A83-6029-BB26-DD60-7E2277A47048}"/>
              </a:ext>
            </a:extLst>
          </p:cNvPr>
          <p:cNvSpPr/>
          <p:nvPr/>
        </p:nvSpPr>
        <p:spPr>
          <a:xfrm>
            <a:off x="4817538" y="2525424"/>
            <a:ext cx="344128" cy="114082"/>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t>1</a:t>
            </a:r>
            <a:endParaRPr lang="en-US" sz="1050" dirty="0"/>
          </a:p>
        </p:txBody>
      </p:sp>
      <p:pic>
        <p:nvPicPr>
          <p:cNvPr id="13" name="Imagem 12">
            <a:extLst>
              <a:ext uri="{FF2B5EF4-FFF2-40B4-BE49-F238E27FC236}">
                <a16:creationId xmlns:a16="http://schemas.microsoft.com/office/drawing/2014/main" id="{477F1B64-D457-7E04-7164-B828B25925CE}"/>
              </a:ext>
            </a:extLst>
          </p:cNvPr>
          <p:cNvPicPr>
            <a:picLocks noChangeAspect="1"/>
          </p:cNvPicPr>
          <p:nvPr/>
        </p:nvPicPr>
        <p:blipFill>
          <a:blip r:embed="rId4"/>
          <a:stretch>
            <a:fillRect/>
          </a:stretch>
        </p:blipFill>
        <p:spPr>
          <a:xfrm>
            <a:off x="414723" y="4407935"/>
            <a:ext cx="4746942" cy="2217751"/>
          </a:xfrm>
          <a:prstGeom prst="rect">
            <a:avLst/>
          </a:prstGeom>
        </p:spPr>
      </p:pic>
      <p:sp>
        <p:nvSpPr>
          <p:cNvPr id="14" name="Retângulo: Cantos Arredondados 13">
            <a:extLst>
              <a:ext uri="{FF2B5EF4-FFF2-40B4-BE49-F238E27FC236}">
                <a16:creationId xmlns:a16="http://schemas.microsoft.com/office/drawing/2014/main" id="{D4915FAC-128B-7AEB-D832-20AE3522CCAD}"/>
              </a:ext>
            </a:extLst>
          </p:cNvPr>
          <p:cNvSpPr/>
          <p:nvPr/>
        </p:nvSpPr>
        <p:spPr>
          <a:xfrm>
            <a:off x="434558" y="5120883"/>
            <a:ext cx="2610299" cy="387569"/>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t>2</a:t>
            </a:r>
            <a:endParaRPr lang="en-US" sz="1050" dirty="0"/>
          </a:p>
        </p:txBody>
      </p:sp>
    </p:spTree>
    <p:extLst>
      <p:ext uri="{BB962C8B-B14F-4D97-AF65-F5344CB8AC3E}">
        <p14:creationId xmlns:p14="http://schemas.microsoft.com/office/powerpoint/2010/main" val="103918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BD4CB-4E70-2222-85C7-EA87FC983148}"/>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3F167857-1851-99FD-8E19-637BEB609CB6}"/>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VIMEO</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 name="CaixaDeTexto 6">
            <a:extLst>
              <a:ext uri="{FF2B5EF4-FFF2-40B4-BE49-F238E27FC236}">
                <a16:creationId xmlns:a16="http://schemas.microsoft.com/office/drawing/2014/main" id="{254ACBA1-64F1-93E3-60DC-1D57D934A558}"/>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subir os vídeos?</a:t>
            </a:r>
            <a:endParaRPr lang="pt-BR" sz="2500" dirty="0">
              <a:latin typeface="Lato" panose="020F0502020204030203" pitchFamily="34" charset="0"/>
              <a:ea typeface="Lato" panose="020F0502020204030203" pitchFamily="34" charset="0"/>
              <a:cs typeface="Lato" panose="020F0502020204030203" pitchFamily="34" charset="0"/>
            </a:endParaRPr>
          </a:p>
        </p:txBody>
      </p:sp>
      <p:sp>
        <p:nvSpPr>
          <p:cNvPr id="8" name="CaixaDeTexto 7">
            <a:extLst>
              <a:ext uri="{FF2B5EF4-FFF2-40B4-BE49-F238E27FC236}">
                <a16:creationId xmlns:a16="http://schemas.microsoft.com/office/drawing/2014/main" id="{0EDBA0E8-0316-BB7B-518C-DAADB5FDADFD}"/>
              </a:ext>
            </a:extLst>
          </p:cNvPr>
          <p:cNvSpPr txBox="1"/>
          <p:nvPr/>
        </p:nvSpPr>
        <p:spPr>
          <a:xfrm>
            <a:off x="376369" y="1349547"/>
            <a:ext cx="11439262" cy="1077218"/>
          </a:xfrm>
          <a:prstGeom prst="rect">
            <a:avLst/>
          </a:prstGeom>
          <a:noFill/>
        </p:spPr>
        <p:txBody>
          <a:bodyPr wrap="square" lIns="91440" tIns="45720" rIns="91440" bIns="45720" rtlCol="0" anchor="t">
            <a:spAutoFit/>
          </a:bodyPr>
          <a:lstStyle/>
          <a:p>
            <a:r>
              <a:rPr lang="pt-BR" sz="1600" dirty="0">
                <a:latin typeface="Lato"/>
                <a:ea typeface="Lato"/>
                <a:cs typeface="Lato"/>
              </a:rPr>
              <a:t>Agora que demonstrei onde estão os códigos do site, irei mostrar como subir os vídeos para a plataforma de forma correta. Vá para:  </a:t>
            </a:r>
            <a:r>
              <a:rPr lang="pt-BR" sz="1600" u="sng" dirty="0">
                <a:latin typeface="Lato"/>
                <a:ea typeface="Lato"/>
                <a:cs typeface="Lato"/>
                <a:hlinkClick r:id="rId2"/>
              </a:rPr>
              <a:t>https://vimeo.com/</a:t>
            </a:r>
            <a:endParaRPr lang="pt-BR" sz="1600" u="sng" dirty="0">
              <a:latin typeface="Lato"/>
              <a:ea typeface="Lato"/>
              <a:cs typeface="Lato"/>
            </a:endParaRPr>
          </a:p>
          <a:p>
            <a:endParaRPr lang="pt-BR" sz="1600" u="sng" dirty="0">
              <a:latin typeface="Lato"/>
              <a:ea typeface="Lato"/>
              <a:cs typeface="Lato"/>
            </a:endParaRPr>
          </a:p>
          <a:p>
            <a:endParaRPr lang="pt-BR" sz="1600" u="sng" dirty="0">
              <a:latin typeface="Lato" panose="020F0502020204030203" pitchFamily="34" charset="0"/>
              <a:ea typeface="Lato" panose="020F0502020204030203" pitchFamily="34" charset="0"/>
              <a:cs typeface="Lato" panose="020F0502020204030203" pitchFamily="34" charset="0"/>
            </a:endParaRPr>
          </a:p>
        </p:txBody>
      </p:sp>
      <p:pic>
        <p:nvPicPr>
          <p:cNvPr id="9" name="Imagem 8">
            <a:extLst>
              <a:ext uri="{FF2B5EF4-FFF2-40B4-BE49-F238E27FC236}">
                <a16:creationId xmlns:a16="http://schemas.microsoft.com/office/drawing/2014/main" id="{16383D5D-3993-11EE-D5F9-4345679C9FE0}"/>
              </a:ext>
            </a:extLst>
          </p:cNvPr>
          <p:cNvPicPr>
            <a:picLocks noChangeAspect="1"/>
          </p:cNvPicPr>
          <p:nvPr/>
        </p:nvPicPr>
        <p:blipFill>
          <a:blip r:embed="rId3"/>
          <a:stretch>
            <a:fillRect/>
          </a:stretch>
        </p:blipFill>
        <p:spPr>
          <a:xfrm>
            <a:off x="471340" y="1960775"/>
            <a:ext cx="4575314" cy="2276928"/>
          </a:xfrm>
          <a:prstGeom prst="rect">
            <a:avLst/>
          </a:prstGeom>
        </p:spPr>
      </p:pic>
      <p:sp>
        <p:nvSpPr>
          <p:cNvPr id="15" name="CaixaDeTexto 14">
            <a:extLst>
              <a:ext uri="{FF2B5EF4-FFF2-40B4-BE49-F238E27FC236}">
                <a16:creationId xmlns:a16="http://schemas.microsoft.com/office/drawing/2014/main" id="{F068F9F7-42F6-F4A3-1EF4-0C67F3C86516}"/>
              </a:ext>
            </a:extLst>
          </p:cNvPr>
          <p:cNvSpPr txBox="1"/>
          <p:nvPr/>
        </p:nvSpPr>
        <p:spPr>
          <a:xfrm>
            <a:off x="5961645" y="1874098"/>
            <a:ext cx="5853986" cy="1815882"/>
          </a:xfrm>
          <a:prstGeom prst="rect">
            <a:avLst/>
          </a:prstGeom>
          <a:noFill/>
        </p:spPr>
        <p:txBody>
          <a:bodyPr wrap="square" lIns="91440" tIns="45720" rIns="91440" bIns="45720" rtlCol="0" anchor="t">
            <a:spAutoFit/>
          </a:bodyPr>
          <a:lstStyle/>
          <a:p>
            <a:r>
              <a:rPr lang="pt-BR" sz="1600" dirty="0">
                <a:latin typeface="Lato"/>
                <a:ea typeface="Lato"/>
                <a:cs typeface="Lato"/>
              </a:rPr>
              <a:t>Clique em “Carregar” (1), escolha o arquivo mp4 que deseja subir e aguarde. </a:t>
            </a:r>
            <a:r>
              <a:rPr lang="pt-BR" sz="1600" dirty="0">
                <a:highlight>
                  <a:srgbClr val="FF0000"/>
                </a:highlight>
                <a:latin typeface="Lato"/>
                <a:ea typeface="Lato"/>
                <a:cs typeface="Lato"/>
              </a:rPr>
              <a:t>Importante lembrar que o VIMEO suporta até 1gb arquivo, passando disso ele é cobrado.</a:t>
            </a:r>
          </a:p>
          <a:p>
            <a:endParaRPr lang="pt-BR" sz="1600" u="sng" dirty="0">
              <a:highlight>
                <a:srgbClr val="FF0000"/>
              </a:highlight>
              <a:latin typeface="Lato"/>
              <a:ea typeface="Lato"/>
              <a:cs typeface="Lato"/>
            </a:endParaRPr>
          </a:p>
          <a:p>
            <a:r>
              <a:rPr lang="pt-BR" sz="1600" dirty="0">
                <a:latin typeface="Lato"/>
                <a:ea typeface="Lato"/>
                <a:cs typeface="Lato"/>
              </a:rPr>
              <a:t>Aguarde seu vídeo ser processado (2).</a:t>
            </a:r>
          </a:p>
          <a:p>
            <a:endParaRPr lang="pt-BR" sz="1600" u="sng" dirty="0">
              <a:latin typeface="Lato"/>
              <a:ea typeface="Lato"/>
              <a:cs typeface="Lato"/>
            </a:endParaRPr>
          </a:p>
          <a:p>
            <a:endParaRPr lang="pt-BR" sz="1600" u="sng" dirty="0">
              <a:latin typeface="Lato" panose="020F0502020204030203" pitchFamily="34" charset="0"/>
              <a:ea typeface="Lato" panose="020F0502020204030203" pitchFamily="34" charset="0"/>
              <a:cs typeface="Lato" panose="020F0502020204030203" pitchFamily="34" charset="0"/>
            </a:endParaRPr>
          </a:p>
        </p:txBody>
      </p:sp>
      <p:sp>
        <p:nvSpPr>
          <p:cNvPr id="16" name="Retângulo: Cantos Arredondados 15">
            <a:extLst>
              <a:ext uri="{FF2B5EF4-FFF2-40B4-BE49-F238E27FC236}">
                <a16:creationId xmlns:a16="http://schemas.microsoft.com/office/drawing/2014/main" id="{65EBB675-73FB-440F-6AB9-511D6F98B14A}"/>
              </a:ext>
            </a:extLst>
          </p:cNvPr>
          <p:cNvSpPr/>
          <p:nvPr/>
        </p:nvSpPr>
        <p:spPr>
          <a:xfrm>
            <a:off x="1203808" y="2099225"/>
            <a:ext cx="752811" cy="327540"/>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solidFill>
                  <a:schemeClr val="tx1"/>
                </a:solidFill>
              </a:rPr>
              <a:t>1</a:t>
            </a:r>
            <a:endParaRPr lang="en-US" sz="1050" dirty="0">
              <a:solidFill>
                <a:schemeClr val="tx1"/>
              </a:solidFill>
            </a:endParaRPr>
          </a:p>
        </p:txBody>
      </p:sp>
      <p:pic>
        <p:nvPicPr>
          <p:cNvPr id="18" name="Imagem 17">
            <a:extLst>
              <a:ext uri="{FF2B5EF4-FFF2-40B4-BE49-F238E27FC236}">
                <a16:creationId xmlns:a16="http://schemas.microsoft.com/office/drawing/2014/main" id="{EFCA6C80-EDA4-75AB-990E-A998D10A9FD7}"/>
              </a:ext>
            </a:extLst>
          </p:cNvPr>
          <p:cNvPicPr>
            <a:picLocks noChangeAspect="1"/>
          </p:cNvPicPr>
          <p:nvPr/>
        </p:nvPicPr>
        <p:blipFill>
          <a:blip r:embed="rId4"/>
          <a:stretch>
            <a:fillRect/>
          </a:stretch>
        </p:blipFill>
        <p:spPr>
          <a:xfrm>
            <a:off x="343980" y="4462216"/>
            <a:ext cx="4702674" cy="2329270"/>
          </a:xfrm>
          <a:prstGeom prst="rect">
            <a:avLst/>
          </a:prstGeom>
        </p:spPr>
      </p:pic>
      <p:sp>
        <p:nvSpPr>
          <p:cNvPr id="19" name="Retângulo: Cantos Arredondados 18">
            <a:extLst>
              <a:ext uri="{FF2B5EF4-FFF2-40B4-BE49-F238E27FC236}">
                <a16:creationId xmlns:a16="http://schemas.microsoft.com/office/drawing/2014/main" id="{6B2F7B07-9BC5-F65E-30F0-2C5DEE8B3042}"/>
              </a:ext>
            </a:extLst>
          </p:cNvPr>
          <p:cNvSpPr/>
          <p:nvPr/>
        </p:nvSpPr>
        <p:spPr>
          <a:xfrm>
            <a:off x="1375873" y="4497707"/>
            <a:ext cx="752811" cy="327540"/>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solidFill>
                  <a:schemeClr val="tx1"/>
                </a:solidFill>
              </a:rPr>
              <a:t>2</a:t>
            </a:r>
            <a:endParaRPr lang="en-US" sz="1050" dirty="0">
              <a:solidFill>
                <a:schemeClr val="tx1"/>
              </a:solidFill>
            </a:endParaRPr>
          </a:p>
        </p:txBody>
      </p:sp>
    </p:spTree>
    <p:extLst>
      <p:ext uri="{BB962C8B-B14F-4D97-AF65-F5344CB8AC3E}">
        <p14:creationId xmlns:p14="http://schemas.microsoft.com/office/powerpoint/2010/main" val="296317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310EF-5065-18D3-BCD1-FF6B56AB96EB}"/>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71CA2136-ECD0-8E4B-4F05-8B1B00F5F890}"/>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VIMEO</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 name="CaixaDeTexto 6">
            <a:extLst>
              <a:ext uri="{FF2B5EF4-FFF2-40B4-BE49-F238E27FC236}">
                <a16:creationId xmlns:a16="http://schemas.microsoft.com/office/drawing/2014/main" id="{3774DD84-2BF0-9218-01B6-D0D4C2B8CDB2}"/>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subir os vídeos?</a:t>
            </a:r>
            <a:endParaRPr lang="pt-BR" sz="2500" dirty="0">
              <a:latin typeface="Lato" panose="020F0502020204030203" pitchFamily="34" charset="0"/>
              <a:ea typeface="Lato" panose="020F0502020204030203" pitchFamily="34" charset="0"/>
              <a:cs typeface="Lato" panose="020F0502020204030203" pitchFamily="34" charset="0"/>
            </a:endParaRPr>
          </a:p>
        </p:txBody>
      </p:sp>
      <p:pic>
        <p:nvPicPr>
          <p:cNvPr id="3" name="Imagem 2">
            <a:extLst>
              <a:ext uri="{FF2B5EF4-FFF2-40B4-BE49-F238E27FC236}">
                <a16:creationId xmlns:a16="http://schemas.microsoft.com/office/drawing/2014/main" id="{92292657-10B1-F271-1C23-14F4AE5B1F58}"/>
              </a:ext>
            </a:extLst>
          </p:cNvPr>
          <p:cNvPicPr>
            <a:picLocks noChangeAspect="1"/>
          </p:cNvPicPr>
          <p:nvPr/>
        </p:nvPicPr>
        <p:blipFill>
          <a:blip r:embed="rId2"/>
          <a:stretch>
            <a:fillRect/>
          </a:stretch>
        </p:blipFill>
        <p:spPr>
          <a:xfrm>
            <a:off x="479364" y="1373231"/>
            <a:ext cx="5616636" cy="2793676"/>
          </a:xfrm>
          <a:prstGeom prst="rect">
            <a:avLst/>
          </a:prstGeom>
        </p:spPr>
      </p:pic>
      <p:sp>
        <p:nvSpPr>
          <p:cNvPr id="5" name="CaixaDeTexto 4">
            <a:extLst>
              <a:ext uri="{FF2B5EF4-FFF2-40B4-BE49-F238E27FC236}">
                <a16:creationId xmlns:a16="http://schemas.microsoft.com/office/drawing/2014/main" id="{BF9497BD-341E-CA20-DC66-08289E2DB81F}"/>
              </a:ext>
            </a:extLst>
          </p:cNvPr>
          <p:cNvSpPr txBox="1"/>
          <p:nvPr/>
        </p:nvSpPr>
        <p:spPr>
          <a:xfrm>
            <a:off x="6198993" y="1349547"/>
            <a:ext cx="5616637" cy="4524315"/>
          </a:xfrm>
          <a:prstGeom prst="rect">
            <a:avLst/>
          </a:prstGeom>
          <a:noFill/>
        </p:spPr>
        <p:txBody>
          <a:bodyPr wrap="square" lIns="91440" tIns="45720" rIns="91440" bIns="45720" rtlCol="0" anchor="t">
            <a:spAutoFit/>
          </a:bodyPr>
          <a:lstStyle/>
          <a:p>
            <a:r>
              <a:rPr lang="pt-BR" sz="1600" dirty="0">
                <a:latin typeface="Lato"/>
                <a:ea typeface="Lato"/>
                <a:cs typeface="Lato"/>
              </a:rPr>
              <a:t>Depois do vídeo ser carregado, importante lembrar de deixar ele publico, caso contrário, não funcionará no site. Para isso vá em Compartilhar (1). Assim que apertar uma outra janela irá se abrir então clique na seta indicado em (2) e coloque para “Público”.</a:t>
            </a:r>
          </a:p>
          <a:p>
            <a:endParaRPr lang="pt-BR" sz="1600" dirty="0">
              <a:latin typeface="Lato"/>
              <a:ea typeface="Lato"/>
              <a:cs typeface="Lato"/>
            </a:endParaRPr>
          </a:p>
          <a:p>
            <a:r>
              <a:rPr lang="pt-BR" sz="1600" dirty="0">
                <a:latin typeface="Lato"/>
                <a:ea typeface="Lato"/>
                <a:cs typeface="Lato"/>
              </a:rPr>
              <a:t>Feito isso, copie o link conforme indicado em (3).</a:t>
            </a:r>
          </a:p>
          <a:p>
            <a:endParaRPr lang="pt-BR" sz="1600" dirty="0">
              <a:latin typeface="Lato"/>
              <a:ea typeface="Lato"/>
              <a:cs typeface="Lato"/>
            </a:endParaRPr>
          </a:p>
          <a:p>
            <a:r>
              <a:rPr lang="pt-BR" sz="1600" dirty="0">
                <a:latin typeface="Lato"/>
                <a:ea typeface="Lato"/>
                <a:cs typeface="Lato"/>
              </a:rPr>
              <a:t>O link do seu vídeo estará copiado, para evitar confusão, abra o bloco de notas ou algum outro editor. Cole o link. Exemplo do link copiado: </a:t>
            </a:r>
          </a:p>
          <a:p>
            <a:r>
              <a:rPr lang="pt-BR" sz="1600" dirty="0">
                <a:latin typeface="Lato"/>
                <a:ea typeface="Lato"/>
                <a:cs typeface="Lato"/>
                <a:hlinkClick r:id="rId3"/>
              </a:rPr>
              <a:t>https://vimeo.com/1040424094?share=copy</a:t>
            </a:r>
            <a:endParaRPr lang="pt-BR" sz="1600" dirty="0">
              <a:latin typeface="Lato"/>
              <a:ea typeface="Lato"/>
              <a:cs typeface="Lato"/>
            </a:endParaRPr>
          </a:p>
          <a:p>
            <a:endParaRPr lang="pt-BR" sz="1600" dirty="0">
              <a:latin typeface="Lato"/>
              <a:ea typeface="Lato"/>
              <a:cs typeface="Lato"/>
            </a:endParaRPr>
          </a:p>
          <a:p>
            <a:r>
              <a:rPr lang="pt-BR" sz="1600" dirty="0">
                <a:latin typeface="Lato"/>
                <a:ea typeface="Lato"/>
                <a:cs typeface="Lato"/>
              </a:rPr>
              <a:t>Agora vamos extrair o ID do seu vídeo que nada mais é os números após a barra, que no caso é: 1040424094</a:t>
            </a:r>
          </a:p>
          <a:p>
            <a:endParaRPr lang="pt-BR" sz="1600" u="sng" dirty="0">
              <a:latin typeface="Lato"/>
              <a:ea typeface="Lato"/>
              <a:cs typeface="Lato"/>
            </a:endParaRPr>
          </a:p>
          <a:p>
            <a:r>
              <a:rPr lang="pt-BR" sz="1600" u="sng" dirty="0">
                <a:latin typeface="Lato"/>
                <a:ea typeface="Lato"/>
                <a:cs typeface="Lato"/>
              </a:rPr>
              <a:t>Volte para o GitHub.</a:t>
            </a:r>
          </a:p>
          <a:p>
            <a:endParaRPr lang="pt-BR" sz="1600" u="sng" dirty="0">
              <a:latin typeface="Lato" panose="020F0502020204030203" pitchFamily="34" charset="0"/>
              <a:ea typeface="Lato" panose="020F0502020204030203" pitchFamily="34" charset="0"/>
              <a:cs typeface="Lato" panose="020F0502020204030203" pitchFamily="34" charset="0"/>
            </a:endParaRPr>
          </a:p>
        </p:txBody>
      </p:sp>
      <p:sp>
        <p:nvSpPr>
          <p:cNvPr id="6" name="Retângulo: Cantos Arredondados 5">
            <a:extLst>
              <a:ext uri="{FF2B5EF4-FFF2-40B4-BE49-F238E27FC236}">
                <a16:creationId xmlns:a16="http://schemas.microsoft.com/office/drawing/2014/main" id="{544E8CD0-D9CC-2F74-5296-E696815E3AF9}"/>
              </a:ext>
            </a:extLst>
          </p:cNvPr>
          <p:cNvSpPr/>
          <p:nvPr/>
        </p:nvSpPr>
        <p:spPr>
          <a:xfrm>
            <a:off x="5087550" y="1349546"/>
            <a:ext cx="654489" cy="477053"/>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solidFill>
                  <a:schemeClr val="tx1"/>
                </a:solidFill>
              </a:rPr>
              <a:t>1</a:t>
            </a:r>
            <a:endParaRPr lang="en-US" sz="1050" dirty="0">
              <a:solidFill>
                <a:schemeClr val="tx1"/>
              </a:solidFill>
            </a:endParaRPr>
          </a:p>
        </p:txBody>
      </p:sp>
      <p:pic>
        <p:nvPicPr>
          <p:cNvPr id="11" name="Imagem 10">
            <a:extLst>
              <a:ext uri="{FF2B5EF4-FFF2-40B4-BE49-F238E27FC236}">
                <a16:creationId xmlns:a16="http://schemas.microsoft.com/office/drawing/2014/main" id="{30816678-26D6-B683-4292-45681E04DC81}"/>
              </a:ext>
            </a:extLst>
          </p:cNvPr>
          <p:cNvPicPr>
            <a:picLocks noChangeAspect="1"/>
          </p:cNvPicPr>
          <p:nvPr/>
        </p:nvPicPr>
        <p:blipFill>
          <a:blip r:embed="rId4"/>
          <a:stretch>
            <a:fillRect/>
          </a:stretch>
        </p:blipFill>
        <p:spPr>
          <a:xfrm>
            <a:off x="479364" y="4187616"/>
            <a:ext cx="1898272" cy="2594305"/>
          </a:xfrm>
          <a:prstGeom prst="rect">
            <a:avLst/>
          </a:prstGeom>
        </p:spPr>
      </p:pic>
      <p:sp>
        <p:nvSpPr>
          <p:cNvPr id="12" name="Retângulo: Cantos Arredondados 11">
            <a:extLst>
              <a:ext uri="{FF2B5EF4-FFF2-40B4-BE49-F238E27FC236}">
                <a16:creationId xmlns:a16="http://schemas.microsoft.com/office/drawing/2014/main" id="{56B7AFDE-BA65-28FB-72EF-C8B512526267}"/>
              </a:ext>
            </a:extLst>
          </p:cNvPr>
          <p:cNvSpPr/>
          <p:nvPr/>
        </p:nvSpPr>
        <p:spPr>
          <a:xfrm>
            <a:off x="479364" y="6066972"/>
            <a:ext cx="1898272" cy="402654"/>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solidFill>
                  <a:schemeClr val="tx1"/>
                </a:solidFill>
              </a:rPr>
              <a:t>2</a:t>
            </a:r>
            <a:endParaRPr lang="en-US" sz="1050" dirty="0">
              <a:solidFill>
                <a:schemeClr val="tx1"/>
              </a:solidFill>
            </a:endParaRPr>
          </a:p>
        </p:txBody>
      </p:sp>
      <p:sp>
        <p:nvSpPr>
          <p:cNvPr id="13" name="Retângulo: Cantos Arredondados 12">
            <a:extLst>
              <a:ext uri="{FF2B5EF4-FFF2-40B4-BE49-F238E27FC236}">
                <a16:creationId xmlns:a16="http://schemas.microsoft.com/office/drawing/2014/main" id="{8BE59592-4C35-BF8E-0AA1-6E71A73B8E9B}"/>
              </a:ext>
            </a:extLst>
          </p:cNvPr>
          <p:cNvSpPr/>
          <p:nvPr/>
        </p:nvSpPr>
        <p:spPr>
          <a:xfrm>
            <a:off x="1673984" y="6469626"/>
            <a:ext cx="961061" cy="312295"/>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solidFill>
                  <a:schemeClr val="tx1"/>
                </a:solidFill>
              </a:rPr>
              <a:t>3</a:t>
            </a:r>
            <a:endParaRPr lang="en-US" sz="1050" dirty="0">
              <a:solidFill>
                <a:schemeClr val="tx1"/>
              </a:solidFill>
            </a:endParaRPr>
          </a:p>
        </p:txBody>
      </p:sp>
    </p:spTree>
    <p:extLst>
      <p:ext uri="{BB962C8B-B14F-4D97-AF65-F5344CB8AC3E}">
        <p14:creationId xmlns:p14="http://schemas.microsoft.com/office/powerpoint/2010/main" val="72167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C4EC0-54AE-6290-6E87-B0014C57004A}"/>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7D706178-3AC2-3D36-2745-5AE95EF635EE}"/>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inserir o </a:t>
            </a:r>
            <a:r>
              <a:rPr lang="pt-BR" sz="2500" dirty="0" err="1">
                <a:latin typeface="Lato"/>
                <a:ea typeface="Lato"/>
                <a:cs typeface="Lato"/>
              </a:rPr>
              <a:t>video</a:t>
            </a:r>
            <a:r>
              <a:rPr lang="pt-BR" sz="2500" dirty="0">
                <a:latin typeface="Lato"/>
                <a:ea typeface="Lato"/>
                <a:cs typeface="Lato"/>
              </a:rPr>
              <a:t>?</a:t>
            </a:r>
          </a:p>
        </p:txBody>
      </p:sp>
      <p:sp>
        <p:nvSpPr>
          <p:cNvPr id="2" name="CaixaDeTexto 1">
            <a:extLst>
              <a:ext uri="{FF2B5EF4-FFF2-40B4-BE49-F238E27FC236}">
                <a16:creationId xmlns:a16="http://schemas.microsoft.com/office/drawing/2014/main" id="{4D75ECB2-5919-E78C-E308-ED410411D19E}"/>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GitHub</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8" name="Imagem 7" descr="Ícone&#10;&#10;Descrição gerada automaticamente">
            <a:extLst>
              <a:ext uri="{FF2B5EF4-FFF2-40B4-BE49-F238E27FC236}">
                <a16:creationId xmlns:a16="http://schemas.microsoft.com/office/drawing/2014/main" id="{77DAA104-01ED-B79A-A02B-AF7049919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77" y="234974"/>
            <a:ext cx="415667" cy="415667"/>
          </a:xfrm>
          <a:prstGeom prst="rect">
            <a:avLst/>
          </a:prstGeom>
        </p:spPr>
      </p:pic>
      <p:sp>
        <p:nvSpPr>
          <p:cNvPr id="9" name="CaixaDeTexto 8">
            <a:extLst>
              <a:ext uri="{FF2B5EF4-FFF2-40B4-BE49-F238E27FC236}">
                <a16:creationId xmlns:a16="http://schemas.microsoft.com/office/drawing/2014/main" id="{CE485671-1FDE-0F82-E197-75B5FD642666}"/>
              </a:ext>
            </a:extLst>
          </p:cNvPr>
          <p:cNvSpPr txBox="1"/>
          <p:nvPr/>
        </p:nvSpPr>
        <p:spPr>
          <a:xfrm>
            <a:off x="376369" y="1373231"/>
            <a:ext cx="11727141" cy="584775"/>
          </a:xfrm>
          <a:prstGeom prst="rect">
            <a:avLst/>
          </a:prstGeom>
          <a:noFill/>
        </p:spPr>
        <p:txBody>
          <a:bodyPr wrap="square" lIns="91440" tIns="45720" rIns="91440" bIns="45720" rtlCol="0" anchor="t">
            <a:spAutoFit/>
          </a:bodyPr>
          <a:lstStyle/>
          <a:p>
            <a:r>
              <a:rPr lang="pt-BR" sz="1600" dirty="0">
                <a:latin typeface="Lato"/>
                <a:ea typeface="Lato"/>
                <a:cs typeface="Lato"/>
              </a:rPr>
              <a:t>Copiado o ID do vídeo, vá até o GitHub e procure pela linha mencionado anteriormente, no caso código da Linha 58 (1)</a:t>
            </a:r>
          </a:p>
          <a:p>
            <a:endParaRPr lang="pt-BR" sz="1600" u="sng" dirty="0">
              <a:latin typeface="Lato" panose="020F0502020204030203" pitchFamily="34" charset="0"/>
              <a:ea typeface="Lato" panose="020F0502020204030203" pitchFamily="34" charset="0"/>
              <a:cs typeface="Lato" panose="020F0502020204030203" pitchFamily="34" charset="0"/>
            </a:endParaRPr>
          </a:p>
        </p:txBody>
      </p:sp>
      <p:pic>
        <p:nvPicPr>
          <p:cNvPr id="14" name="Imagem 13">
            <a:extLst>
              <a:ext uri="{FF2B5EF4-FFF2-40B4-BE49-F238E27FC236}">
                <a16:creationId xmlns:a16="http://schemas.microsoft.com/office/drawing/2014/main" id="{2867E66A-7DD8-0B15-74C4-C7DDCC470608}"/>
              </a:ext>
            </a:extLst>
          </p:cNvPr>
          <p:cNvPicPr>
            <a:picLocks noChangeAspect="1"/>
          </p:cNvPicPr>
          <p:nvPr/>
        </p:nvPicPr>
        <p:blipFill>
          <a:blip r:embed="rId3"/>
          <a:stretch>
            <a:fillRect/>
          </a:stretch>
        </p:blipFill>
        <p:spPr>
          <a:xfrm>
            <a:off x="469560" y="1758690"/>
            <a:ext cx="6049227" cy="1047549"/>
          </a:xfrm>
          <a:prstGeom prst="rect">
            <a:avLst/>
          </a:prstGeom>
        </p:spPr>
      </p:pic>
      <p:sp>
        <p:nvSpPr>
          <p:cNvPr id="15" name="CaixaDeTexto 14">
            <a:extLst>
              <a:ext uri="{FF2B5EF4-FFF2-40B4-BE49-F238E27FC236}">
                <a16:creationId xmlns:a16="http://schemas.microsoft.com/office/drawing/2014/main" id="{22EB14E2-C3F2-EE11-9A8F-74DC79653D98}"/>
              </a:ext>
            </a:extLst>
          </p:cNvPr>
          <p:cNvSpPr txBox="1"/>
          <p:nvPr/>
        </p:nvSpPr>
        <p:spPr>
          <a:xfrm>
            <a:off x="6611978" y="1703992"/>
            <a:ext cx="5491532" cy="3293209"/>
          </a:xfrm>
          <a:prstGeom prst="rect">
            <a:avLst/>
          </a:prstGeom>
          <a:noFill/>
        </p:spPr>
        <p:txBody>
          <a:bodyPr wrap="square" lIns="91440" tIns="45720" rIns="91440" bIns="45720" rtlCol="0" anchor="t">
            <a:spAutoFit/>
          </a:bodyPr>
          <a:lstStyle/>
          <a:p>
            <a:r>
              <a:rPr lang="pt-BR" sz="1600" dirty="0">
                <a:latin typeface="Lato" panose="020F0502020204030203" pitchFamily="34" charset="0"/>
                <a:ea typeface="Lato" panose="020F0502020204030203" pitchFamily="34" charset="0"/>
                <a:cs typeface="Lato" panose="020F0502020204030203" pitchFamily="34" charset="0"/>
              </a:rPr>
              <a:t>Basta inserir a ID do vídeo na ordem que você preferir:</a:t>
            </a:r>
          </a:p>
          <a:p>
            <a:endParaRPr lang="pt-BR"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 const </a:t>
            </a:r>
            <a:r>
              <a:rPr lang="en-US" sz="1600" dirty="0" err="1">
                <a:latin typeface="Lato" panose="020F0502020204030203" pitchFamily="34" charset="0"/>
                <a:ea typeface="Lato" panose="020F0502020204030203" pitchFamily="34" charset="0"/>
                <a:cs typeface="Lato" panose="020F0502020204030203" pitchFamily="34" charset="0"/>
              </a:rPr>
              <a:t>videoIds</a:t>
            </a:r>
            <a:r>
              <a:rPr lang="en-US" sz="1600" dirty="0">
                <a:latin typeface="Lato" panose="020F0502020204030203" pitchFamily="34" charset="0"/>
                <a:ea typeface="Lato" panose="020F0502020204030203" pitchFamily="34" charset="0"/>
                <a:cs typeface="Lato" panose="020F0502020204030203" pitchFamily="34" charset="0"/>
              </a:rPr>
              <a:t> = [</a:t>
            </a:r>
          </a:p>
          <a:p>
            <a:r>
              <a:rPr lang="en-US" sz="1600" dirty="0">
                <a:latin typeface="Lato" panose="020F0502020204030203" pitchFamily="34" charset="0"/>
                <a:ea typeface="Lato" panose="020F0502020204030203" pitchFamily="34" charset="0"/>
                <a:cs typeface="Lato" panose="020F0502020204030203" pitchFamily="34" charset="0"/>
              </a:rPr>
              <a:t>            '860310045', // First video</a:t>
            </a:r>
          </a:p>
          <a:p>
            <a:r>
              <a:rPr lang="en-US" sz="1600" dirty="0">
                <a:latin typeface="Lato" panose="020F0502020204030203" pitchFamily="34" charset="0"/>
                <a:ea typeface="Lato" panose="020F0502020204030203" pitchFamily="34" charset="0"/>
                <a:cs typeface="Lato" panose="020F0502020204030203" pitchFamily="34" charset="0"/>
              </a:rPr>
              <a:t>            '1040379321', // Second video</a:t>
            </a:r>
          </a:p>
          <a:p>
            <a:r>
              <a:rPr lang="en-US" sz="1600" dirty="0">
                <a:latin typeface="Lato" panose="020F0502020204030203" pitchFamily="34" charset="0"/>
                <a:ea typeface="Lato" panose="020F0502020204030203" pitchFamily="34" charset="0"/>
                <a:cs typeface="Lato" panose="020F0502020204030203" pitchFamily="34" charset="0"/>
              </a:rPr>
              <a:t>            '1040129454', // Third video</a:t>
            </a:r>
          </a:p>
          <a:p>
            <a:r>
              <a:rPr lang="en-US" sz="1600" dirty="0">
                <a:latin typeface="Lato" panose="020F0502020204030203" pitchFamily="34" charset="0"/>
                <a:ea typeface="Lato" panose="020F0502020204030203" pitchFamily="34" charset="0"/>
                <a:cs typeface="Lato" panose="020F0502020204030203" pitchFamily="34" charset="0"/>
              </a:rPr>
              <a:t>            '1040398619'</a:t>
            </a:r>
          </a:p>
          <a:p>
            <a:r>
              <a:rPr lang="en-US" sz="1600" dirty="0">
                <a:latin typeface="Lato" panose="020F0502020204030203" pitchFamily="34" charset="0"/>
                <a:ea typeface="Lato" panose="020F0502020204030203" pitchFamily="34" charset="0"/>
                <a:cs typeface="Lato" panose="020F0502020204030203" pitchFamily="34" charset="0"/>
              </a:rPr>
              <a:t>        ];</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err="1">
                <a:latin typeface="Lato" panose="020F0502020204030203" pitchFamily="34" charset="0"/>
                <a:ea typeface="Lato" panose="020F0502020204030203" pitchFamily="34" charset="0"/>
                <a:cs typeface="Lato" panose="020F0502020204030203" pitchFamily="34" charset="0"/>
              </a:rPr>
              <a:t>Importante</a:t>
            </a:r>
            <a:r>
              <a:rPr lang="en-US" sz="1600" dirty="0">
                <a:latin typeface="Lato" panose="020F0502020204030203" pitchFamily="34" charset="0"/>
                <a:ea typeface="Lato" panose="020F0502020204030203" pitchFamily="34" charset="0"/>
                <a:cs typeface="Lato" panose="020F0502020204030203" pitchFamily="34" charset="0"/>
              </a:rPr>
              <a:t> que </a:t>
            </a:r>
            <a:r>
              <a:rPr lang="en-US" sz="1600" dirty="0" err="1">
                <a:latin typeface="Lato" panose="020F0502020204030203" pitchFamily="34" charset="0"/>
                <a:ea typeface="Lato" panose="020F0502020204030203" pitchFamily="34" charset="0"/>
                <a:cs typeface="Lato" panose="020F0502020204030203" pitchFamily="34" charset="0"/>
              </a:rPr>
              <a:t>ao</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inserir</a:t>
            </a:r>
            <a:r>
              <a:rPr lang="en-US" sz="1600" dirty="0">
                <a:latin typeface="Lato" panose="020F0502020204030203" pitchFamily="34" charset="0"/>
                <a:ea typeface="Lato" panose="020F0502020204030203" pitchFamily="34" charset="0"/>
                <a:cs typeface="Lato" panose="020F0502020204030203" pitchFamily="34" charset="0"/>
              </a:rPr>
              <a:t> o Código do video </a:t>
            </a:r>
            <a:r>
              <a:rPr lang="en-US" sz="1600" dirty="0" err="1">
                <a:latin typeface="Lato" panose="020F0502020204030203" pitchFamily="34" charset="0"/>
                <a:ea typeface="Lato" panose="020F0502020204030203" pitchFamily="34" charset="0"/>
                <a:cs typeface="Lato" panose="020F0502020204030203" pitchFamily="34" charset="0"/>
              </a:rPr>
              <a:t>você</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coloque</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primeiro</a:t>
            </a:r>
            <a:r>
              <a:rPr lang="en-US" sz="1600" dirty="0">
                <a:latin typeface="Lato" panose="020F0502020204030203" pitchFamily="34" charset="0"/>
                <a:ea typeface="Lato" panose="020F0502020204030203" pitchFamily="34" charset="0"/>
                <a:cs typeface="Lato" panose="020F0502020204030203" pitchFamily="34" charset="0"/>
              </a:rPr>
              <a:t> o </a:t>
            </a:r>
            <a:r>
              <a:rPr lang="en-US" sz="1600" dirty="0" err="1">
                <a:latin typeface="Lato" panose="020F0502020204030203" pitchFamily="34" charset="0"/>
                <a:ea typeface="Lato" panose="020F0502020204030203" pitchFamily="34" charset="0"/>
                <a:cs typeface="Lato" panose="020F0502020204030203" pitchFamily="34" charset="0"/>
              </a:rPr>
              <a:t>caractére</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a:highlight>
                  <a:srgbClr val="FF0000"/>
                </a:highlight>
                <a:latin typeface="Lato" panose="020F0502020204030203" pitchFamily="34" charset="0"/>
                <a:ea typeface="Lato" panose="020F0502020204030203" pitchFamily="34" charset="0"/>
                <a:cs typeface="Lato" panose="020F0502020204030203" pitchFamily="34" charset="0"/>
              </a:rPr>
              <a:t>‘</a:t>
            </a:r>
            <a:r>
              <a:rPr lang="en-US" sz="1600" dirty="0">
                <a:latin typeface="Lato" panose="020F0502020204030203" pitchFamily="34" charset="0"/>
                <a:ea typeface="Lato" panose="020F0502020204030203" pitchFamily="34" charset="0"/>
                <a:cs typeface="Lato" panose="020F0502020204030203" pitchFamily="34" charset="0"/>
              </a:rPr>
              <a:t> e </a:t>
            </a:r>
            <a:r>
              <a:rPr lang="en-US" sz="1600" dirty="0" err="1">
                <a:latin typeface="Lato" panose="020F0502020204030203" pitchFamily="34" charset="0"/>
                <a:ea typeface="Lato" panose="020F0502020204030203" pitchFamily="34" charset="0"/>
                <a:cs typeface="Lato" panose="020F0502020204030203" pitchFamily="34" charset="0"/>
              </a:rPr>
              <a:t>feche</a:t>
            </a:r>
            <a:r>
              <a:rPr lang="en-US" sz="1600" dirty="0">
                <a:latin typeface="Lato" panose="020F0502020204030203" pitchFamily="34" charset="0"/>
                <a:ea typeface="Lato" panose="020F0502020204030203" pitchFamily="34" charset="0"/>
                <a:cs typeface="Lato" panose="020F0502020204030203" pitchFamily="34" charset="0"/>
              </a:rPr>
              <a:t> com o </a:t>
            </a:r>
            <a:r>
              <a:rPr lang="en-US" sz="1600" dirty="0" err="1">
                <a:latin typeface="Lato" panose="020F0502020204030203" pitchFamily="34" charset="0"/>
                <a:ea typeface="Lato" panose="020F0502020204030203" pitchFamily="34" charset="0"/>
                <a:cs typeface="Lato" panose="020F0502020204030203" pitchFamily="34" charset="0"/>
              </a:rPr>
              <a:t>caractére</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a:highlight>
                  <a:srgbClr val="FF0000"/>
                </a:highlight>
                <a:latin typeface="Lato" panose="020F0502020204030203" pitchFamily="34" charset="0"/>
                <a:ea typeface="Lato" panose="020F0502020204030203" pitchFamily="34" charset="0"/>
                <a:cs typeface="Lato" panose="020F0502020204030203" pitchFamily="34" charset="0"/>
              </a:rPr>
              <a:t>‘</a:t>
            </a:r>
            <a:endParaRPr lang="pt-BR" sz="1600" dirty="0">
              <a:highlight>
                <a:srgbClr val="FF0000"/>
              </a:highlight>
              <a:latin typeface="Lato" panose="020F0502020204030203" pitchFamily="34" charset="0"/>
              <a:ea typeface="Lato" panose="020F0502020204030203" pitchFamily="34" charset="0"/>
              <a:cs typeface="Lato" panose="020F0502020204030203" pitchFamily="34" charset="0"/>
            </a:endParaRPr>
          </a:p>
          <a:p>
            <a:r>
              <a:rPr lang="pt-BR" sz="1600" dirty="0">
                <a:latin typeface="Lato" panose="020F0502020204030203" pitchFamily="34" charset="0"/>
                <a:ea typeface="Lato" panose="020F0502020204030203" pitchFamily="34" charset="0"/>
                <a:cs typeface="Lato" panose="020F0502020204030203" pitchFamily="34" charset="0"/>
              </a:rPr>
              <a:t>Além disso, caso seu vídeo não seja o último, lembre-se de adicionar a vírgula para delimitar a lista dos vídeos.</a:t>
            </a:r>
            <a:endParaRPr lang="en-US" sz="1600" dirty="0">
              <a:latin typeface="Lato" panose="020F0502020204030203" pitchFamily="34" charset="0"/>
              <a:ea typeface="Lato" panose="020F0502020204030203" pitchFamily="34" charset="0"/>
              <a:cs typeface="Lato" panose="020F0502020204030203" pitchFamily="34" charset="0"/>
            </a:endParaRPr>
          </a:p>
        </p:txBody>
      </p:sp>
      <p:sp>
        <p:nvSpPr>
          <p:cNvPr id="17" name="CaixaDeTexto 16">
            <a:extLst>
              <a:ext uri="{FF2B5EF4-FFF2-40B4-BE49-F238E27FC236}">
                <a16:creationId xmlns:a16="http://schemas.microsoft.com/office/drawing/2014/main" id="{38251832-D197-DFB8-4A55-2298724A638E}"/>
              </a:ext>
            </a:extLst>
          </p:cNvPr>
          <p:cNvSpPr txBox="1"/>
          <p:nvPr/>
        </p:nvSpPr>
        <p:spPr>
          <a:xfrm>
            <a:off x="443715" y="3065572"/>
            <a:ext cx="6100916" cy="2585323"/>
          </a:xfrm>
          <a:prstGeom prst="rect">
            <a:avLst/>
          </a:prstGeom>
          <a:noFill/>
        </p:spPr>
        <p:txBody>
          <a:bodyPr wrap="square">
            <a:spAutoFit/>
          </a:bodyPr>
          <a:lstStyle/>
          <a:p>
            <a:r>
              <a:rPr lang="en-US" sz="1800" dirty="0">
                <a:latin typeface="Lato" panose="020F0502020204030203" pitchFamily="34" charset="0"/>
                <a:ea typeface="Lato" panose="020F0502020204030203" pitchFamily="34" charset="0"/>
                <a:cs typeface="Lato" panose="020F0502020204030203" pitchFamily="34" charset="0"/>
              </a:rPr>
              <a:t>Novo Código </a:t>
            </a:r>
            <a:r>
              <a:rPr lang="en-US" sz="1800" dirty="0" err="1">
                <a:latin typeface="Lato" panose="020F0502020204030203" pitchFamily="34" charset="0"/>
                <a:ea typeface="Lato" panose="020F0502020204030203" pitchFamily="34" charset="0"/>
                <a:cs typeface="Lato" panose="020F0502020204030203" pitchFamily="34" charset="0"/>
              </a:rPr>
              <a:t>exemplo</a:t>
            </a:r>
            <a:r>
              <a:rPr lang="en-US" sz="1800" dirty="0">
                <a:latin typeface="Lato" panose="020F0502020204030203" pitchFamily="34" charset="0"/>
                <a:ea typeface="Lato" panose="020F0502020204030203" pitchFamily="34" charset="0"/>
                <a:cs typeface="Lato" panose="020F0502020204030203" pitchFamily="34" charset="0"/>
              </a:rPr>
              <a:t>:</a:t>
            </a:r>
          </a:p>
          <a:p>
            <a:endParaRPr lang="en-US" sz="1800" dirty="0">
              <a:latin typeface="Lato" panose="020F0502020204030203" pitchFamily="34" charset="0"/>
              <a:ea typeface="Lato" panose="020F0502020204030203" pitchFamily="34" charset="0"/>
              <a:cs typeface="Lato" panose="020F0502020204030203" pitchFamily="34" charset="0"/>
            </a:endParaRPr>
          </a:p>
          <a:p>
            <a:r>
              <a:rPr lang="en-US" sz="1800" dirty="0">
                <a:latin typeface="Lato" panose="020F0502020204030203" pitchFamily="34" charset="0"/>
                <a:ea typeface="Lato" panose="020F0502020204030203" pitchFamily="34" charset="0"/>
                <a:cs typeface="Lato" panose="020F0502020204030203" pitchFamily="34" charset="0"/>
              </a:rPr>
              <a:t>const </a:t>
            </a:r>
            <a:r>
              <a:rPr lang="en-US" sz="1800" dirty="0" err="1">
                <a:latin typeface="Lato" panose="020F0502020204030203" pitchFamily="34" charset="0"/>
                <a:ea typeface="Lato" panose="020F0502020204030203" pitchFamily="34" charset="0"/>
                <a:cs typeface="Lato" panose="020F0502020204030203" pitchFamily="34" charset="0"/>
              </a:rPr>
              <a:t>videoIds</a:t>
            </a:r>
            <a:r>
              <a:rPr lang="en-US" sz="1800" dirty="0">
                <a:latin typeface="Lato" panose="020F0502020204030203" pitchFamily="34" charset="0"/>
                <a:ea typeface="Lato" panose="020F0502020204030203" pitchFamily="34" charset="0"/>
                <a:cs typeface="Lato" panose="020F0502020204030203" pitchFamily="34" charset="0"/>
              </a:rPr>
              <a:t> = [</a:t>
            </a:r>
          </a:p>
          <a:p>
            <a:r>
              <a:rPr lang="en-US" sz="1800" dirty="0">
                <a:latin typeface="Lato" panose="020F0502020204030203" pitchFamily="34" charset="0"/>
                <a:ea typeface="Lato" panose="020F0502020204030203" pitchFamily="34" charset="0"/>
                <a:cs typeface="Lato" panose="020F0502020204030203" pitchFamily="34" charset="0"/>
              </a:rPr>
              <a:t>            '860310045', // First video</a:t>
            </a:r>
          </a:p>
          <a:p>
            <a:r>
              <a:rPr lang="en-US" sz="1800" dirty="0">
                <a:latin typeface="Lato" panose="020F0502020204030203" pitchFamily="34" charset="0"/>
                <a:ea typeface="Lato" panose="020F0502020204030203" pitchFamily="34" charset="0"/>
                <a:cs typeface="Lato" panose="020F0502020204030203" pitchFamily="34" charset="0"/>
              </a:rPr>
              <a:t>            '1040379321', // Second video</a:t>
            </a:r>
          </a:p>
          <a:p>
            <a:r>
              <a:rPr lang="en-US" sz="1800" dirty="0">
                <a:latin typeface="Lato" panose="020F0502020204030203" pitchFamily="34" charset="0"/>
                <a:ea typeface="Lato" panose="020F0502020204030203" pitchFamily="34" charset="0"/>
                <a:cs typeface="Lato" panose="020F0502020204030203" pitchFamily="34" charset="0"/>
              </a:rPr>
              <a:t>            '1040129454', // Third video</a:t>
            </a:r>
          </a:p>
          <a:p>
            <a:r>
              <a:rPr lang="en-US" sz="1800" dirty="0">
                <a:latin typeface="Lato" panose="020F0502020204030203" pitchFamily="34" charset="0"/>
                <a:ea typeface="Lato" panose="020F0502020204030203" pitchFamily="34" charset="0"/>
                <a:cs typeface="Lato" panose="020F0502020204030203" pitchFamily="34" charset="0"/>
              </a:rPr>
              <a:t>            '1040398619’</a:t>
            </a:r>
            <a:r>
              <a:rPr lang="en-US" sz="1800" dirty="0">
                <a:highlight>
                  <a:srgbClr val="FF0000"/>
                </a:highlight>
                <a:latin typeface="Lato" panose="020F0502020204030203" pitchFamily="34" charset="0"/>
                <a:ea typeface="Lato" panose="020F0502020204030203" pitchFamily="34" charset="0"/>
                <a:cs typeface="Lato" panose="020F0502020204030203" pitchFamily="34" charset="0"/>
              </a:rPr>
              <a:t>, // &lt;&lt; </a:t>
            </a:r>
            <a:r>
              <a:rPr lang="en-US" sz="1800" dirty="0" err="1">
                <a:highlight>
                  <a:srgbClr val="FF0000"/>
                </a:highlight>
                <a:latin typeface="Lato" panose="020F0502020204030203" pitchFamily="34" charset="0"/>
                <a:ea typeface="Lato" panose="020F0502020204030203" pitchFamily="34" charset="0"/>
                <a:cs typeface="Lato" panose="020F0502020204030203" pitchFamily="34" charset="0"/>
              </a:rPr>
              <a:t>Não</a:t>
            </a:r>
            <a:r>
              <a:rPr lang="en-US" sz="1800" dirty="0">
                <a:highlight>
                  <a:srgbClr val="FF0000"/>
                </a:highlight>
                <a:latin typeface="Lato" panose="020F0502020204030203" pitchFamily="34" charset="0"/>
                <a:ea typeface="Lato" panose="020F0502020204030203" pitchFamily="34" charset="0"/>
                <a:cs typeface="Lato" panose="020F0502020204030203" pitchFamily="34" charset="0"/>
              </a:rPr>
              <a:t> </a:t>
            </a:r>
            <a:r>
              <a:rPr lang="en-US" sz="1800" dirty="0" err="1">
                <a:highlight>
                  <a:srgbClr val="FF0000"/>
                </a:highlight>
                <a:latin typeface="Lato" panose="020F0502020204030203" pitchFamily="34" charset="0"/>
                <a:ea typeface="Lato" panose="020F0502020204030203" pitchFamily="34" charset="0"/>
                <a:cs typeface="Lato" panose="020F0502020204030203" pitchFamily="34" charset="0"/>
              </a:rPr>
              <a:t>esqueça</a:t>
            </a:r>
            <a:r>
              <a:rPr lang="en-US" sz="1800" dirty="0">
                <a:highlight>
                  <a:srgbClr val="FF0000"/>
                </a:highlight>
                <a:latin typeface="Lato" panose="020F0502020204030203" pitchFamily="34" charset="0"/>
                <a:ea typeface="Lato" panose="020F0502020204030203" pitchFamily="34" charset="0"/>
                <a:cs typeface="Lato" panose="020F0502020204030203" pitchFamily="34" charset="0"/>
              </a:rPr>
              <a:t> da virgula</a:t>
            </a:r>
          </a:p>
          <a:p>
            <a:r>
              <a:rPr lang="en-US" sz="1800" dirty="0">
                <a:highlight>
                  <a:srgbClr val="00FF00"/>
                </a:highlight>
                <a:latin typeface="Lato" panose="020F0502020204030203" pitchFamily="34" charset="0"/>
                <a:ea typeface="Lato" panose="020F0502020204030203" pitchFamily="34" charset="0"/>
                <a:cs typeface="Lato" panose="020F0502020204030203" pitchFamily="34" charset="0"/>
              </a:rPr>
              <a:t>            '1040424094’</a:t>
            </a:r>
          </a:p>
          <a:p>
            <a:r>
              <a:rPr lang="en-US" sz="1800" dirty="0">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54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0C18C-9EA8-AE2E-3554-DD6487099307}"/>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81783F68-5601-127A-379C-4EC09F5DC8A2}"/>
              </a:ext>
            </a:extLst>
          </p:cNvPr>
          <p:cNvSpPr txBox="1"/>
          <p:nvPr/>
        </p:nvSpPr>
        <p:spPr>
          <a:xfrm>
            <a:off x="376369" y="896177"/>
            <a:ext cx="8533690" cy="477054"/>
          </a:xfrm>
          <a:prstGeom prst="rect">
            <a:avLst/>
          </a:prstGeom>
          <a:noFill/>
        </p:spPr>
        <p:txBody>
          <a:bodyPr wrap="square" lIns="91440" tIns="45720" rIns="91440" bIns="45720" rtlCol="0" anchor="t">
            <a:spAutoFit/>
          </a:bodyPr>
          <a:lstStyle/>
          <a:p>
            <a:r>
              <a:rPr lang="pt-BR" sz="2500" dirty="0">
                <a:latin typeface="Lato"/>
                <a:ea typeface="Lato"/>
                <a:cs typeface="Lato"/>
              </a:rPr>
              <a:t>Como inserir o </a:t>
            </a:r>
            <a:r>
              <a:rPr lang="pt-BR" sz="2500" dirty="0" err="1">
                <a:latin typeface="Lato"/>
                <a:ea typeface="Lato"/>
                <a:cs typeface="Lato"/>
              </a:rPr>
              <a:t>video</a:t>
            </a:r>
            <a:r>
              <a:rPr lang="pt-BR" sz="2500" dirty="0">
                <a:latin typeface="Lato"/>
                <a:ea typeface="Lato"/>
                <a:cs typeface="Lato"/>
              </a:rPr>
              <a:t>?</a:t>
            </a:r>
          </a:p>
        </p:txBody>
      </p:sp>
      <p:sp>
        <p:nvSpPr>
          <p:cNvPr id="2" name="CaixaDeTexto 1">
            <a:extLst>
              <a:ext uri="{FF2B5EF4-FFF2-40B4-BE49-F238E27FC236}">
                <a16:creationId xmlns:a16="http://schemas.microsoft.com/office/drawing/2014/main" id="{94269444-73DA-0BB6-3124-CF54CE353033}"/>
              </a:ext>
            </a:extLst>
          </p:cNvPr>
          <p:cNvSpPr txBox="1"/>
          <p:nvPr/>
        </p:nvSpPr>
        <p:spPr>
          <a:xfrm>
            <a:off x="343980" y="204281"/>
            <a:ext cx="8533690" cy="477054"/>
          </a:xfrm>
          <a:prstGeom prst="rect">
            <a:avLst/>
          </a:prstGeom>
          <a:noFill/>
        </p:spPr>
        <p:txBody>
          <a:bodyPr wrap="square" lIns="91440" tIns="45720" rIns="91440" bIns="45720" rtlCol="0" anchor="t">
            <a:spAutoFit/>
          </a:bodyPr>
          <a:lstStyle/>
          <a:p>
            <a:r>
              <a:rPr lang="pt-BR" sz="2500" dirty="0">
                <a:solidFill>
                  <a:schemeClr val="bg1"/>
                </a:solidFill>
                <a:latin typeface="Lato"/>
                <a:ea typeface="Lato"/>
                <a:cs typeface="Lato"/>
              </a:rPr>
              <a:t>GitHub</a:t>
            </a:r>
            <a:endParaRPr lang="pt-BR" sz="25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8" name="Imagem 7" descr="Ícone&#10;&#10;Descrição gerada automaticamente">
            <a:extLst>
              <a:ext uri="{FF2B5EF4-FFF2-40B4-BE49-F238E27FC236}">
                <a16:creationId xmlns:a16="http://schemas.microsoft.com/office/drawing/2014/main" id="{E81CB6F1-399F-8D51-3AED-00C7BCD0B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77" y="234974"/>
            <a:ext cx="415667" cy="415667"/>
          </a:xfrm>
          <a:prstGeom prst="rect">
            <a:avLst/>
          </a:prstGeom>
        </p:spPr>
      </p:pic>
      <p:sp>
        <p:nvSpPr>
          <p:cNvPr id="9" name="CaixaDeTexto 8">
            <a:extLst>
              <a:ext uri="{FF2B5EF4-FFF2-40B4-BE49-F238E27FC236}">
                <a16:creationId xmlns:a16="http://schemas.microsoft.com/office/drawing/2014/main" id="{13FC3F87-5F1D-EA5A-8D6F-13334344E27B}"/>
              </a:ext>
            </a:extLst>
          </p:cNvPr>
          <p:cNvSpPr txBox="1"/>
          <p:nvPr/>
        </p:nvSpPr>
        <p:spPr>
          <a:xfrm>
            <a:off x="376369" y="1373231"/>
            <a:ext cx="11727141" cy="584775"/>
          </a:xfrm>
          <a:prstGeom prst="rect">
            <a:avLst/>
          </a:prstGeom>
          <a:noFill/>
        </p:spPr>
        <p:txBody>
          <a:bodyPr wrap="square" lIns="91440" tIns="45720" rIns="91440" bIns="45720" rtlCol="0" anchor="t">
            <a:spAutoFit/>
          </a:bodyPr>
          <a:lstStyle/>
          <a:p>
            <a:r>
              <a:rPr lang="pt-BR" sz="1600" dirty="0">
                <a:latin typeface="Lato"/>
                <a:ea typeface="Lato"/>
                <a:cs typeface="Lato"/>
              </a:rPr>
              <a:t>Feito as alterações necessárias volte ao topo da página e clique em “</a:t>
            </a:r>
            <a:r>
              <a:rPr lang="pt-BR" sz="1600" dirty="0" err="1">
                <a:latin typeface="Lato"/>
                <a:ea typeface="Lato"/>
                <a:cs typeface="Lato"/>
              </a:rPr>
              <a:t>Commit</a:t>
            </a:r>
            <a:r>
              <a:rPr lang="pt-BR" sz="1600" dirty="0">
                <a:latin typeface="Lato"/>
                <a:ea typeface="Lato"/>
                <a:cs typeface="Lato"/>
              </a:rPr>
              <a:t> </a:t>
            </a:r>
            <a:r>
              <a:rPr lang="pt-BR" sz="1600" dirty="0" err="1">
                <a:latin typeface="Lato"/>
                <a:ea typeface="Lato"/>
                <a:cs typeface="Lato"/>
              </a:rPr>
              <a:t>changes</a:t>
            </a:r>
            <a:r>
              <a:rPr lang="pt-BR" sz="1600" dirty="0">
                <a:latin typeface="Lato"/>
                <a:ea typeface="Lato"/>
                <a:cs typeface="Lato"/>
              </a:rPr>
              <a:t>” (1) e novamente em “</a:t>
            </a:r>
            <a:r>
              <a:rPr lang="pt-BR" sz="1600" dirty="0" err="1">
                <a:latin typeface="Lato"/>
                <a:ea typeface="Lato"/>
                <a:cs typeface="Lato"/>
              </a:rPr>
              <a:t>Commit</a:t>
            </a:r>
            <a:r>
              <a:rPr lang="pt-BR" sz="1600" dirty="0">
                <a:latin typeface="Lato"/>
                <a:ea typeface="Lato"/>
                <a:cs typeface="Lato"/>
              </a:rPr>
              <a:t> </a:t>
            </a:r>
            <a:r>
              <a:rPr lang="pt-BR" sz="1600" dirty="0" err="1">
                <a:latin typeface="Lato"/>
                <a:ea typeface="Lato"/>
                <a:cs typeface="Lato"/>
              </a:rPr>
              <a:t>changes</a:t>
            </a:r>
            <a:r>
              <a:rPr lang="pt-BR" sz="1600" dirty="0">
                <a:latin typeface="Lato"/>
                <a:ea typeface="Lato"/>
                <a:cs typeface="Lato"/>
              </a:rPr>
              <a:t>” (2)</a:t>
            </a:r>
          </a:p>
          <a:p>
            <a:endParaRPr lang="pt-BR" sz="1600" u="sng" dirty="0">
              <a:latin typeface="Lato" panose="020F0502020204030203" pitchFamily="34" charset="0"/>
              <a:ea typeface="Lato" panose="020F0502020204030203" pitchFamily="34" charset="0"/>
              <a:cs typeface="Lato" panose="020F0502020204030203" pitchFamily="34" charset="0"/>
            </a:endParaRPr>
          </a:p>
        </p:txBody>
      </p:sp>
      <p:pic>
        <p:nvPicPr>
          <p:cNvPr id="4" name="Imagem 3">
            <a:extLst>
              <a:ext uri="{FF2B5EF4-FFF2-40B4-BE49-F238E27FC236}">
                <a16:creationId xmlns:a16="http://schemas.microsoft.com/office/drawing/2014/main" id="{305EE497-2EC4-E2CA-4C7D-420197A82743}"/>
              </a:ext>
            </a:extLst>
          </p:cNvPr>
          <p:cNvPicPr>
            <a:picLocks noChangeAspect="1"/>
          </p:cNvPicPr>
          <p:nvPr/>
        </p:nvPicPr>
        <p:blipFill>
          <a:blip r:embed="rId3"/>
          <a:stretch>
            <a:fillRect/>
          </a:stretch>
        </p:blipFill>
        <p:spPr>
          <a:xfrm>
            <a:off x="376369" y="1850285"/>
            <a:ext cx="6901106" cy="3434370"/>
          </a:xfrm>
          <a:prstGeom prst="rect">
            <a:avLst/>
          </a:prstGeom>
        </p:spPr>
      </p:pic>
      <p:sp>
        <p:nvSpPr>
          <p:cNvPr id="5" name="Retângulo: Cantos Arredondados 4">
            <a:extLst>
              <a:ext uri="{FF2B5EF4-FFF2-40B4-BE49-F238E27FC236}">
                <a16:creationId xmlns:a16="http://schemas.microsoft.com/office/drawing/2014/main" id="{50BE5971-345E-BAFE-6552-8EA918DEADC6}"/>
              </a:ext>
            </a:extLst>
          </p:cNvPr>
          <p:cNvSpPr/>
          <p:nvPr/>
        </p:nvSpPr>
        <p:spPr>
          <a:xfrm>
            <a:off x="6599385" y="2145775"/>
            <a:ext cx="794474" cy="289285"/>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t>1</a:t>
            </a:r>
            <a:endParaRPr lang="en-US" sz="1050" dirty="0"/>
          </a:p>
        </p:txBody>
      </p:sp>
      <p:pic>
        <p:nvPicPr>
          <p:cNvPr id="10" name="Imagem 9">
            <a:extLst>
              <a:ext uri="{FF2B5EF4-FFF2-40B4-BE49-F238E27FC236}">
                <a16:creationId xmlns:a16="http://schemas.microsoft.com/office/drawing/2014/main" id="{2F6E46AA-DDBA-EC1F-106D-2A5784C211DD}"/>
              </a:ext>
            </a:extLst>
          </p:cNvPr>
          <p:cNvPicPr>
            <a:picLocks noChangeAspect="1"/>
          </p:cNvPicPr>
          <p:nvPr/>
        </p:nvPicPr>
        <p:blipFill>
          <a:blip r:embed="rId4"/>
          <a:stretch>
            <a:fillRect/>
          </a:stretch>
        </p:blipFill>
        <p:spPr>
          <a:xfrm>
            <a:off x="7745031" y="1850285"/>
            <a:ext cx="2539511" cy="2585591"/>
          </a:xfrm>
          <a:prstGeom prst="rect">
            <a:avLst/>
          </a:prstGeom>
        </p:spPr>
      </p:pic>
      <p:sp>
        <p:nvSpPr>
          <p:cNvPr id="11" name="Retângulo: Cantos Arredondados 10">
            <a:extLst>
              <a:ext uri="{FF2B5EF4-FFF2-40B4-BE49-F238E27FC236}">
                <a16:creationId xmlns:a16="http://schemas.microsoft.com/office/drawing/2014/main" id="{19AE08A9-B738-D468-D2A0-0F44D3DCFB97}"/>
              </a:ext>
            </a:extLst>
          </p:cNvPr>
          <p:cNvSpPr/>
          <p:nvPr/>
        </p:nvSpPr>
        <p:spPr>
          <a:xfrm>
            <a:off x="9490068" y="4146591"/>
            <a:ext cx="794474" cy="289285"/>
          </a:xfrm>
          <a:prstGeom prst="roundRect">
            <a:avLst/>
          </a:prstGeom>
          <a:solidFill>
            <a:srgbClr val="FF0000">
              <a:alpha val="16078"/>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1050" dirty="0"/>
              <a:t>2</a:t>
            </a:r>
            <a:endParaRPr lang="en-US" sz="1050" dirty="0"/>
          </a:p>
        </p:txBody>
      </p:sp>
      <p:sp>
        <p:nvSpPr>
          <p:cNvPr id="12" name="CaixaDeTexto 11">
            <a:extLst>
              <a:ext uri="{FF2B5EF4-FFF2-40B4-BE49-F238E27FC236}">
                <a16:creationId xmlns:a16="http://schemas.microsoft.com/office/drawing/2014/main" id="{678C2977-9B03-440F-AD8F-223BC9BEEF8F}"/>
              </a:ext>
            </a:extLst>
          </p:cNvPr>
          <p:cNvSpPr txBox="1"/>
          <p:nvPr/>
        </p:nvSpPr>
        <p:spPr>
          <a:xfrm>
            <a:off x="376368" y="5669435"/>
            <a:ext cx="11727141" cy="830997"/>
          </a:xfrm>
          <a:prstGeom prst="rect">
            <a:avLst/>
          </a:prstGeom>
          <a:noFill/>
        </p:spPr>
        <p:txBody>
          <a:bodyPr wrap="square" lIns="91440" tIns="45720" rIns="91440" bIns="45720" rtlCol="0" anchor="t">
            <a:spAutoFit/>
          </a:bodyPr>
          <a:lstStyle/>
          <a:p>
            <a:r>
              <a:rPr lang="pt-BR" sz="1600" dirty="0">
                <a:latin typeface="Lato"/>
                <a:ea typeface="Lato"/>
                <a:cs typeface="Lato"/>
              </a:rPr>
              <a:t>Aguarde e seu vídeo será inserido no site.</a:t>
            </a:r>
          </a:p>
          <a:p>
            <a:r>
              <a:rPr lang="pt-BR" sz="1600" dirty="0">
                <a:latin typeface="Lato"/>
                <a:ea typeface="Lato"/>
                <a:cs typeface="Lato"/>
              </a:rPr>
              <a:t>OBS.: Demora um pouco para carregar o </a:t>
            </a:r>
            <a:r>
              <a:rPr lang="pt-BR" sz="1600" dirty="0" err="1">
                <a:latin typeface="Lato"/>
                <a:ea typeface="Lato"/>
                <a:cs typeface="Lato"/>
              </a:rPr>
              <a:t>video</a:t>
            </a:r>
            <a:r>
              <a:rPr lang="pt-BR" sz="1600" dirty="0">
                <a:latin typeface="Lato"/>
                <a:ea typeface="Lato"/>
                <a:cs typeface="Lato"/>
              </a:rPr>
              <a:t> novo.</a:t>
            </a:r>
          </a:p>
          <a:p>
            <a:endParaRPr lang="pt-BR" sz="1600" u="sng"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9166752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514191857E4304F97817BB19F9623AB" ma:contentTypeVersion="18" ma:contentTypeDescription="Crie um novo documento." ma:contentTypeScope="" ma:versionID="6656c160e16360f382f13983af741743">
  <xsd:schema xmlns:xsd="http://www.w3.org/2001/XMLSchema" xmlns:xs="http://www.w3.org/2001/XMLSchema" xmlns:p="http://schemas.microsoft.com/office/2006/metadata/properties" xmlns:ns2="f95ed317-f30f-40a7-935b-60a3f12bd68b" xmlns:ns3="ceb8dc25-2cff-4103-ae98-a198499d6409" targetNamespace="http://schemas.microsoft.com/office/2006/metadata/properties" ma:root="true" ma:fieldsID="8e2d439a53b016e3b7fe0a85c5eee410" ns2:_="" ns3:_="">
    <xsd:import namespace="f95ed317-f30f-40a7-935b-60a3f12bd68b"/>
    <xsd:import namespace="ceb8dc25-2cff-4103-ae98-a198499d640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5ed317-f30f-40a7-935b-60a3f12bd68b" elementFormDefault="qualified">
    <xsd:import namespace="http://schemas.microsoft.com/office/2006/documentManagement/types"/>
    <xsd:import namespace="http://schemas.microsoft.com/office/infopath/2007/PartnerControls"/>
    <xsd:element name="SharedWithUsers" ma:index="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internalName="SharedWithDetails" ma:readOnly="true">
      <xsd:simpleType>
        <xsd:restriction base="dms:Note">
          <xsd:maxLength value="255"/>
        </xsd:restriction>
      </xsd:simpleType>
    </xsd:element>
    <xsd:element name="TaxCatchAll" ma:index="23" nillable="true" ma:displayName="Taxonomy Catch All Column" ma:hidden="true" ma:list="{ef8b9fee-38a8-422b-95a2-ba0b67af22b0}" ma:internalName="TaxCatchAll" ma:showField="CatchAllData" ma:web="f95ed317-f30f-40a7-935b-60a3f12bd68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eb8dc25-2cff-4103-ae98-a198499d640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Marcações de imagem" ma:readOnly="false" ma:fieldId="{5cf76f15-5ced-4ddc-b409-7134ff3c332f}" ma:taxonomyMulti="true" ma:sspId="df1a9c03-dc37-4c9e-a005-9be3f30e9d4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95ed317-f30f-40a7-935b-60a3f12bd68b" xsi:nil="true"/>
    <lcf76f155ced4ddcb4097134ff3c332f xmlns="ceb8dc25-2cff-4103-ae98-a198499d640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BEFA263-3406-4BFA-B925-CE244B74F08E}">
  <ds:schemaRefs>
    <ds:schemaRef ds:uri="http://schemas.microsoft.com/sharepoint/v3/contenttype/forms"/>
  </ds:schemaRefs>
</ds:datastoreItem>
</file>

<file path=customXml/itemProps2.xml><?xml version="1.0" encoding="utf-8"?>
<ds:datastoreItem xmlns:ds="http://schemas.openxmlformats.org/officeDocument/2006/customXml" ds:itemID="{823C0435-BEC9-4CE5-953E-C4923E509146}"/>
</file>

<file path=customXml/itemProps3.xml><?xml version="1.0" encoding="utf-8"?>
<ds:datastoreItem xmlns:ds="http://schemas.openxmlformats.org/officeDocument/2006/customXml" ds:itemID="{BCCCBB7E-838A-4414-8313-E1D271C19E33}">
  <ds:schemaRefs>
    <ds:schemaRef ds:uri="b141508a-f6e7-4fe2-8ba2-42955c5d2448"/>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2155</TotalTime>
  <Words>809</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Calibri Light</vt:lpstr>
      <vt:lpstr>Lato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Marina Signorini</dc:creator>
  <cp:lastModifiedBy>Emerson Seii | Certiphic</cp:lastModifiedBy>
  <cp:revision>25</cp:revision>
  <dcterms:created xsi:type="dcterms:W3CDTF">2022-02-02T17:09:21Z</dcterms:created>
  <dcterms:modified xsi:type="dcterms:W3CDTF">2024-12-18T15:34:07Z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0x0101008514191857E4304F97817BB19F9623AB</vt:lpwstr>
  </property>
</Properties>
</file>