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DFBD-FDA3-434C-8BA9-F940C46F313F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5FC18-6923-46AA-84FA-9EA357FC0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0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5FC18-6923-46AA-84FA-9EA357FC078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02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53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55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5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8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89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17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1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5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2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7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ED85047-F0AC-45C9-B1E2-880D42078E4A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51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DD6B5AA-4B46-BB94-ED63-092F218BAC97}"/>
              </a:ext>
            </a:extLst>
          </p:cNvPr>
          <p:cNvSpPr/>
          <p:nvPr/>
        </p:nvSpPr>
        <p:spPr>
          <a:xfrm>
            <a:off x="2798323" y="1512651"/>
            <a:ext cx="6595353" cy="3832698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6623DB-CE67-FE7C-D475-DF096228A550}"/>
              </a:ext>
            </a:extLst>
          </p:cNvPr>
          <p:cNvSpPr txBox="1"/>
          <p:nvPr/>
        </p:nvSpPr>
        <p:spPr>
          <a:xfrm>
            <a:off x="3307404" y="1877438"/>
            <a:ext cx="188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Iniciar Sesión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CEE5BA-5B30-7B0C-3CE9-28ADF6CF7FA7}"/>
              </a:ext>
            </a:extLst>
          </p:cNvPr>
          <p:cNvSpPr txBox="1"/>
          <p:nvPr/>
        </p:nvSpPr>
        <p:spPr>
          <a:xfrm>
            <a:off x="4093723" y="2701939"/>
            <a:ext cx="9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Usuario: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EC1E0E-8D61-F165-3577-175857F928AB}"/>
              </a:ext>
            </a:extLst>
          </p:cNvPr>
          <p:cNvSpPr txBox="1"/>
          <p:nvPr/>
        </p:nvSpPr>
        <p:spPr>
          <a:xfrm>
            <a:off x="4093722" y="3296611"/>
            <a:ext cx="1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Contraseña: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BD4F622-B0F3-F743-4C87-588A193198DA}"/>
              </a:ext>
            </a:extLst>
          </p:cNvPr>
          <p:cNvSpPr/>
          <p:nvPr/>
        </p:nvSpPr>
        <p:spPr>
          <a:xfrm>
            <a:off x="5612859" y="2723917"/>
            <a:ext cx="248541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B7BA780-6355-A61A-AA6B-117E79E4AA93}"/>
              </a:ext>
            </a:extLst>
          </p:cNvPr>
          <p:cNvSpPr/>
          <p:nvPr/>
        </p:nvSpPr>
        <p:spPr>
          <a:xfrm>
            <a:off x="5612858" y="3300596"/>
            <a:ext cx="2485419" cy="3613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hlinkClick r:id="rId3" action="ppaction://hlinksldjump"/>
            <a:extLst>
              <a:ext uri="{FF2B5EF4-FFF2-40B4-BE49-F238E27FC236}">
                <a16:creationId xmlns:a16="http://schemas.microsoft.com/office/drawing/2014/main" id="{8E164683-86D6-29A2-54F4-37D5D24BCF61}"/>
              </a:ext>
            </a:extLst>
          </p:cNvPr>
          <p:cNvSpPr/>
          <p:nvPr/>
        </p:nvSpPr>
        <p:spPr>
          <a:xfrm>
            <a:off x="4356370" y="3975778"/>
            <a:ext cx="1676399" cy="5458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INGRESAR</a:t>
            </a:r>
          </a:p>
        </p:txBody>
      </p:sp>
      <p:sp>
        <p:nvSpPr>
          <p:cNvPr id="11" name="Rectángulo: esquinas redondeadas 10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70E23D0-FAE8-7CCA-094B-FD301DA9F013}"/>
              </a:ext>
            </a:extLst>
          </p:cNvPr>
          <p:cNvSpPr/>
          <p:nvPr/>
        </p:nvSpPr>
        <p:spPr>
          <a:xfrm>
            <a:off x="6159233" y="3975778"/>
            <a:ext cx="1676399" cy="5458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SALIR</a:t>
            </a:r>
          </a:p>
        </p:txBody>
      </p:sp>
      <p:sp>
        <p:nvSpPr>
          <p:cNvPr id="12" name="CuadroTexto 11">
            <a:hlinkClick r:id="rId4" action="ppaction://hlinksldjump"/>
            <a:extLst>
              <a:ext uri="{FF2B5EF4-FFF2-40B4-BE49-F238E27FC236}">
                <a16:creationId xmlns:a16="http://schemas.microsoft.com/office/drawing/2014/main" id="{91392D3E-2BBF-8D04-28BD-4B5077346C34}"/>
              </a:ext>
            </a:extLst>
          </p:cNvPr>
          <p:cNvSpPr txBox="1"/>
          <p:nvPr/>
        </p:nvSpPr>
        <p:spPr>
          <a:xfrm>
            <a:off x="7470843" y="4656497"/>
            <a:ext cx="12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Registrar Nuevo</a:t>
            </a:r>
          </a:p>
        </p:txBody>
      </p:sp>
    </p:spTree>
    <p:extLst>
      <p:ext uri="{BB962C8B-B14F-4D97-AF65-F5344CB8AC3E}">
        <p14:creationId xmlns:p14="http://schemas.microsoft.com/office/powerpoint/2010/main" val="40617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hlinkClick r:id="rId2" action="ppaction://hlinksldjump"/>
            <a:extLst>
              <a:ext uri="{FF2B5EF4-FFF2-40B4-BE49-F238E27FC236}">
                <a16:creationId xmlns:a16="http://schemas.microsoft.com/office/drawing/2014/main" id="{D4DBEF58-BCBE-51CC-0FF9-D4B93C79291E}"/>
              </a:ext>
            </a:extLst>
          </p:cNvPr>
          <p:cNvSpPr/>
          <p:nvPr/>
        </p:nvSpPr>
        <p:spPr>
          <a:xfrm>
            <a:off x="2653219" y="1181911"/>
            <a:ext cx="6885562" cy="4494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: esquinas redondeadas 4">
            <a:hlinkClick r:id="rId3" action="ppaction://hlinksldjump"/>
            <a:extLst>
              <a:ext uri="{FF2B5EF4-FFF2-40B4-BE49-F238E27FC236}">
                <a16:creationId xmlns:a16="http://schemas.microsoft.com/office/drawing/2014/main" id="{251CCB60-0FC6-EA7D-E4AC-74BF8379CD6D}"/>
              </a:ext>
            </a:extLst>
          </p:cNvPr>
          <p:cNvSpPr/>
          <p:nvPr/>
        </p:nvSpPr>
        <p:spPr>
          <a:xfrm>
            <a:off x="3189045" y="3648685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PERSONAL</a:t>
            </a:r>
          </a:p>
        </p:txBody>
      </p:sp>
      <p:sp>
        <p:nvSpPr>
          <p:cNvPr id="6" name="Rectángulo: esquinas redondeadas 5">
            <a:hlinkClick r:id="rId4" action="ppaction://hlinksldjump"/>
            <a:extLst>
              <a:ext uri="{FF2B5EF4-FFF2-40B4-BE49-F238E27FC236}">
                <a16:creationId xmlns:a16="http://schemas.microsoft.com/office/drawing/2014/main" id="{040E3811-9520-64BC-2082-91D46EA58773}"/>
              </a:ext>
            </a:extLst>
          </p:cNvPr>
          <p:cNvSpPr/>
          <p:nvPr/>
        </p:nvSpPr>
        <p:spPr>
          <a:xfrm>
            <a:off x="3189042" y="4109940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PRODUCTOS</a:t>
            </a:r>
          </a:p>
        </p:txBody>
      </p:sp>
      <p:sp>
        <p:nvSpPr>
          <p:cNvPr id="7" name="Rectángulo: esquinas redondeadas 6">
            <a:hlinkClick r:id="rId5" action="ppaction://hlinksldjump"/>
            <a:extLst>
              <a:ext uri="{FF2B5EF4-FFF2-40B4-BE49-F238E27FC236}">
                <a16:creationId xmlns:a16="http://schemas.microsoft.com/office/drawing/2014/main" id="{AEB9B246-AF9D-EE0F-CBE5-DA8D756F7D57}"/>
              </a:ext>
            </a:extLst>
          </p:cNvPr>
          <p:cNvSpPr/>
          <p:nvPr/>
        </p:nvSpPr>
        <p:spPr>
          <a:xfrm>
            <a:off x="3189042" y="4571195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VENTAS</a:t>
            </a:r>
          </a:p>
        </p:txBody>
      </p:sp>
      <p:sp>
        <p:nvSpPr>
          <p:cNvPr id="8" name="Rectángulo: esquinas redondeadas 7">
            <a:hlinkClick r:id="rId6" action="ppaction://hlinksldjump"/>
            <a:extLst>
              <a:ext uri="{FF2B5EF4-FFF2-40B4-BE49-F238E27FC236}">
                <a16:creationId xmlns:a16="http://schemas.microsoft.com/office/drawing/2014/main" id="{6ED141CD-2F52-7B3B-0E2D-B2DFA1D45953}"/>
              </a:ext>
            </a:extLst>
          </p:cNvPr>
          <p:cNvSpPr/>
          <p:nvPr/>
        </p:nvSpPr>
        <p:spPr>
          <a:xfrm>
            <a:off x="3189043" y="2718479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CLIENTES</a:t>
            </a:r>
          </a:p>
        </p:txBody>
      </p:sp>
      <p:sp>
        <p:nvSpPr>
          <p:cNvPr id="9" name="Rectángulo: esquinas redondeadas 8">
            <a:hlinkClick r:id="rId2" action="ppaction://hlinksldjump"/>
            <a:extLst>
              <a:ext uri="{FF2B5EF4-FFF2-40B4-BE49-F238E27FC236}">
                <a16:creationId xmlns:a16="http://schemas.microsoft.com/office/drawing/2014/main" id="{FD982ECC-CD19-F8CF-0E0F-00F5DAAEAF52}"/>
              </a:ext>
            </a:extLst>
          </p:cNvPr>
          <p:cNvSpPr/>
          <p:nvPr/>
        </p:nvSpPr>
        <p:spPr>
          <a:xfrm>
            <a:off x="3189043" y="3183582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HISTORICOS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A8693A-EAC4-7B8D-E1B4-09A79427E4FE}"/>
              </a:ext>
            </a:extLst>
          </p:cNvPr>
          <p:cNvSpPr/>
          <p:nvPr/>
        </p:nvSpPr>
        <p:spPr>
          <a:xfrm>
            <a:off x="2653219" y="2006447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D54230-20E3-AB09-A607-8694E34C88F6}"/>
              </a:ext>
            </a:extLst>
          </p:cNvPr>
          <p:cNvSpPr txBox="1"/>
          <p:nvPr/>
        </p:nvSpPr>
        <p:spPr>
          <a:xfrm>
            <a:off x="2952336" y="1261506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CD3839-1C40-5416-BF0E-C62E88773283}"/>
              </a:ext>
            </a:extLst>
          </p:cNvPr>
          <p:cNvSpPr txBox="1"/>
          <p:nvPr/>
        </p:nvSpPr>
        <p:spPr>
          <a:xfrm>
            <a:off x="2952336" y="2016775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Menú Principal</a:t>
            </a:r>
          </a:p>
        </p:txBody>
      </p:sp>
      <p:sp>
        <p:nvSpPr>
          <p:cNvPr id="14" name="Rectángulo: esquinas redondeadas 13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8D80ECE-B8D2-9CB5-6202-562C3181CB8C}"/>
              </a:ext>
            </a:extLst>
          </p:cNvPr>
          <p:cNvSpPr/>
          <p:nvPr/>
        </p:nvSpPr>
        <p:spPr>
          <a:xfrm>
            <a:off x="3189042" y="5040146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CERRAR SESION</a:t>
            </a:r>
          </a:p>
        </p:txBody>
      </p:sp>
      <p:pic>
        <p:nvPicPr>
          <p:cNvPr id="1026" name="Picture 2" descr="Página 2 | Motocross PNG, Vectores, PSD, e Clipart Para Descarga Gratuita -  Pngtree">
            <a:extLst>
              <a:ext uri="{FF2B5EF4-FFF2-40B4-BE49-F238E27FC236}">
                <a16:creationId xmlns:a16="http://schemas.microsoft.com/office/drawing/2014/main" id="{753D251F-6790-F490-4ED7-4518359D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18" y="1370215"/>
            <a:ext cx="4226279" cy="42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F773F6B-71A0-0405-BA4B-7E7C87635B7E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2AA749A-CDF8-45B4-573D-9E338527401F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54CD3F-3A9E-4815-C834-34AE38CB1932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6F7ECB-0C3B-B395-D3C8-CFC4113AD06B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999B58-3C42-4876-D9B3-1512B59FB496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CI: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4E6BD4-6E66-D44F-EC16-C40B95140B31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FC5513-B45F-FCA8-BB43-2B8C51D2C164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Apellido: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2781D4-E42A-AF9B-15A3-4B7366A4702D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Dirección: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A4B521-D526-886C-AF9E-6F32B6FD0D46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Teléfono: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80714E-ABE2-EBC9-781A-9126E1AC3DE4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Correo: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115E578-8905-2C02-80A6-2FB184501B78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BC8B062-F722-920B-808E-7910D1139260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31ABB2-C951-1574-8D07-67D77411B503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6BD857E-09D4-DC07-6F31-811D607D1F29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068FB2C-D776-2341-2033-04A601EC54E5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224AD99-FE13-C511-8ADB-D3935AF46B62}"/>
              </a:ext>
            </a:extLst>
          </p:cNvPr>
          <p:cNvSpPr/>
          <p:nvPr/>
        </p:nvSpPr>
        <p:spPr>
          <a:xfrm>
            <a:off x="6536987" y="462970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2B78398-5F2D-F09E-13B3-8A6EDD0D9C2B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D484F80-0674-463A-6557-EE144AED2941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4F54D6B-F30B-DF18-11EC-C3C7CED23055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F13485-AC63-E0BF-8DA8-B943EC542F77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DCBA36C-255C-4ADE-DB61-668DDB3F15DF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8D7A5C9-9554-B208-C1AE-C67A6B43E9CC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37" name="Rectángulo: esquinas redondeadas 36">
            <a:hlinkClick r:id="rId2" action="ppaction://hlinksldjump"/>
            <a:extLst>
              <a:ext uri="{FF2B5EF4-FFF2-40B4-BE49-F238E27FC236}">
                <a16:creationId xmlns:a16="http://schemas.microsoft.com/office/drawing/2014/main" id="{076B384A-9043-D2C2-B894-7BAEA607249C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39" name="Bocadillo: rectángulo 38">
            <a:extLst>
              <a:ext uri="{FF2B5EF4-FFF2-40B4-BE49-F238E27FC236}">
                <a16:creationId xmlns:a16="http://schemas.microsoft.com/office/drawing/2014/main" id="{456F9EF5-6948-188A-48D1-BC1D77C15A39}"/>
              </a:ext>
            </a:extLst>
          </p:cNvPr>
          <p:cNvSpPr/>
          <p:nvPr/>
        </p:nvSpPr>
        <p:spPr>
          <a:xfrm>
            <a:off x="2959415" y="4617370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3" name="Bocadillo: rectángulo 42">
            <a:extLst>
              <a:ext uri="{FF2B5EF4-FFF2-40B4-BE49-F238E27FC236}">
                <a16:creationId xmlns:a16="http://schemas.microsoft.com/office/drawing/2014/main" id="{350D42B3-6F80-1A91-A6A9-3F48C54244A9}"/>
              </a:ext>
            </a:extLst>
          </p:cNvPr>
          <p:cNvSpPr/>
          <p:nvPr/>
        </p:nvSpPr>
        <p:spPr>
          <a:xfrm>
            <a:off x="2959415" y="4626552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4" name="Bocadillo: rectángulo 43">
            <a:extLst>
              <a:ext uri="{FF2B5EF4-FFF2-40B4-BE49-F238E27FC236}">
                <a16:creationId xmlns:a16="http://schemas.microsoft.com/office/drawing/2014/main" id="{745FAE9E-A5DF-7D7D-DE57-F1C42FC79CFA}"/>
              </a:ext>
            </a:extLst>
          </p:cNvPr>
          <p:cNvSpPr/>
          <p:nvPr/>
        </p:nvSpPr>
        <p:spPr>
          <a:xfrm>
            <a:off x="2959414" y="4620993"/>
            <a:ext cx="1561293" cy="1057456"/>
          </a:xfrm>
          <a:prstGeom prst="wedgeRectCallout">
            <a:avLst/>
          </a:prstGeom>
          <a:solidFill>
            <a:srgbClr val="FFC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5" name="Bocadillo: rectángulo 44">
            <a:extLst>
              <a:ext uri="{FF2B5EF4-FFF2-40B4-BE49-F238E27FC236}">
                <a16:creationId xmlns:a16="http://schemas.microsoft.com/office/drawing/2014/main" id="{CCC17D2A-BADB-0171-A5D8-706E7CBC785C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</p:spTree>
    <p:extLst>
      <p:ext uri="{BB962C8B-B14F-4D97-AF65-F5344CB8AC3E}">
        <p14:creationId xmlns:p14="http://schemas.microsoft.com/office/powerpoint/2010/main" val="1429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B1A1A8E-81B8-8010-922D-402D63B8C4C5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152FEA-62B9-B421-458D-20209CA67D36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65A58D-56CC-5606-0450-4C35F2B23FB6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856244-E9A1-3261-6EE4-3830C372114D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Históricos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45793C-F142-4B68-376B-6F777C7DCF3D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ID Historial: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490407-C7FC-9937-1D16-2B2E53BEC23F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Fecha: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1C07FF-41C4-60A6-8FF0-57C991A4271D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Tipo: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DD9D70-EC54-C3AF-6A01-4EB447576038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F1D132-FD9E-DF91-CC50-74A20A255904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Descripción: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B588989-932E-A58D-F513-7163F67E89CF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A77F933-0365-A772-F804-EF7BE8A49264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59231E5-C1E0-43FF-A4D8-43B65420FD26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B4BA438-C5F1-A8F9-B18B-A407BB1D2DAB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D874E8C-5951-334C-9CBF-EFB69688D631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5F06C6A-73A0-F65B-45CD-C2C3A5126356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19BAA60-6AEF-C5B2-D04D-B7CC8D682DE5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BEB5255-4858-0571-7EE2-5EE31291EAAB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D1251D-7F4D-9CA6-A770-E35B801E9D23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C7F7B12-0C9F-C0FA-2533-00C6F15FB484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11E6F13-014F-CD7E-6943-6CC173D6B582}"/>
              </a:ext>
            </a:extLst>
          </p:cNvPr>
          <p:cNvSpPr/>
          <p:nvPr/>
        </p:nvSpPr>
        <p:spPr>
          <a:xfrm>
            <a:off x="6096000" y="5003771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3C255F3D-0032-9471-E73D-837E3B6C1DF1}"/>
              </a:ext>
            </a:extLst>
          </p:cNvPr>
          <p:cNvSpPr/>
          <p:nvPr/>
        </p:nvSpPr>
        <p:spPr>
          <a:xfrm>
            <a:off x="7386534" y="5003771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00A0AA64-77DB-5727-AFD5-F6258F185B4A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7327647A-365B-ECC9-4CC0-3897D8CB6B12}"/>
              </a:ext>
            </a:extLst>
          </p:cNvPr>
          <p:cNvSpPr/>
          <p:nvPr/>
        </p:nvSpPr>
        <p:spPr>
          <a:xfrm>
            <a:off x="2959413" y="4631316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6761E4DB-FCEF-E16B-28CA-A427AC816670}"/>
              </a:ext>
            </a:extLst>
          </p:cNvPr>
          <p:cNvSpPr/>
          <p:nvPr/>
        </p:nvSpPr>
        <p:spPr>
          <a:xfrm>
            <a:off x="2952341" y="4630521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7DC30C97-E9F0-063D-06DF-80B1CE2AB23A}"/>
              </a:ext>
            </a:extLst>
          </p:cNvPr>
          <p:cNvSpPr/>
          <p:nvPr/>
        </p:nvSpPr>
        <p:spPr>
          <a:xfrm>
            <a:off x="2955587" y="4628931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</p:spTree>
    <p:extLst>
      <p:ext uri="{BB962C8B-B14F-4D97-AF65-F5344CB8AC3E}">
        <p14:creationId xmlns:p14="http://schemas.microsoft.com/office/powerpoint/2010/main" val="42718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507F9E-256F-0DDE-02C9-BB8E85A2F411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4EABC3-E6BD-5564-65DF-9AA0F0D53776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760C4-2031-E009-A500-A109DE02ACC6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EBE98D-DB57-BD0E-B0D7-7FD95AAE6821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95BA77-9F39-CF29-984A-98389B180B41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CI: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3C5063-0E6E-F0BA-9FC1-01BCC3249A78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4093B1-6263-52A4-EB89-AE5BEF6EF501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Apellido: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8C7122-CCA9-161C-4297-78922F9C2BDC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Puesto: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0A9F44-0CDC-1B5B-8B9C-69B170651815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Teléfono: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891CA9-A6EF-80DB-881A-BE112C31C943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Correo: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0F6B5-7FDF-DFA5-2372-938342CEC47A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4D28428-BDD6-3990-7EF0-AA1D5F9B4B6F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A6EA451-60DE-DF84-1DD8-9331F15DB3B8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F896780-717B-3FD8-DC67-177D204C54B7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F7B81E6-7F32-1966-E3B1-C8FE52CD283B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983C10-9AF9-D1D7-6912-ACF2CBC80807}"/>
              </a:ext>
            </a:extLst>
          </p:cNvPr>
          <p:cNvSpPr/>
          <p:nvPr/>
        </p:nvSpPr>
        <p:spPr>
          <a:xfrm>
            <a:off x="6536987" y="462970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0D3472-2723-75B4-9E20-20B1348BD983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FB3D08A-FB51-57D1-264B-371F3DBE471D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7CCEA49-2864-17DF-522E-3873EB7D7A8E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791A793-EDFF-480B-92EA-61966AEEDA26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50068A9-C5F0-3342-0F5B-B154970DD521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2FDB332-429B-B793-AB2D-07DDF4BA6511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E2504078-C29D-446F-2821-A84E07BE7210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B69D5831-8E2F-E788-028E-E026D3FCF999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D4A0D66B-06C2-6CBB-5B4B-D19A46887105}"/>
              </a:ext>
            </a:extLst>
          </p:cNvPr>
          <p:cNvSpPr/>
          <p:nvPr/>
        </p:nvSpPr>
        <p:spPr>
          <a:xfrm>
            <a:off x="2959414" y="4629703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A5327C76-F28E-FF28-2DE6-1DA1E123284B}"/>
              </a:ext>
            </a:extLst>
          </p:cNvPr>
          <p:cNvSpPr/>
          <p:nvPr/>
        </p:nvSpPr>
        <p:spPr>
          <a:xfrm>
            <a:off x="2959413" y="4629703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0BC6B004-CC8C-A402-8F33-F9F30A7AD064}"/>
              </a:ext>
            </a:extLst>
          </p:cNvPr>
          <p:cNvSpPr/>
          <p:nvPr/>
        </p:nvSpPr>
        <p:spPr>
          <a:xfrm>
            <a:off x="2959413" y="4638261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</p:spTree>
    <p:extLst>
      <p:ext uri="{BB962C8B-B14F-4D97-AF65-F5344CB8AC3E}">
        <p14:creationId xmlns:p14="http://schemas.microsoft.com/office/powerpoint/2010/main" val="9554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C5F3782-A1D3-0421-C394-D4DB28663916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366E09-D75C-6544-371D-6E8050BA1FCA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C38803-9633-027D-A1DC-0D058211FEAA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D2FFB6-4C09-CCC8-DBD2-3666BB2F7BED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Productos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10C439-C074-8257-D735-0823CBCB2688}"/>
              </a:ext>
            </a:extLst>
          </p:cNvPr>
          <p:cNvSpPr txBox="1"/>
          <p:nvPr/>
        </p:nvSpPr>
        <p:spPr>
          <a:xfrm>
            <a:off x="5165974" y="2559797"/>
            <a:ext cx="17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Cod Producto: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CF491F-B316-7C73-6527-77D8FC891CF3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1926D1-9F0D-17FB-8F79-6C61FC37859A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Descripción: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E9521C-1003-7442-CCB7-375CDD45A2F3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Precio: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4E4CCB-2E89-4415-DB1F-814913F4CEE7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Stock: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23BD707-6331-5A6A-9F6B-ECB6495C5B34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Medida: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9B5C646-8E99-BDEF-3668-609B5D1EAA13}"/>
              </a:ext>
            </a:extLst>
          </p:cNvPr>
          <p:cNvSpPr/>
          <p:nvPr/>
        </p:nvSpPr>
        <p:spPr>
          <a:xfrm>
            <a:off x="6700985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F8BF840-F1A4-ED9A-97BA-7B82720DB549}"/>
              </a:ext>
            </a:extLst>
          </p:cNvPr>
          <p:cNvSpPr/>
          <p:nvPr/>
        </p:nvSpPr>
        <p:spPr>
          <a:xfrm>
            <a:off x="6700985" y="2973148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DDFF1A2-5267-E752-CFFF-20150D945B72}"/>
              </a:ext>
            </a:extLst>
          </p:cNvPr>
          <p:cNvSpPr/>
          <p:nvPr/>
        </p:nvSpPr>
        <p:spPr>
          <a:xfrm>
            <a:off x="6700985" y="3389650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10C2DD2-CEFC-AECE-ECC6-655D5B2CB593}"/>
              </a:ext>
            </a:extLst>
          </p:cNvPr>
          <p:cNvSpPr/>
          <p:nvPr/>
        </p:nvSpPr>
        <p:spPr>
          <a:xfrm>
            <a:off x="6700985" y="380017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BB6CEE5-57BB-BF0D-420E-F26B800FE79F}"/>
              </a:ext>
            </a:extLst>
          </p:cNvPr>
          <p:cNvSpPr/>
          <p:nvPr/>
        </p:nvSpPr>
        <p:spPr>
          <a:xfrm>
            <a:off x="6700985" y="4210050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AC576C-3069-2DEB-B096-6BB53BEC222D}"/>
              </a:ext>
            </a:extLst>
          </p:cNvPr>
          <p:cNvSpPr/>
          <p:nvPr/>
        </p:nvSpPr>
        <p:spPr>
          <a:xfrm>
            <a:off x="6700985" y="4626552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0CB07FA-7BBD-0D81-CCB9-6F6EB1ED98B2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72158F5-F09D-0896-F96C-E600C89BE4BD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230A236-9F0E-2513-6616-AA4EBB3E9BBC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3A207AA-A985-DAAF-4547-85EAECC2BEA2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AED1C32-CBF2-8501-FE12-30522B4FFFF9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FC559D6-2AF4-0796-0762-2689B2F497E1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3CE637E7-28AE-466D-1E8D-53F92E7CC367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861987CE-5FCE-6D6D-1EA6-6ADCF4F3123C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D4A5AE04-2058-DE9A-0936-4D3E9B11A2FE}"/>
              </a:ext>
            </a:extLst>
          </p:cNvPr>
          <p:cNvSpPr/>
          <p:nvPr/>
        </p:nvSpPr>
        <p:spPr>
          <a:xfrm>
            <a:off x="2959414" y="4634007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1" name="Bocadillo: rectángulo 30">
            <a:extLst>
              <a:ext uri="{FF2B5EF4-FFF2-40B4-BE49-F238E27FC236}">
                <a16:creationId xmlns:a16="http://schemas.microsoft.com/office/drawing/2014/main" id="{5EF0A3E7-595C-43DF-2D4B-9DABF069DF47}"/>
              </a:ext>
            </a:extLst>
          </p:cNvPr>
          <p:cNvSpPr/>
          <p:nvPr/>
        </p:nvSpPr>
        <p:spPr>
          <a:xfrm>
            <a:off x="2952341" y="4630215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2" name="Bocadillo: rectángulo 31">
            <a:extLst>
              <a:ext uri="{FF2B5EF4-FFF2-40B4-BE49-F238E27FC236}">
                <a16:creationId xmlns:a16="http://schemas.microsoft.com/office/drawing/2014/main" id="{BAAEB5DA-156E-EFFB-E0A0-6BA3760AE34A}"/>
              </a:ext>
            </a:extLst>
          </p:cNvPr>
          <p:cNvSpPr/>
          <p:nvPr/>
        </p:nvSpPr>
        <p:spPr>
          <a:xfrm>
            <a:off x="2953554" y="4628319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</p:spTree>
    <p:extLst>
      <p:ext uri="{BB962C8B-B14F-4D97-AF65-F5344CB8AC3E}">
        <p14:creationId xmlns:p14="http://schemas.microsoft.com/office/powerpoint/2010/main" val="401593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3ACA080-6FA3-5299-2698-C2D318D05196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B84B04-1C0C-2836-5C93-41146DBDEBE1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B5B106-5142-03E3-2B39-A12AB68A33B7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3A775C-C290-F7E3-4F08-D18AC6FCC780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Ventas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15CE04-1FE4-A379-3362-4C68157472C9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Cod Venta: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9BDAED-6F65-A997-5E6A-12A821FF53E8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Fecha: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C5CB2A-566F-0606-BBA3-E7CE0DA719D1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Total: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91926A5-196D-5348-8FC7-C6898D6F40CC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Producto: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031375-90F3-2F5E-F138-38344BBFC1BA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Cliente: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E27A2E0-C733-98D7-73B7-81E0FDDCAEF2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5E752CB-15B1-0C22-8F1C-DF3410AAD867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FC55E83-D28B-CF5A-3112-DD4B6EDCB888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38981CE-78B5-1C09-0B1C-D2E582D6F30F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1393784-25F2-15A0-A907-572E00EDEF98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6183233-25C4-7E20-6EDA-6EBE97B04CBB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D17EA17-0424-6ABD-D7EE-A55FE6EC490A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878AE0B-959F-B3FD-DA40-125C7A29C496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8140E1-9054-EBBC-9194-158EF4E54F64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0482685-C96B-D90A-E298-FD120EC47A03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7A64319-8CDD-DDE1-9888-C3A5E2A90C13}"/>
              </a:ext>
            </a:extLst>
          </p:cNvPr>
          <p:cNvSpPr/>
          <p:nvPr/>
        </p:nvSpPr>
        <p:spPr>
          <a:xfrm>
            <a:off x="6096000" y="4846719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2A834049-CC44-B2BD-29BA-4D10496BEC2D}"/>
              </a:ext>
            </a:extLst>
          </p:cNvPr>
          <p:cNvSpPr/>
          <p:nvPr/>
        </p:nvSpPr>
        <p:spPr>
          <a:xfrm>
            <a:off x="7386534" y="4846719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37524FE8-F45B-FE02-422B-3928503781D2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83C92691-386B-19B4-9F06-C26FFA02647E}"/>
              </a:ext>
            </a:extLst>
          </p:cNvPr>
          <p:cNvSpPr/>
          <p:nvPr/>
        </p:nvSpPr>
        <p:spPr>
          <a:xfrm>
            <a:off x="2959414" y="4631316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A2D6ABD7-CACD-709D-6778-7885E422CEE1}"/>
              </a:ext>
            </a:extLst>
          </p:cNvPr>
          <p:cNvSpPr/>
          <p:nvPr/>
        </p:nvSpPr>
        <p:spPr>
          <a:xfrm>
            <a:off x="2958830" y="4620988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F5DDC49A-D863-DADF-E4A8-5FBDB324BB0C}"/>
              </a:ext>
            </a:extLst>
          </p:cNvPr>
          <p:cNvSpPr/>
          <p:nvPr/>
        </p:nvSpPr>
        <p:spPr>
          <a:xfrm>
            <a:off x="2958246" y="4629951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</p:spTree>
    <p:extLst>
      <p:ext uri="{BB962C8B-B14F-4D97-AF65-F5344CB8AC3E}">
        <p14:creationId xmlns:p14="http://schemas.microsoft.com/office/powerpoint/2010/main" val="1636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1A693-DC1D-3205-634E-FFE8DB612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SESION FINALIZADA</a:t>
            </a:r>
            <a:br>
              <a:rPr lang="es-ES" dirty="0"/>
            </a:br>
            <a:r>
              <a:rPr lang="es-ES" dirty="0"/>
              <a:t>BOOOM!</a:t>
            </a:r>
          </a:p>
        </p:txBody>
      </p:sp>
    </p:spTree>
    <p:extLst>
      <p:ext uri="{BB962C8B-B14F-4D97-AF65-F5344CB8AC3E}">
        <p14:creationId xmlns:p14="http://schemas.microsoft.com/office/powerpoint/2010/main" val="11175205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170</TotalTime>
  <Words>166</Words>
  <Application>Microsoft Office PowerPoint</Application>
  <PresentationFormat>Panorámica</PresentationFormat>
  <Paragraphs>99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SESION FINALIZADA BOOOM!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Santos</dc:creator>
  <cp:lastModifiedBy>Joel Santos</cp:lastModifiedBy>
  <cp:revision>2</cp:revision>
  <dcterms:created xsi:type="dcterms:W3CDTF">2024-07-11T22:16:20Z</dcterms:created>
  <dcterms:modified xsi:type="dcterms:W3CDTF">2024-07-12T01:07:08Z</dcterms:modified>
</cp:coreProperties>
</file>