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2" autoAdjust="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AE392-9A76-47A9-A44E-DC8A62D6770A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9F010-BE31-485B-91F5-EFBF83E9BF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4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9F010-BE31-485B-91F5-EFBF83E9BFA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82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03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4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68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94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859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33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917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54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73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17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8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1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23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45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44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80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D6A8-C7C9-46D0-AF24-CBF7FC8DFF62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24FF-2D28-4BDB-8C02-1FEA38F83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854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lastohka1962.rusedu.net/gallery/3558/54746-Bezymyanny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" b="2151"/>
          <a:stretch/>
        </p:blipFill>
        <p:spPr bwMode="auto">
          <a:xfrm>
            <a:off x="1532795" y="0"/>
            <a:ext cx="9654318" cy="68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2794" y="736196"/>
            <a:ext cx="9144000" cy="23876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Бот «Ракурсы»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2795" y="3574018"/>
            <a:ext cx="9144000" cy="165576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Селезнев Егор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32" name="Picture 8" descr="https://sun1-98.userapi.com/6AYx7iONTzDf9rlxPY6HX0qL1j_sQpWHZGlXeA/0RHEItd9bg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794" y="5351800"/>
            <a:ext cx="1503847" cy="150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sun1-98.userapi.com/6AYx7iONTzDf9rlxPY6HX0qL1j_sQpWHZGlXeA/0RHEItd9bgA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84"/>
          <a:stretch/>
        </p:blipFill>
        <p:spPr bwMode="auto">
          <a:xfrm>
            <a:off x="-319088" y="0"/>
            <a:ext cx="1851881" cy="68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Набрать баллы в </a:t>
            </a:r>
            <a:r>
              <a:rPr lang="ru-RU" dirty="0" err="1" smtClean="0"/>
              <a:t>Яндекс.Лицее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8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100" name="Picture 4" descr="презентация окончена спасибо за внимание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23"/>
            <a:ext cx="12192000" cy="68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Мем: &quot;Презентация окончена. Спасибо за внимание!!! Дарья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" b="6298"/>
          <a:stretch/>
        </p:blipFill>
        <p:spPr bwMode="auto">
          <a:xfrm>
            <a:off x="800100" y="0"/>
            <a:ext cx="10125075" cy="684389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018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 «Ракурсы» предназначен для платформы </a:t>
            </a:r>
            <a:r>
              <a:rPr lang="ru-RU" dirty="0" err="1" smtClean="0"/>
              <a:t>Вконтакте</a:t>
            </a:r>
            <a:r>
              <a:rPr lang="ru-RU" dirty="0" smtClean="0"/>
              <a:t>. Он выполняет 5 функций, которые пользователь может выбрать в предложенном меню (если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ru-RU" dirty="0" smtClean="0"/>
              <a:t>не ломает мою программу)</a:t>
            </a:r>
          </a:p>
          <a:p>
            <a:r>
              <a:rPr lang="ru-RU" dirty="0" smtClean="0"/>
              <a:t>Сторонние библиотеки: </a:t>
            </a:r>
            <a:r>
              <a:rPr lang="en-US" dirty="0" err="1" smtClean="0"/>
              <a:t>vk_api</a:t>
            </a:r>
            <a:r>
              <a:rPr lang="en-US" dirty="0" smtClean="0"/>
              <a:t>, </a:t>
            </a:r>
            <a:r>
              <a:rPr lang="en-US" dirty="0" err="1" smtClean="0"/>
              <a:t>sqlalchemy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7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База данных с рассылками</a:t>
            </a:r>
          </a:p>
          <a:p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ru-RU" dirty="0" smtClean="0"/>
              <a:t>нарушает работоспособность программы. То, что прекрасно работает на локальном сервере, ломается на </a:t>
            </a:r>
            <a:r>
              <a:rPr lang="en-US" dirty="0" err="1" smtClean="0"/>
              <a:t>heroku</a:t>
            </a:r>
            <a:r>
              <a:rPr lang="en-US" dirty="0" smtClean="0"/>
              <a:t>, </a:t>
            </a:r>
            <a:r>
              <a:rPr lang="ru-RU" dirty="0" smtClean="0"/>
              <a:t>причем </a:t>
            </a:r>
            <a:r>
              <a:rPr lang="en-US" dirty="0" smtClean="0"/>
              <a:t>try…except, </a:t>
            </a:r>
            <a:r>
              <a:rPr lang="ru-RU" dirty="0" smtClean="0"/>
              <a:t>который охватывает всю программу, не помогает, и я даже не могу понять, где ошибка</a:t>
            </a:r>
          </a:p>
          <a:p>
            <a:r>
              <a:rPr lang="ru-RU" dirty="0" smtClean="0"/>
              <a:t>Создание презентации </a:t>
            </a:r>
            <a:r>
              <a:rPr lang="en-US" dirty="0" smtClean="0"/>
              <a:t>PowerPoint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317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56543"/>
            <a:ext cx="9905998" cy="1478570"/>
          </a:xfrm>
        </p:spPr>
        <p:txBody>
          <a:bodyPr/>
          <a:lstStyle/>
          <a:p>
            <a:pPr algn="ctr"/>
            <a:r>
              <a:rPr lang="ru-RU" smtClean="0"/>
              <a:t>Архитектурная сложность</a:t>
            </a:r>
            <a:endParaRPr lang="ru-RU" dirty="0"/>
          </a:p>
        </p:txBody>
      </p:sp>
      <p:pic>
        <p:nvPicPr>
          <p:cNvPr id="2052" name="Picture 4" descr="Компьютерные иконки Дизайн иконок Apple Icon формат, Желтая папка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 b="12012"/>
          <a:stretch/>
        </p:blipFill>
        <p:spPr bwMode="auto">
          <a:xfrm>
            <a:off x="4613275" y="1246212"/>
            <a:ext cx="434976" cy="3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19700" y="1119489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Bot</a:t>
            </a:r>
            <a:endParaRPr lang="ru-RU" sz="3200" dirty="0"/>
          </a:p>
        </p:txBody>
      </p:sp>
      <p:cxnSp>
        <p:nvCxnSpPr>
          <p:cNvPr id="6" name="Прямая соединительная линия 5"/>
          <p:cNvCxnSpPr>
            <a:stCxn id="2052" idx="2"/>
          </p:cNvCxnSpPr>
          <p:nvPr/>
        </p:nvCxnSpPr>
        <p:spPr>
          <a:xfrm flipH="1">
            <a:off x="3448050" y="1577542"/>
            <a:ext cx="1382713" cy="42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9113" y="200025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db</a:t>
            </a:r>
            <a:endParaRPr lang="ru-RU" sz="2400" dirty="0"/>
          </a:p>
        </p:txBody>
      </p:sp>
      <p:pic>
        <p:nvPicPr>
          <p:cNvPr id="13" name="Picture 4" descr="Компьютерные иконки Дизайн иконок Apple Icon формат, Желтая папка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 b="12012"/>
          <a:stretch/>
        </p:blipFill>
        <p:spPr bwMode="auto">
          <a:xfrm>
            <a:off x="2555875" y="2065417"/>
            <a:ext cx="434976" cy="3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единительная линия 14"/>
          <p:cNvCxnSpPr>
            <a:stCxn id="13" idx="2"/>
          </p:cNvCxnSpPr>
          <p:nvPr/>
        </p:nvCxnSpPr>
        <p:spPr>
          <a:xfrm flipH="1">
            <a:off x="2257425" y="2396747"/>
            <a:ext cx="515938" cy="59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35617" y="2990850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ailing.sqlite</a:t>
            </a:r>
            <a:endParaRPr lang="en-US" dirty="0" smtClean="0"/>
          </a:p>
          <a:p>
            <a:r>
              <a:rPr lang="ru-RU" dirty="0" smtClean="0"/>
              <a:t>(база данных)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2052" idx="2"/>
          </p:cNvCxnSpPr>
          <p:nvPr/>
        </p:nvCxnSpPr>
        <p:spPr>
          <a:xfrm flipH="1">
            <a:off x="4714875" y="1577542"/>
            <a:ext cx="115888" cy="81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12790" y="2439176"/>
            <a:ext cx="1604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 добавления и удаления составляющих </a:t>
            </a:r>
            <a:r>
              <a:rPr lang="ru-RU" dirty="0" err="1" smtClean="0"/>
              <a:t>бд</a:t>
            </a:r>
            <a:endParaRPr lang="ru-RU" dirty="0"/>
          </a:p>
        </p:txBody>
      </p:sp>
      <p:cxnSp>
        <p:nvCxnSpPr>
          <p:cNvPr id="21" name="Прямая соединительная линия 20"/>
          <p:cNvCxnSpPr>
            <a:stCxn id="4" idx="2"/>
          </p:cNvCxnSpPr>
          <p:nvPr/>
        </p:nvCxnSpPr>
        <p:spPr>
          <a:xfrm>
            <a:off x="5600700" y="1704264"/>
            <a:ext cx="0" cy="262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09559" y="4497401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ot.py</a:t>
            </a:r>
          </a:p>
          <a:p>
            <a:r>
              <a:rPr lang="ru-RU" dirty="0" smtClean="0"/>
              <a:t>Основной файл с программой</a:t>
            </a:r>
            <a:endParaRPr lang="ru-RU" dirty="0"/>
          </a:p>
        </p:txBody>
      </p:sp>
      <p:cxnSp>
        <p:nvCxnSpPr>
          <p:cNvPr id="24" name="Прямая соединительная линия 23"/>
          <p:cNvCxnSpPr>
            <a:stCxn id="2" idx="2"/>
          </p:cNvCxnSpPr>
          <p:nvPr/>
        </p:nvCxnSpPr>
        <p:spPr>
          <a:xfrm>
            <a:off x="6094412" y="1535113"/>
            <a:ext cx="1097428" cy="32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Компьютерные иконки Дизайн иконок Apple Icon формат, Желтая папка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 b="12012"/>
          <a:stretch/>
        </p:blipFill>
        <p:spPr bwMode="auto">
          <a:xfrm>
            <a:off x="6974352" y="1906331"/>
            <a:ext cx="434976" cy="3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409328" y="188733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ru-RU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7722875" y="2190095"/>
            <a:ext cx="217488" cy="54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61186" y="2854674"/>
            <a:ext cx="115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Файлы с классами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>
            <a:stCxn id="4" idx="3"/>
          </p:cNvCxnSpPr>
          <p:nvPr/>
        </p:nvCxnSpPr>
        <p:spPr>
          <a:xfrm>
            <a:off x="5981700" y="1411877"/>
            <a:ext cx="371475" cy="160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97959" y="3013683"/>
            <a:ext cx="129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defs.py</a:t>
            </a:r>
          </a:p>
          <a:p>
            <a:r>
              <a:rPr lang="ru-RU" dirty="0" smtClean="0"/>
              <a:t>Файл с функциями</a:t>
            </a:r>
            <a:endParaRPr lang="ru-RU" dirty="0"/>
          </a:p>
        </p:txBody>
      </p:sp>
      <p:cxnSp>
        <p:nvCxnSpPr>
          <p:cNvPr id="34" name="Прямая соединительная линия 33"/>
          <p:cNvCxnSpPr>
            <a:stCxn id="4" idx="3"/>
          </p:cNvCxnSpPr>
          <p:nvPr/>
        </p:nvCxnSpPr>
        <p:spPr>
          <a:xfrm>
            <a:off x="5981700" y="1411877"/>
            <a:ext cx="4152900" cy="660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10063" y="2190095"/>
            <a:ext cx="1740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Прочие файлы</a:t>
            </a:r>
          </a:p>
          <a:p>
            <a:r>
              <a:rPr lang="ru-RU" dirty="0" smtClean="0"/>
              <a:t>Презентации, пояснительные записки и </a:t>
            </a:r>
            <a:r>
              <a:rPr lang="ru-RU" dirty="0" err="1" smtClean="0"/>
              <a:t>т.д</a:t>
            </a:r>
            <a:endParaRPr lang="ru-RU" dirty="0"/>
          </a:p>
        </p:txBody>
      </p:sp>
      <p:cxnSp>
        <p:nvCxnSpPr>
          <p:cNvPr id="39" name="Прямая соединительная линия 38"/>
          <p:cNvCxnSpPr>
            <a:stCxn id="2052" idx="2"/>
          </p:cNvCxnSpPr>
          <p:nvPr/>
        </p:nvCxnSpPr>
        <p:spPr>
          <a:xfrm flipH="1">
            <a:off x="819150" y="1577542"/>
            <a:ext cx="4011613" cy="48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Компьютерные иконки Дизайн иконок Apple Icon формат, Желтая папка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 b="12012"/>
          <a:stretch/>
        </p:blipFill>
        <p:spPr bwMode="auto">
          <a:xfrm>
            <a:off x="49213" y="2061809"/>
            <a:ext cx="434976" cy="3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84203" y="20428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ru-RU" dirty="0"/>
          </a:p>
        </p:txBody>
      </p:sp>
      <p:cxnSp>
        <p:nvCxnSpPr>
          <p:cNvPr id="43" name="Прямая соединительная линия 42"/>
          <p:cNvCxnSpPr>
            <a:stCxn id="44" idx="2"/>
          </p:cNvCxnSpPr>
          <p:nvPr/>
        </p:nvCxnSpPr>
        <p:spPr>
          <a:xfrm>
            <a:off x="266701" y="2393139"/>
            <a:ext cx="714374" cy="186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44" idx="2"/>
          </p:cNvCxnSpPr>
          <p:nvPr/>
        </p:nvCxnSpPr>
        <p:spPr>
          <a:xfrm>
            <a:off x="266701" y="2393139"/>
            <a:ext cx="1666874" cy="2104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44" idx="2"/>
          </p:cNvCxnSpPr>
          <p:nvPr/>
        </p:nvCxnSpPr>
        <p:spPr>
          <a:xfrm>
            <a:off x="266701" y="2393139"/>
            <a:ext cx="2888379" cy="273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2309" y="4207070"/>
            <a:ext cx="1145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facts.txt</a:t>
            </a:r>
          </a:p>
          <a:p>
            <a:r>
              <a:rPr lang="ru-RU" dirty="0" smtClean="0"/>
              <a:t>Файл с советами</a:t>
            </a:r>
            <a:endParaRPr lang="ru-RU" dirty="0"/>
          </a:p>
        </p:txBody>
      </p:sp>
      <p:pic>
        <p:nvPicPr>
          <p:cNvPr id="54" name="Picture 4" descr="Компьютерные иконки Дизайн иконок Apple Icon формат, Желтая папка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 b="12012"/>
          <a:stretch/>
        </p:blipFill>
        <p:spPr bwMode="auto">
          <a:xfrm>
            <a:off x="1785128" y="4668735"/>
            <a:ext cx="434976" cy="3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Компьютерные иконки Дизайн иконок Apple Icon формат, Желтая папка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 b="12012"/>
          <a:stretch/>
        </p:blipFill>
        <p:spPr bwMode="auto">
          <a:xfrm>
            <a:off x="3147050" y="5156826"/>
            <a:ext cx="434976" cy="3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561232" y="5026491"/>
            <a:ext cx="113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ames</a:t>
            </a:r>
          </a:p>
          <a:p>
            <a:r>
              <a:rPr lang="ru-RU" dirty="0" smtClean="0"/>
              <a:t>Игры-картинки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990851" y="5461337"/>
            <a:ext cx="1303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Img</a:t>
            </a:r>
            <a:endParaRPr lang="en-US" dirty="0" smtClean="0"/>
          </a:p>
          <a:p>
            <a:r>
              <a:rPr lang="ru-RU" dirty="0" smtClean="0"/>
              <a:t>Папки с фото по категориям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06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Фото по категориям</a:t>
            </a:r>
          </a:p>
          <a:p>
            <a:r>
              <a:rPr lang="ru-RU" dirty="0" smtClean="0"/>
              <a:t>Подписка на рассылку фотографий</a:t>
            </a:r>
            <a:endParaRPr lang="ru-RU" dirty="0"/>
          </a:p>
          <a:p>
            <a:r>
              <a:rPr lang="ru-RU" dirty="0"/>
              <a:t>Подписка на рассылку интересных советов</a:t>
            </a:r>
          </a:p>
          <a:p>
            <a:r>
              <a:rPr lang="ru-RU" dirty="0" smtClean="0"/>
              <a:t>Тесты</a:t>
            </a:r>
            <a:endParaRPr lang="ru-RU" dirty="0"/>
          </a:p>
          <a:p>
            <a:r>
              <a:rPr lang="ru-RU" dirty="0"/>
              <a:t>Игры на </a:t>
            </a:r>
            <a:r>
              <a:rPr lang="ru-RU" dirty="0" smtClean="0"/>
              <a:t>внимательность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2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Фото по категориям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Пользователю предлагается несколько категорий фото, и в зависимости от выбора ему отправляется фото из соответствующей папки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1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Подписка на рассылку фотографий и советов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4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Пользователь выбирает частоту рассылки (1, 2 или 7 раз в неделю), после чего его добавляют в базу данных с указанием </a:t>
            </a:r>
            <a:r>
              <a:rPr lang="en-US" dirty="0" err="1" smtClean="0"/>
              <a:t>how_often</a:t>
            </a:r>
            <a:r>
              <a:rPr lang="en-US" dirty="0" smtClean="0"/>
              <a:t>, </a:t>
            </a:r>
            <a:r>
              <a:rPr lang="en-US" dirty="0" err="1" smtClean="0"/>
              <a:t>last_send</a:t>
            </a:r>
            <a:r>
              <a:rPr lang="en-US" dirty="0" smtClean="0"/>
              <a:t>, </a:t>
            </a:r>
            <a:r>
              <a:rPr lang="en-US" dirty="0" err="1" smtClean="0"/>
              <a:t>next_send</a:t>
            </a:r>
            <a:r>
              <a:rPr lang="en-US" dirty="0" smtClean="0"/>
              <a:t>, id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Происходит постоянная проверка, не пора ли кому-то отправить сообщение (на эту проверку у меня ушло часа 4), а если пора, то сообщение отправляется (совет из </a:t>
            </a:r>
            <a:r>
              <a:rPr lang="en-US" dirty="0" smtClean="0"/>
              <a:t>facts.txt </a:t>
            </a:r>
            <a:r>
              <a:rPr lang="ru-RU" dirty="0" smtClean="0"/>
              <a:t>или случайное фото из альбома группы)</a:t>
            </a:r>
          </a:p>
          <a:p>
            <a:pPr marL="0" indent="0">
              <a:buNone/>
            </a:pPr>
            <a:r>
              <a:rPr lang="ru-RU" dirty="0" smtClean="0"/>
              <a:t>Также есть возможность удаления пользователя из списка рассылок или изменение частоты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8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и игры на </a:t>
            </a:r>
            <a:r>
              <a:rPr lang="ru-RU" dirty="0"/>
              <a:t>В</a:t>
            </a:r>
            <a:r>
              <a:rPr lang="ru-RU" dirty="0" smtClean="0"/>
              <a:t>нимательность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Здесь пользователю отправляется вопрос (и фото, в случае с играми) и четыре (4)       варианта ответа. Далее ответ проверяется, приходит сообщение с результатом и идет отправка в главное меню</a:t>
            </a:r>
            <a:endParaRPr lang="ru-RU" dirty="0"/>
          </a:p>
        </p:txBody>
      </p:sp>
      <p:sp>
        <p:nvSpPr>
          <p:cNvPr id="4" name="AutoShape 2" descr="4 число | zabor.zp.ua"/>
          <p:cNvSpPr>
            <a:spLocks noChangeAspect="1" noChangeArrowheads="1"/>
          </p:cNvSpPr>
          <p:nvPr/>
        </p:nvSpPr>
        <p:spPr bwMode="auto">
          <a:xfrm>
            <a:off x="3841750" y="-3048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 descr="News 4 Buffa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2814639"/>
            <a:ext cx="385762" cy="38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3338"/>
            <a:ext cx="12211050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104</TotalTime>
  <Words>311</Words>
  <Application>Microsoft Office PowerPoint</Application>
  <PresentationFormat>Широкоэкранный</PresentationFormat>
  <Paragraphs>47</Paragraphs>
  <Slides>12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Контур</vt:lpstr>
      <vt:lpstr>Бот «Ракурсы»</vt:lpstr>
      <vt:lpstr>Коротко о боте</vt:lpstr>
      <vt:lpstr>Сложности</vt:lpstr>
      <vt:lpstr>Архитектурная сложность</vt:lpstr>
      <vt:lpstr>Основные задачи</vt:lpstr>
      <vt:lpstr>Фото по категориям</vt:lpstr>
      <vt:lpstr>Подписка на рассылку фотографий и советов</vt:lpstr>
      <vt:lpstr>Тесты и игры на Внимательность</vt:lpstr>
      <vt:lpstr>Презентация PowerPoint</vt:lpstr>
      <vt:lpstr>Задачи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«Ракурсы»</dc:title>
  <dc:creator>admin</dc:creator>
  <cp:lastModifiedBy>admin</cp:lastModifiedBy>
  <cp:revision>12</cp:revision>
  <dcterms:created xsi:type="dcterms:W3CDTF">2020-05-07T15:45:32Z</dcterms:created>
  <dcterms:modified xsi:type="dcterms:W3CDTF">2020-05-07T17:29:49Z</dcterms:modified>
</cp:coreProperties>
</file>