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BEHAVIORS FROM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661 01 - Spring ’18 – Dr. Young</a:t>
            </a:r>
          </a:p>
          <a:p>
            <a:endParaRPr lang="en-US" dirty="0"/>
          </a:p>
          <a:p>
            <a:r>
              <a:rPr lang="en-US" dirty="0"/>
              <a:t>Eli </a:t>
            </a:r>
            <a:r>
              <a:rPr lang="en-US" dirty="0" err="1"/>
              <a:t>Selkin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761D-57BC-7D4D-A489-E3D4E2C0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96C2-A127-8841-AFFC-4242FF48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Behaviors &amp; Environment</a:t>
            </a:r>
          </a:p>
          <a:p>
            <a:r>
              <a:rPr lang="en-US" dirty="0"/>
              <a:t>History of evaluating behaviors</a:t>
            </a:r>
          </a:p>
          <a:p>
            <a:r>
              <a:rPr lang="en-US" dirty="0"/>
              <a:t>Newer techniques in monitoring behaviors</a:t>
            </a:r>
          </a:p>
          <a:p>
            <a:r>
              <a:rPr lang="en-US"/>
              <a:t>Proposed </a:t>
            </a:r>
            <a:endParaRPr lang="en-US" dirty="0"/>
          </a:p>
          <a:p>
            <a:r>
              <a:rPr lang="en-US" dirty="0"/>
              <a:t>Gathering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274-E378-E64B-BECB-92ED371C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video content</a:t>
            </a:r>
            <a:br>
              <a:rPr lang="en-US" dirty="0"/>
            </a:br>
            <a:r>
              <a:rPr lang="en-US" sz="2400" dirty="0"/>
              <a:t>What are the differences between these two videos?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6490-A690-3F41-B208-310C8469B1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85B88C-2DD8-5A4E-943C-42A6652CF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94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36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Learning BEHAVIORS FROM VIDEO</vt:lpstr>
      <vt:lpstr>Overview</vt:lpstr>
      <vt:lpstr>Comparison of video content What are the differences between these two videos?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Eli J. Selkin</cp:lastModifiedBy>
  <cp:revision>5</cp:revision>
  <dcterms:created xsi:type="dcterms:W3CDTF">2014-08-26T23:43:54Z</dcterms:created>
  <dcterms:modified xsi:type="dcterms:W3CDTF">2018-04-12T20:58:59Z</dcterms:modified>
</cp:coreProperties>
</file>