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gGr8xPMDH0U8WxPDZPS1FlPYNO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3CA420-5207-4D10-863C-680F50A0D38A}">
  <a:tblStyle styleId="{EF3CA420-5207-4D10-863C-680F50A0D38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1pPr>
            <a:lvl2pPr indent="-228600" lvl="1" marL="9144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2pPr>
            <a:lvl3pPr indent="-228600" lvl="2" marL="13716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3pPr>
            <a:lvl4pPr indent="-228600" lvl="3" marL="18288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4pPr>
            <a:lvl5pPr indent="-228600" lvl="4" marL="22860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5pPr>
            <a:lvl6pPr indent="-228600" lvl="5" marL="27432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6pPr>
            <a:lvl7pPr indent="-228600" lvl="6" marL="32004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7pPr>
            <a:lvl8pPr indent="-228600" lvl="7" marL="36576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8pPr>
            <a:lvl9pPr indent="-228600" lvl="8" marL="4114800" marR="0" rtl="0" algn="ctr">
              <a:spcBef>
                <a:spcPts val="0"/>
              </a:spcBef>
              <a:spcAft>
                <a:spcPts val="0"/>
              </a:spcAft>
              <a:buSzPts val="1400"/>
              <a:buNone/>
              <a:defRPr b="1" i="0" sz="1200" u="none" cap="none" strike="noStrike">
                <a:solidFill>
                  <a:srgbClr val="FF99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showMasterSp="0" type="tx">
  <p:cSld name="TITLE_AND_BODY">
    <p:spTree>
      <p:nvGrpSpPr>
        <p:cNvPr id="13" name="Shape 13"/>
        <p:cNvGrpSpPr/>
        <p:nvPr/>
      </p:nvGrpSpPr>
      <p:grpSpPr>
        <a:xfrm>
          <a:off x="0" y="0"/>
          <a:ext cx="0" cy="0"/>
          <a:chOff x="0" y="0"/>
          <a:chExt cx="0" cy="0"/>
        </a:xfrm>
      </p:grpSpPr>
      <p:pic>
        <p:nvPicPr>
          <p:cNvPr descr="New picture" id="14" name="Google Shape;14;p3"/>
          <p:cNvPicPr preferRelativeResize="0"/>
          <p:nvPr/>
        </p:nvPicPr>
        <p:blipFill rotWithShape="1">
          <a:blip r:embed="rId2">
            <a:alphaModFix/>
          </a:blip>
          <a:srcRect b="0" l="0" r="0" t="0"/>
          <a:stretch/>
        </p:blipFill>
        <p:spPr>
          <a:xfrm rot="-5400000">
            <a:off x="-11506200" y="16459200"/>
            <a:ext cx="14274800" cy="4368800"/>
          </a:xfrm>
          <a:prstGeom prst="rect">
            <a:avLst/>
          </a:prstGeom>
          <a:noFill/>
          <a:ln>
            <a:noFill/>
          </a:ln>
        </p:spPr>
      </p:pic>
      <p:pic>
        <p:nvPicPr>
          <p:cNvPr descr="New picture" id="15" name="Google Shape;15;p3"/>
          <p:cNvPicPr preferRelativeResize="0"/>
          <p:nvPr/>
        </p:nvPicPr>
        <p:blipFill rotWithShape="1">
          <a:blip r:embed="rId2">
            <a:alphaModFix/>
          </a:blip>
          <a:srcRect b="0" l="0" r="0" t="0"/>
          <a:stretch/>
        </p:blipFill>
        <p:spPr>
          <a:xfrm rot="5400000">
            <a:off x="41122600" y="16459200"/>
            <a:ext cx="14274800" cy="4368800"/>
          </a:xfrm>
          <a:prstGeom prst="rect">
            <a:avLst/>
          </a:prstGeom>
          <a:noFill/>
          <a:ln>
            <a:noFill/>
          </a:ln>
        </p:spPr>
      </p:pic>
      <p:pic>
        <p:nvPicPr>
          <p:cNvPr descr="New picture" id="16" name="Google Shape;16;p3"/>
          <p:cNvPicPr preferRelativeResize="0"/>
          <p:nvPr/>
        </p:nvPicPr>
        <p:blipFill rotWithShape="1">
          <a:blip r:embed="rId3">
            <a:alphaModFix/>
          </a:blip>
          <a:srcRect b="0" l="0" r="0" t="0"/>
          <a:stretch/>
        </p:blipFill>
        <p:spPr>
          <a:xfrm>
            <a:off x="6661150" y="33426400"/>
            <a:ext cx="30568900" cy="1549400"/>
          </a:xfrm>
          <a:prstGeom prst="rect">
            <a:avLst/>
          </a:prstGeom>
          <a:noFill/>
          <a:ln>
            <a:noFill/>
          </a:ln>
        </p:spPr>
      </p:pic>
      <p:sp>
        <p:nvSpPr>
          <p:cNvPr id="17" name="Google Shape;17;p3"/>
          <p:cNvSpPr txBox="1"/>
          <p:nvPr/>
        </p:nvSpPr>
        <p:spPr>
          <a:xfrm>
            <a:off x="6661150" y="34247900"/>
            <a:ext cx="21945600" cy="769997"/>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808080"/>
              </a:buClr>
              <a:buSzPts val="4800"/>
              <a:buFont typeface="Arial"/>
              <a:buNone/>
            </a:pPr>
            <a:r>
              <a:rPr b="1" i="0" lang="en-US" sz="4800" u="none" cap="none" strike="noStrike">
                <a:solidFill>
                  <a:srgbClr val="808080"/>
                </a:solidFill>
                <a:latin typeface="Arial"/>
                <a:ea typeface="Arial"/>
                <a:cs typeface="Arial"/>
                <a:sym typeface="Arial"/>
              </a:rPr>
              <a:t>Template ID: deepnavy  Size: 48x36</a:t>
            </a:r>
            <a:endParaRPr/>
          </a:p>
        </p:txBody>
      </p:sp>
      <p:sp>
        <p:nvSpPr>
          <p:cNvPr id="18" name="Google Shape;18;p3"/>
          <p:cNvSpPr txBox="1"/>
          <p:nvPr>
            <p:ph type="title"/>
          </p:nvPr>
        </p:nvSpPr>
        <p:spPr>
          <a:xfrm>
            <a:off x="2193925" y="1317625"/>
            <a:ext cx="39503351" cy="5486400"/>
          </a:xfrm>
          <a:prstGeom prst="rect">
            <a:avLst/>
          </a:prstGeom>
          <a:noFill/>
          <a:ln>
            <a:noFill/>
          </a:ln>
        </p:spPr>
        <p:txBody>
          <a:bodyPr anchorCtr="0" anchor="ctr" bIns="188100" lIns="188100" spcFirstLastPara="1" rIns="188100" wrap="square" tIns="188100">
            <a:normAutofit/>
          </a:bodyPr>
          <a:lstStyle>
            <a:lvl1pPr lvl="0" algn="ctr">
              <a:lnSpc>
                <a:spcPct val="100000"/>
              </a:lnSpc>
              <a:spcBef>
                <a:spcPts val="0"/>
              </a:spcBef>
              <a:spcAft>
                <a:spcPts val="0"/>
              </a:spcAft>
              <a:buClr>
                <a:srgbClr val="465E9C"/>
              </a:buClr>
              <a:buSzPts val="1800"/>
              <a:buNone/>
              <a:defRPr/>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19" name="Google Shape;19;p3"/>
          <p:cNvSpPr txBox="1"/>
          <p:nvPr>
            <p:ph idx="1" type="body"/>
          </p:nvPr>
        </p:nvSpPr>
        <p:spPr>
          <a:xfrm>
            <a:off x="2193925" y="7680325"/>
            <a:ext cx="19675478" cy="10787065"/>
          </a:xfrm>
          <a:prstGeom prst="rect">
            <a:avLst/>
          </a:prstGeom>
          <a:noFill/>
          <a:ln>
            <a:noFill/>
          </a:ln>
        </p:spPr>
        <p:txBody>
          <a:bodyPr anchorCtr="0" anchor="t" bIns="188100" lIns="188100" spcFirstLastPara="1" rIns="188100" wrap="square" tIns="188100">
            <a:normAutofit/>
          </a:bodyPr>
          <a:lstStyle>
            <a:lvl1pPr indent="-342900" lvl="0" marL="457200" algn="l">
              <a:lnSpc>
                <a:spcPct val="100000"/>
              </a:lnSpc>
              <a:spcBef>
                <a:spcPts val="3100"/>
              </a:spcBef>
              <a:spcAft>
                <a:spcPts val="0"/>
              </a:spcAft>
              <a:buClr>
                <a:srgbClr val="000000"/>
              </a:buClr>
              <a:buSzPts val="1800"/>
              <a:buChar char="•"/>
              <a:defRPr/>
            </a:lvl1pPr>
            <a:lvl2pPr indent="-342900" lvl="1" marL="914400" algn="l">
              <a:lnSpc>
                <a:spcPct val="100000"/>
              </a:lnSpc>
              <a:spcBef>
                <a:spcPts val="3100"/>
              </a:spcBef>
              <a:spcAft>
                <a:spcPts val="0"/>
              </a:spcAft>
              <a:buClr>
                <a:srgbClr val="000000"/>
              </a:buClr>
              <a:buSzPts val="1800"/>
              <a:buChar char="–"/>
              <a:defRPr/>
            </a:lvl2pPr>
            <a:lvl3pPr indent="-342900" lvl="2" marL="1371600" algn="l">
              <a:lnSpc>
                <a:spcPct val="100000"/>
              </a:lnSpc>
              <a:spcBef>
                <a:spcPts val="3100"/>
              </a:spcBef>
              <a:spcAft>
                <a:spcPts val="0"/>
              </a:spcAft>
              <a:buClr>
                <a:srgbClr val="000000"/>
              </a:buClr>
              <a:buSzPts val="1800"/>
              <a:buChar char="•"/>
              <a:defRPr/>
            </a:lvl3pPr>
            <a:lvl4pPr indent="-342900" lvl="3" marL="1828800" algn="l">
              <a:lnSpc>
                <a:spcPct val="100000"/>
              </a:lnSpc>
              <a:spcBef>
                <a:spcPts val="3100"/>
              </a:spcBef>
              <a:spcAft>
                <a:spcPts val="0"/>
              </a:spcAft>
              <a:buClr>
                <a:srgbClr val="000000"/>
              </a:buClr>
              <a:buSzPts val="1800"/>
              <a:buChar char="–"/>
              <a:defRPr/>
            </a:lvl4pPr>
            <a:lvl5pPr indent="-342900" lvl="4" marL="2286000" algn="l">
              <a:lnSpc>
                <a:spcPct val="100000"/>
              </a:lnSpc>
              <a:spcBef>
                <a:spcPts val="3100"/>
              </a:spcBef>
              <a:spcAft>
                <a:spcPts val="0"/>
              </a:spcAft>
              <a:buClr>
                <a:srgbClr val="000000"/>
              </a:buClr>
              <a:buSzPts val="1800"/>
              <a:buChar char="»"/>
              <a:defRPr/>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20" name="Google Shape;20;p3"/>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2" name="Shape 52"/>
        <p:cNvGrpSpPr/>
        <p:nvPr/>
      </p:nvGrpSpPr>
      <p:grpSpPr>
        <a:xfrm>
          <a:off x="0" y="0"/>
          <a:ext cx="0" cy="0"/>
          <a:chOff x="0" y="0"/>
          <a:chExt cx="0" cy="0"/>
        </a:xfrm>
      </p:grpSpPr>
      <p:sp>
        <p:nvSpPr>
          <p:cNvPr id="53" name="Google Shape;53;p12"/>
          <p:cNvSpPr txBox="1"/>
          <p:nvPr>
            <p:ph type="title"/>
          </p:nvPr>
        </p:nvSpPr>
        <p:spPr>
          <a:xfrm>
            <a:off x="8602664" y="23042567"/>
            <a:ext cx="26335038" cy="2720977"/>
          </a:xfrm>
          <a:prstGeom prst="rect">
            <a:avLst/>
          </a:prstGeom>
          <a:noFill/>
          <a:ln>
            <a:noFill/>
          </a:ln>
        </p:spPr>
        <p:txBody>
          <a:bodyPr anchorCtr="0" anchor="b" bIns="188100" lIns="188100" spcFirstLastPara="1" rIns="188100" wrap="square" tIns="188100">
            <a:normAutofit/>
          </a:bodyPr>
          <a:lstStyle>
            <a:lvl1pPr lvl="0" algn="l">
              <a:lnSpc>
                <a:spcPct val="100000"/>
              </a:lnSpc>
              <a:spcBef>
                <a:spcPts val="0"/>
              </a:spcBef>
              <a:spcAft>
                <a:spcPts val="0"/>
              </a:spcAft>
              <a:buClr>
                <a:srgbClr val="465E9C"/>
              </a:buClr>
              <a:buSzPts val="2000"/>
              <a:buFont typeface="Arial"/>
              <a:buNone/>
              <a:defRPr b="1" sz="2000"/>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54" name="Google Shape;54;p12"/>
          <p:cNvSpPr/>
          <p:nvPr>
            <p:ph idx="2" type="pic"/>
          </p:nvPr>
        </p:nvSpPr>
        <p:spPr>
          <a:xfrm>
            <a:off x="8602664" y="2941638"/>
            <a:ext cx="26335038" cy="19750088"/>
          </a:xfrm>
          <a:prstGeom prst="rect">
            <a:avLst/>
          </a:prstGeom>
          <a:noFill/>
          <a:ln>
            <a:noFill/>
          </a:ln>
        </p:spPr>
      </p:sp>
      <p:sp>
        <p:nvSpPr>
          <p:cNvPr id="55" name="Google Shape;55;p12"/>
          <p:cNvSpPr txBox="1"/>
          <p:nvPr>
            <p:ph idx="1" type="body"/>
          </p:nvPr>
        </p:nvSpPr>
        <p:spPr>
          <a:xfrm>
            <a:off x="8602664" y="25763542"/>
            <a:ext cx="26335038" cy="3862389"/>
          </a:xfrm>
          <a:prstGeom prst="rect">
            <a:avLst/>
          </a:prstGeom>
          <a:noFill/>
          <a:ln>
            <a:noFill/>
          </a:ln>
        </p:spPr>
        <p:txBody>
          <a:bodyPr anchorCtr="0" anchor="t" bIns="188100" lIns="188100" spcFirstLastPara="1" rIns="188100" wrap="square" tIns="188100">
            <a:normAutofit/>
          </a:bodyPr>
          <a:lstStyle>
            <a:lvl1pPr indent="-228600" lvl="0" marL="457200" algn="l">
              <a:lnSpc>
                <a:spcPct val="100000"/>
              </a:lnSpc>
              <a:spcBef>
                <a:spcPts val="300"/>
              </a:spcBef>
              <a:spcAft>
                <a:spcPts val="0"/>
              </a:spcAft>
              <a:buClr>
                <a:srgbClr val="000000"/>
              </a:buClr>
              <a:buSzPts val="1400"/>
              <a:buFont typeface="Arial"/>
              <a:buNone/>
              <a:defRPr sz="1400"/>
            </a:lvl1pPr>
            <a:lvl2pPr indent="-228600" lvl="1" marL="914400" algn="l">
              <a:lnSpc>
                <a:spcPct val="100000"/>
              </a:lnSpc>
              <a:spcBef>
                <a:spcPts val="300"/>
              </a:spcBef>
              <a:spcAft>
                <a:spcPts val="0"/>
              </a:spcAft>
              <a:buClr>
                <a:srgbClr val="000000"/>
              </a:buClr>
              <a:buSzPts val="1400"/>
              <a:buFont typeface="Arial"/>
              <a:buNone/>
              <a:defRPr sz="1400"/>
            </a:lvl2pPr>
            <a:lvl3pPr indent="-228600" lvl="2" marL="1371600" algn="l">
              <a:lnSpc>
                <a:spcPct val="100000"/>
              </a:lnSpc>
              <a:spcBef>
                <a:spcPts val="300"/>
              </a:spcBef>
              <a:spcAft>
                <a:spcPts val="0"/>
              </a:spcAft>
              <a:buClr>
                <a:srgbClr val="000000"/>
              </a:buClr>
              <a:buSzPts val="1400"/>
              <a:buFont typeface="Arial"/>
              <a:buNone/>
              <a:defRPr sz="1400"/>
            </a:lvl3pPr>
            <a:lvl4pPr indent="-228600" lvl="3" marL="1828800" algn="l">
              <a:lnSpc>
                <a:spcPct val="100000"/>
              </a:lnSpc>
              <a:spcBef>
                <a:spcPts val="300"/>
              </a:spcBef>
              <a:spcAft>
                <a:spcPts val="0"/>
              </a:spcAft>
              <a:buClr>
                <a:srgbClr val="000000"/>
              </a:buClr>
              <a:buSzPts val="1400"/>
              <a:buFont typeface="Arial"/>
              <a:buNone/>
              <a:defRPr sz="1400"/>
            </a:lvl4pPr>
            <a:lvl5pPr indent="-228600" lvl="4" marL="2286000" algn="l">
              <a:lnSpc>
                <a:spcPct val="100000"/>
              </a:lnSpc>
              <a:spcBef>
                <a:spcPts val="300"/>
              </a:spcBef>
              <a:spcAft>
                <a:spcPts val="0"/>
              </a:spcAft>
              <a:buClr>
                <a:srgbClr val="000000"/>
              </a:buClr>
              <a:buSzPts val="1400"/>
              <a:buFont typeface="Arial"/>
              <a:buNone/>
              <a:defRPr sz="1400"/>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56" name="Google Shape;56;p12"/>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title"/>
          </p:nvPr>
        </p:nvSpPr>
        <p:spPr>
          <a:xfrm>
            <a:off x="3292476" y="10226675"/>
            <a:ext cx="37306251" cy="7054850"/>
          </a:xfrm>
          <a:prstGeom prst="rect">
            <a:avLst/>
          </a:prstGeom>
          <a:noFill/>
          <a:ln>
            <a:noFill/>
          </a:ln>
        </p:spPr>
        <p:txBody>
          <a:bodyPr anchorCtr="0" anchor="ctr" bIns="188100" lIns="188100" spcFirstLastPara="1" rIns="188100" wrap="square" tIns="188100">
            <a:normAutofit/>
          </a:bodyPr>
          <a:lstStyle>
            <a:lvl1pPr lvl="0" algn="ctr">
              <a:lnSpc>
                <a:spcPct val="100000"/>
              </a:lnSpc>
              <a:spcBef>
                <a:spcPts val="0"/>
              </a:spcBef>
              <a:spcAft>
                <a:spcPts val="0"/>
              </a:spcAft>
              <a:buClr>
                <a:srgbClr val="465E9C"/>
              </a:buClr>
              <a:buSzPts val="1800"/>
              <a:buNone/>
              <a:defRPr/>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23" name="Google Shape;23;p4"/>
          <p:cNvSpPr txBox="1"/>
          <p:nvPr>
            <p:ph idx="1" type="body"/>
          </p:nvPr>
        </p:nvSpPr>
        <p:spPr>
          <a:xfrm>
            <a:off x="6583363" y="18653125"/>
            <a:ext cx="30724476" cy="8413750"/>
          </a:xfrm>
          <a:prstGeom prst="rect">
            <a:avLst/>
          </a:prstGeom>
          <a:noFill/>
          <a:ln>
            <a:noFill/>
          </a:ln>
        </p:spPr>
        <p:txBody>
          <a:bodyPr anchorCtr="0" anchor="t" bIns="188100" lIns="188100" spcFirstLastPara="1" rIns="188100" wrap="square" tIns="188100">
            <a:normAutofit/>
          </a:bodyPr>
          <a:lstStyle>
            <a:lvl1pPr indent="-228600" lvl="0" marL="457200" algn="ctr">
              <a:lnSpc>
                <a:spcPct val="100000"/>
              </a:lnSpc>
              <a:spcBef>
                <a:spcPts val="3100"/>
              </a:spcBef>
              <a:spcAft>
                <a:spcPts val="0"/>
              </a:spcAft>
              <a:buClr>
                <a:srgbClr val="000000"/>
              </a:buClr>
              <a:buSzPts val="1800"/>
              <a:buNone/>
              <a:defRPr/>
            </a:lvl1pPr>
            <a:lvl2pPr indent="-228600" lvl="1" marL="914400" algn="ctr">
              <a:lnSpc>
                <a:spcPct val="100000"/>
              </a:lnSpc>
              <a:spcBef>
                <a:spcPts val="3100"/>
              </a:spcBef>
              <a:spcAft>
                <a:spcPts val="0"/>
              </a:spcAft>
              <a:buClr>
                <a:srgbClr val="000000"/>
              </a:buClr>
              <a:buSzPts val="1800"/>
              <a:buNone/>
              <a:defRPr/>
            </a:lvl2pPr>
            <a:lvl3pPr indent="-228600" lvl="2" marL="1371600" algn="ctr">
              <a:lnSpc>
                <a:spcPct val="100000"/>
              </a:lnSpc>
              <a:spcBef>
                <a:spcPts val="3100"/>
              </a:spcBef>
              <a:spcAft>
                <a:spcPts val="0"/>
              </a:spcAft>
              <a:buClr>
                <a:srgbClr val="000000"/>
              </a:buClr>
              <a:buSzPts val="1800"/>
              <a:buNone/>
              <a:defRPr/>
            </a:lvl3pPr>
            <a:lvl4pPr indent="-228600" lvl="3" marL="1828800" algn="ctr">
              <a:lnSpc>
                <a:spcPct val="100000"/>
              </a:lnSpc>
              <a:spcBef>
                <a:spcPts val="3100"/>
              </a:spcBef>
              <a:spcAft>
                <a:spcPts val="0"/>
              </a:spcAft>
              <a:buClr>
                <a:srgbClr val="000000"/>
              </a:buClr>
              <a:buSzPts val="1800"/>
              <a:buNone/>
              <a:defRPr/>
            </a:lvl4pPr>
            <a:lvl5pPr indent="-228600" lvl="4" marL="2286000" algn="ctr">
              <a:lnSpc>
                <a:spcPct val="100000"/>
              </a:lnSpc>
              <a:spcBef>
                <a:spcPts val="3100"/>
              </a:spcBef>
              <a:spcAft>
                <a:spcPts val="0"/>
              </a:spcAft>
              <a:buClr>
                <a:srgbClr val="000000"/>
              </a:buClr>
              <a:buSzPts val="1800"/>
              <a:buNone/>
              <a:defRPr/>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24" name="Google Shape;24;p4"/>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5"/>
          <p:cNvSpPr txBox="1"/>
          <p:nvPr>
            <p:ph type="title"/>
          </p:nvPr>
        </p:nvSpPr>
        <p:spPr>
          <a:xfrm>
            <a:off x="2193925" y="1317625"/>
            <a:ext cx="39503350" cy="5486400"/>
          </a:xfrm>
          <a:prstGeom prst="rect">
            <a:avLst/>
          </a:prstGeom>
          <a:noFill/>
          <a:ln>
            <a:noFill/>
          </a:ln>
        </p:spPr>
        <p:txBody>
          <a:bodyPr anchorCtr="0" anchor="ctr" bIns="188100" lIns="188100" spcFirstLastPara="1" rIns="188100" wrap="square" tIns="188100">
            <a:normAutofit/>
          </a:bodyPr>
          <a:lstStyle>
            <a:lvl1pPr lvl="0" algn="ctr">
              <a:lnSpc>
                <a:spcPct val="100000"/>
              </a:lnSpc>
              <a:spcBef>
                <a:spcPts val="0"/>
              </a:spcBef>
              <a:spcAft>
                <a:spcPts val="0"/>
              </a:spcAft>
              <a:buClr>
                <a:srgbClr val="465E9C"/>
              </a:buClr>
              <a:buSzPts val="1800"/>
              <a:buNone/>
              <a:defRPr/>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27" name="Google Shape;27;p5"/>
          <p:cNvSpPr txBox="1"/>
          <p:nvPr>
            <p:ph idx="1" type="body"/>
          </p:nvPr>
        </p:nvSpPr>
        <p:spPr>
          <a:xfrm>
            <a:off x="2193925" y="7680325"/>
            <a:ext cx="39503350" cy="21726525"/>
          </a:xfrm>
          <a:prstGeom prst="rect">
            <a:avLst/>
          </a:prstGeom>
          <a:noFill/>
          <a:ln>
            <a:noFill/>
          </a:ln>
        </p:spPr>
        <p:txBody>
          <a:bodyPr anchorCtr="0" anchor="t" bIns="188100" lIns="188100" spcFirstLastPara="1" rIns="188100" wrap="square" tIns="188100">
            <a:normAutofit/>
          </a:bodyPr>
          <a:lstStyle>
            <a:lvl1pPr indent="-342900" lvl="0" marL="457200" algn="l">
              <a:lnSpc>
                <a:spcPct val="100000"/>
              </a:lnSpc>
              <a:spcBef>
                <a:spcPts val="3100"/>
              </a:spcBef>
              <a:spcAft>
                <a:spcPts val="0"/>
              </a:spcAft>
              <a:buClr>
                <a:srgbClr val="000000"/>
              </a:buClr>
              <a:buSzPts val="1800"/>
              <a:buChar char="•"/>
              <a:defRPr/>
            </a:lvl1pPr>
            <a:lvl2pPr indent="-342900" lvl="1" marL="914400" algn="l">
              <a:lnSpc>
                <a:spcPct val="100000"/>
              </a:lnSpc>
              <a:spcBef>
                <a:spcPts val="3100"/>
              </a:spcBef>
              <a:spcAft>
                <a:spcPts val="0"/>
              </a:spcAft>
              <a:buClr>
                <a:srgbClr val="000000"/>
              </a:buClr>
              <a:buSzPts val="1800"/>
              <a:buChar char="–"/>
              <a:defRPr/>
            </a:lvl2pPr>
            <a:lvl3pPr indent="-342900" lvl="2" marL="1371600" algn="l">
              <a:lnSpc>
                <a:spcPct val="100000"/>
              </a:lnSpc>
              <a:spcBef>
                <a:spcPts val="3100"/>
              </a:spcBef>
              <a:spcAft>
                <a:spcPts val="0"/>
              </a:spcAft>
              <a:buClr>
                <a:srgbClr val="000000"/>
              </a:buClr>
              <a:buSzPts val="1800"/>
              <a:buChar char="•"/>
              <a:defRPr/>
            </a:lvl3pPr>
            <a:lvl4pPr indent="-342900" lvl="3" marL="1828800" algn="l">
              <a:lnSpc>
                <a:spcPct val="100000"/>
              </a:lnSpc>
              <a:spcBef>
                <a:spcPts val="3100"/>
              </a:spcBef>
              <a:spcAft>
                <a:spcPts val="0"/>
              </a:spcAft>
              <a:buClr>
                <a:srgbClr val="000000"/>
              </a:buClr>
              <a:buSzPts val="1800"/>
              <a:buChar char="–"/>
              <a:defRPr/>
            </a:lvl4pPr>
            <a:lvl5pPr indent="-342900" lvl="4" marL="2286000" algn="l">
              <a:lnSpc>
                <a:spcPct val="100000"/>
              </a:lnSpc>
              <a:spcBef>
                <a:spcPts val="3100"/>
              </a:spcBef>
              <a:spcAft>
                <a:spcPts val="0"/>
              </a:spcAft>
              <a:buClr>
                <a:srgbClr val="000000"/>
              </a:buClr>
              <a:buSzPts val="1800"/>
              <a:buChar char="»"/>
              <a:defRPr/>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28" name="Google Shape;28;p5"/>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 name="Shape 29"/>
        <p:cNvGrpSpPr/>
        <p:nvPr/>
      </p:nvGrpSpPr>
      <p:grpSpPr>
        <a:xfrm>
          <a:off x="0" y="0"/>
          <a:ext cx="0" cy="0"/>
          <a:chOff x="0" y="0"/>
          <a:chExt cx="0" cy="0"/>
        </a:xfrm>
      </p:grpSpPr>
      <p:sp>
        <p:nvSpPr>
          <p:cNvPr id="30" name="Google Shape;30;p6"/>
          <p:cNvSpPr txBox="1"/>
          <p:nvPr>
            <p:ph type="title"/>
          </p:nvPr>
        </p:nvSpPr>
        <p:spPr>
          <a:xfrm>
            <a:off x="3467100" y="21153442"/>
            <a:ext cx="37307838" cy="6537326"/>
          </a:xfrm>
          <a:prstGeom prst="rect">
            <a:avLst/>
          </a:prstGeom>
          <a:noFill/>
          <a:ln>
            <a:noFill/>
          </a:ln>
        </p:spPr>
        <p:txBody>
          <a:bodyPr anchorCtr="0" anchor="t" bIns="188100" lIns="188100" spcFirstLastPara="1" rIns="188100" wrap="square" tIns="188100">
            <a:normAutofit/>
          </a:bodyPr>
          <a:lstStyle>
            <a:lvl1pPr lvl="0" algn="l">
              <a:lnSpc>
                <a:spcPct val="100000"/>
              </a:lnSpc>
              <a:spcBef>
                <a:spcPts val="0"/>
              </a:spcBef>
              <a:spcAft>
                <a:spcPts val="0"/>
              </a:spcAft>
              <a:buClr>
                <a:srgbClr val="465E9C"/>
              </a:buClr>
              <a:buSzPts val="4000"/>
              <a:buFont typeface="Arial"/>
              <a:buNone/>
              <a:defRPr b="1" sz="4000" cap="none"/>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31" name="Google Shape;31;p6"/>
          <p:cNvSpPr txBox="1"/>
          <p:nvPr>
            <p:ph idx="1" type="body"/>
          </p:nvPr>
        </p:nvSpPr>
        <p:spPr>
          <a:xfrm>
            <a:off x="3467100" y="13952537"/>
            <a:ext cx="37307838" cy="7200902"/>
          </a:xfrm>
          <a:prstGeom prst="rect">
            <a:avLst/>
          </a:prstGeom>
          <a:noFill/>
          <a:ln>
            <a:noFill/>
          </a:ln>
        </p:spPr>
        <p:txBody>
          <a:bodyPr anchorCtr="0" anchor="b" bIns="188100" lIns="188100" spcFirstLastPara="1" rIns="188100" wrap="square" tIns="188100">
            <a:normAutofit/>
          </a:bodyPr>
          <a:lstStyle>
            <a:lvl1pPr indent="-228600" lvl="0" marL="457200" algn="l">
              <a:lnSpc>
                <a:spcPct val="100000"/>
              </a:lnSpc>
              <a:spcBef>
                <a:spcPts val="400"/>
              </a:spcBef>
              <a:spcAft>
                <a:spcPts val="0"/>
              </a:spcAft>
              <a:buClr>
                <a:srgbClr val="000000"/>
              </a:buClr>
              <a:buSzPts val="2000"/>
              <a:buFont typeface="Arial"/>
              <a:buNone/>
              <a:defRPr sz="2000"/>
            </a:lvl1pPr>
            <a:lvl2pPr indent="-228600" lvl="1" marL="914400" algn="l">
              <a:lnSpc>
                <a:spcPct val="100000"/>
              </a:lnSpc>
              <a:spcBef>
                <a:spcPts val="400"/>
              </a:spcBef>
              <a:spcAft>
                <a:spcPts val="0"/>
              </a:spcAft>
              <a:buClr>
                <a:srgbClr val="000000"/>
              </a:buClr>
              <a:buSzPts val="2000"/>
              <a:buFont typeface="Arial"/>
              <a:buNone/>
              <a:defRPr sz="2000"/>
            </a:lvl2pPr>
            <a:lvl3pPr indent="-228600" lvl="2" marL="1371600" algn="l">
              <a:lnSpc>
                <a:spcPct val="100000"/>
              </a:lnSpc>
              <a:spcBef>
                <a:spcPts val="400"/>
              </a:spcBef>
              <a:spcAft>
                <a:spcPts val="0"/>
              </a:spcAft>
              <a:buClr>
                <a:srgbClr val="000000"/>
              </a:buClr>
              <a:buSzPts val="2000"/>
              <a:buFont typeface="Arial"/>
              <a:buNone/>
              <a:defRPr sz="2000"/>
            </a:lvl3pPr>
            <a:lvl4pPr indent="-228600" lvl="3" marL="1828800" algn="l">
              <a:lnSpc>
                <a:spcPct val="100000"/>
              </a:lnSpc>
              <a:spcBef>
                <a:spcPts val="400"/>
              </a:spcBef>
              <a:spcAft>
                <a:spcPts val="0"/>
              </a:spcAft>
              <a:buClr>
                <a:srgbClr val="000000"/>
              </a:buClr>
              <a:buSzPts val="2000"/>
              <a:buFont typeface="Arial"/>
              <a:buNone/>
              <a:defRPr sz="2000"/>
            </a:lvl4pPr>
            <a:lvl5pPr indent="-228600" lvl="4" marL="2286000" algn="l">
              <a:lnSpc>
                <a:spcPct val="100000"/>
              </a:lnSpc>
              <a:spcBef>
                <a:spcPts val="400"/>
              </a:spcBef>
              <a:spcAft>
                <a:spcPts val="0"/>
              </a:spcAft>
              <a:buClr>
                <a:srgbClr val="000000"/>
              </a:buClr>
              <a:buSzPts val="2000"/>
              <a:buFont typeface="Arial"/>
              <a:buNone/>
              <a:defRPr sz="2000"/>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32" name="Google Shape;32;p6"/>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7"/>
          <p:cNvSpPr txBox="1"/>
          <p:nvPr>
            <p:ph type="title"/>
          </p:nvPr>
        </p:nvSpPr>
        <p:spPr>
          <a:xfrm>
            <a:off x="2193925" y="1317625"/>
            <a:ext cx="39503350" cy="5486400"/>
          </a:xfrm>
          <a:prstGeom prst="rect">
            <a:avLst/>
          </a:prstGeom>
          <a:noFill/>
          <a:ln>
            <a:noFill/>
          </a:ln>
        </p:spPr>
        <p:txBody>
          <a:bodyPr anchorCtr="0" anchor="ctr" bIns="188100" lIns="188100" spcFirstLastPara="1" rIns="188100" wrap="square" tIns="188100">
            <a:normAutofit/>
          </a:bodyPr>
          <a:lstStyle>
            <a:lvl1pPr lvl="0" algn="ctr">
              <a:lnSpc>
                <a:spcPct val="100000"/>
              </a:lnSpc>
              <a:spcBef>
                <a:spcPts val="0"/>
              </a:spcBef>
              <a:spcAft>
                <a:spcPts val="0"/>
              </a:spcAft>
              <a:buClr>
                <a:srgbClr val="465E9C"/>
              </a:buClr>
              <a:buSzPts val="1800"/>
              <a:buNone/>
              <a:defRPr/>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35" name="Google Shape;35;p7"/>
          <p:cNvSpPr txBox="1"/>
          <p:nvPr>
            <p:ph idx="1" type="body"/>
          </p:nvPr>
        </p:nvSpPr>
        <p:spPr>
          <a:xfrm>
            <a:off x="2193925" y="7680325"/>
            <a:ext cx="19675478" cy="21726525"/>
          </a:xfrm>
          <a:prstGeom prst="rect">
            <a:avLst/>
          </a:prstGeom>
          <a:noFill/>
          <a:ln>
            <a:noFill/>
          </a:ln>
        </p:spPr>
        <p:txBody>
          <a:bodyPr anchorCtr="0" anchor="t" bIns="188100" lIns="188100" spcFirstLastPara="1" rIns="188100" wrap="square" tIns="188100">
            <a:normAutofit/>
          </a:bodyPr>
          <a:lstStyle>
            <a:lvl1pPr indent="-406400" lvl="0" marL="457200" algn="l">
              <a:lnSpc>
                <a:spcPct val="100000"/>
              </a:lnSpc>
              <a:spcBef>
                <a:spcPts val="600"/>
              </a:spcBef>
              <a:spcAft>
                <a:spcPts val="0"/>
              </a:spcAft>
              <a:buClr>
                <a:srgbClr val="000000"/>
              </a:buClr>
              <a:buSzPts val="2800"/>
              <a:buFont typeface="Arial"/>
              <a:buChar char="•"/>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36" name="Google Shape;36;p7"/>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 name="Shape 37"/>
        <p:cNvGrpSpPr/>
        <p:nvPr/>
      </p:nvGrpSpPr>
      <p:grpSpPr>
        <a:xfrm>
          <a:off x="0" y="0"/>
          <a:ext cx="0" cy="0"/>
          <a:chOff x="0" y="0"/>
          <a:chExt cx="0" cy="0"/>
        </a:xfrm>
      </p:grpSpPr>
      <p:sp>
        <p:nvSpPr>
          <p:cNvPr id="38" name="Google Shape;38;p8"/>
          <p:cNvSpPr txBox="1"/>
          <p:nvPr>
            <p:ph type="title"/>
          </p:nvPr>
        </p:nvSpPr>
        <p:spPr>
          <a:xfrm>
            <a:off x="2193925" y="1317625"/>
            <a:ext cx="39503350" cy="5486400"/>
          </a:xfrm>
          <a:prstGeom prst="rect">
            <a:avLst/>
          </a:prstGeom>
          <a:noFill/>
          <a:ln>
            <a:noFill/>
          </a:ln>
        </p:spPr>
        <p:txBody>
          <a:bodyPr anchorCtr="0" anchor="ctr" bIns="188100" lIns="188100" spcFirstLastPara="1" rIns="188100" wrap="square" tIns="188100">
            <a:normAutofit/>
          </a:bodyPr>
          <a:lstStyle>
            <a:lvl1pPr lvl="0" algn="ctr">
              <a:lnSpc>
                <a:spcPct val="100000"/>
              </a:lnSpc>
              <a:spcBef>
                <a:spcPts val="0"/>
              </a:spcBef>
              <a:spcAft>
                <a:spcPts val="0"/>
              </a:spcAft>
              <a:buClr>
                <a:srgbClr val="465E9C"/>
              </a:buClr>
              <a:buSzPts val="1800"/>
              <a:buNone/>
              <a:defRPr/>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39" name="Google Shape;39;p8"/>
          <p:cNvSpPr txBox="1"/>
          <p:nvPr>
            <p:ph idx="1" type="body"/>
          </p:nvPr>
        </p:nvSpPr>
        <p:spPr>
          <a:xfrm>
            <a:off x="2193925" y="7369178"/>
            <a:ext cx="19392900" cy="3070227"/>
          </a:xfrm>
          <a:prstGeom prst="rect">
            <a:avLst/>
          </a:prstGeom>
          <a:noFill/>
          <a:ln>
            <a:noFill/>
          </a:ln>
        </p:spPr>
        <p:txBody>
          <a:bodyPr anchorCtr="0" anchor="b" bIns="188100" lIns="188100" spcFirstLastPara="1" rIns="188100" wrap="square" tIns="188100">
            <a:normAutofit/>
          </a:bodyPr>
          <a:lstStyle>
            <a:lvl1pPr indent="-228600" lvl="0" marL="457200" algn="l">
              <a:lnSpc>
                <a:spcPct val="100000"/>
              </a:lnSpc>
              <a:spcBef>
                <a:spcPts val="500"/>
              </a:spcBef>
              <a:spcAft>
                <a:spcPts val="0"/>
              </a:spcAft>
              <a:buClr>
                <a:srgbClr val="000000"/>
              </a:buClr>
              <a:buSzPts val="2400"/>
              <a:buFont typeface="Arial"/>
              <a:buNone/>
              <a:defRPr b="1" sz="2400"/>
            </a:lvl1pPr>
            <a:lvl2pPr indent="-228600" lvl="1" marL="914400" algn="l">
              <a:lnSpc>
                <a:spcPct val="100000"/>
              </a:lnSpc>
              <a:spcBef>
                <a:spcPts val="500"/>
              </a:spcBef>
              <a:spcAft>
                <a:spcPts val="0"/>
              </a:spcAft>
              <a:buClr>
                <a:srgbClr val="000000"/>
              </a:buClr>
              <a:buSzPts val="2400"/>
              <a:buFont typeface="Arial"/>
              <a:buNone/>
              <a:defRPr b="1" sz="2400"/>
            </a:lvl2pPr>
            <a:lvl3pPr indent="-228600" lvl="2" marL="1371600" algn="l">
              <a:lnSpc>
                <a:spcPct val="100000"/>
              </a:lnSpc>
              <a:spcBef>
                <a:spcPts val="500"/>
              </a:spcBef>
              <a:spcAft>
                <a:spcPts val="0"/>
              </a:spcAft>
              <a:buClr>
                <a:srgbClr val="000000"/>
              </a:buClr>
              <a:buSzPts val="2400"/>
              <a:buFont typeface="Arial"/>
              <a:buNone/>
              <a:defRPr b="1" sz="2400"/>
            </a:lvl3pPr>
            <a:lvl4pPr indent="-228600" lvl="3" marL="1828800" algn="l">
              <a:lnSpc>
                <a:spcPct val="100000"/>
              </a:lnSpc>
              <a:spcBef>
                <a:spcPts val="500"/>
              </a:spcBef>
              <a:spcAft>
                <a:spcPts val="0"/>
              </a:spcAft>
              <a:buClr>
                <a:srgbClr val="000000"/>
              </a:buClr>
              <a:buSzPts val="2400"/>
              <a:buFont typeface="Arial"/>
              <a:buNone/>
              <a:defRPr b="1" sz="2400"/>
            </a:lvl4pPr>
            <a:lvl5pPr indent="-228600" lvl="4" marL="2286000" algn="l">
              <a:lnSpc>
                <a:spcPct val="100000"/>
              </a:lnSpc>
              <a:spcBef>
                <a:spcPts val="500"/>
              </a:spcBef>
              <a:spcAft>
                <a:spcPts val="0"/>
              </a:spcAft>
              <a:buClr>
                <a:srgbClr val="000000"/>
              </a:buClr>
              <a:buSzPts val="2400"/>
              <a:buFont typeface="Arial"/>
              <a:buNone/>
              <a:defRPr b="1" sz="2400"/>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40" name="Google Shape;40;p8"/>
          <p:cNvSpPr txBox="1"/>
          <p:nvPr>
            <p:ph idx="2" type="body"/>
          </p:nvPr>
        </p:nvSpPr>
        <p:spPr>
          <a:xfrm>
            <a:off x="22296437" y="7369178"/>
            <a:ext cx="19400842" cy="3070227"/>
          </a:xfrm>
          <a:prstGeom prst="rect">
            <a:avLst/>
          </a:prstGeom>
          <a:noFill/>
          <a:ln>
            <a:noFill/>
          </a:ln>
        </p:spPr>
        <p:txBody>
          <a:bodyPr anchorCtr="0" anchor="b" bIns="188100" lIns="188100" spcFirstLastPara="1" rIns="188100" wrap="square" tIns="188100">
            <a:normAutofit/>
          </a:bodyPr>
          <a:lstStyle>
            <a:lvl1pPr indent="-342900" lvl="0" marL="457200" algn="l">
              <a:lnSpc>
                <a:spcPct val="100000"/>
              </a:lnSpc>
              <a:spcBef>
                <a:spcPts val="3100"/>
              </a:spcBef>
              <a:spcAft>
                <a:spcPts val="0"/>
              </a:spcAft>
              <a:buClr>
                <a:srgbClr val="000000"/>
              </a:buClr>
              <a:buSzPts val="1800"/>
              <a:buChar char="•"/>
              <a:defRPr/>
            </a:lvl1pPr>
            <a:lvl2pPr indent="-342900" lvl="1" marL="914400" algn="l">
              <a:lnSpc>
                <a:spcPct val="100000"/>
              </a:lnSpc>
              <a:spcBef>
                <a:spcPts val="3100"/>
              </a:spcBef>
              <a:spcAft>
                <a:spcPts val="0"/>
              </a:spcAft>
              <a:buClr>
                <a:srgbClr val="000000"/>
              </a:buClr>
              <a:buSzPts val="1800"/>
              <a:buChar char="–"/>
              <a:defRPr/>
            </a:lvl2pPr>
            <a:lvl3pPr indent="-342900" lvl="2" marL="1371600" algn="l">
              <a:lnSpc>
                <a:spcPct val="100000"/>
              </a:lnSpc>
              <a:spcBef>
                <a:spcPts val="3100"/>
              </a:spcBef>
              <a:spcAft>
                <a:spcPts val="0"/>
              </a:spcAft>
              <a:buClr>
                <a:srgbClr val="000000"/>
              </a:buClr>
              <a:buSzPts val="1800"/>
              <a:buChar char="•"/>
              <a:defRPr/>
            </a:lvl3pPr>
            <a:lvl4pPr indent="-342900" lvl="3" marL="1828800" algn="l">
              <a:lnSpc>
                <a:spcPct val="100000"/>
              </a:lnSpc>
              <a:spcBef>
                <a:spcPts val="3100"/>
              </a:spcBef>
              <a:spcAft>
                <a:spcPts val="0"/>
              </a:spcAft>
              <a:buClr>
                <a:srgbClr val="000000"/>
              </a:buClr>
              <a:buSzPts val="1800"/>
              <a:buChar char="–"/>
              <a:defRPr/>
            </a:lvl4pPr>
            <a:lvl5pPr indent="-342900" lvl="4" marL="2286000" algn="l">
              <a:lnSpc>
                <a:spcPct val="100000"/>
              </a:lnSpc>
              <a:spcBef>
                <a:spcPts val="3100"/>
              </a:spcBef>
              <a:spcAft>
                <a:spcPts val="0"/>
              </a:spcAft>
              <a:buClr>
                <a:srgbClr val="000000"/>
              </a:buClr>
              <a:buSzPts val="1800"/>
              <a:buChar char="»"/>
              <a:defRPr/>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41" name="Google Shape;41;p8"/>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 name="Shape 42"/>
        <p:cNvGrpSpPr/>
        <p:nvPr/>
      </p:nvGrpSpPr>
      <p:grpSpPr>
        <a:xfrm>
          <a:off x="0" y="0"/>
          <a:ext cx="0" cy="0"/>
          <a:chOff x="0" y="0"/>
          <a:chExt cx="0" cy="0"/>
        </a:xfrm>
      </p:grpSpPr>
      <p:sp>
        <p:nvSpPr>
          <p:cNvPr id="43" name="Google Shape;43;p9"/>
          <p:cNvSpPr txBox="1"/>
          <p:nvPr>
            <p:ph type="title"/>
          </p:nvPr>
        </p:nvSpPr>
        <p:spPr>
          <a:xfrm>
            <a:off x="2193925" y="1317625"/>
            <a:ext cx="39503350" cy="5486400"/>
          </a:xfrm>
          <a:prstGeom prst="rect">
            <a:avLst/>
          </a:prstGeom>
          <a:noFill/>
          <a:ln>
            <a:noFill/>
          </a:ln>
        </p:spPr>
        <p:txBody>
          <a:bodyPr anchorCtr="0" anchor="ctr" bIns="188100" lIns="188100" spcFirstLastPara="1" rIns="188100" wrap="square" tIns="188100">
            <a:normAutofit/>
          </a:bodyPr>
          <a:lstStyle>
            <a:lvl1pPr lvl="0" algn="ctr">
              <a:lnSpc>
                <a:spcPct val="100000"/>
              </a:lnSpc>
              <a:spcBef>
                <a:spcPts val="0"/>
              </a:spcBef>
              <a:spcAft>
                <a:spcPts val="0"/>
              </a:spcAft>
              <a:buClr>
                <a:srgbClr val="465E9C"/>
              </a:buClr>
              <a:buSzPts val="1800"/>
              <a:buNone/>
              <a:defRPr/>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44" name="Google Shape;44;p9"/>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7" name="Shape 47"/>
        <p:cNvGrpSpPr/>
        <p:nvPr/>
      </p:nvGrpSpPr>
      <p:grpSpPr>
        <a:xfrm>
          <a:off x="0" y="0"/>
          <a:ext cx="0" cy="0"/>
          <a:chOff x="0" y="0"/>
          <a:chExt cx="0" cy="0"/>
        </a:xfrm>
      </p:grpSpPr>
      <p:sp>
        <p:nvSpPr>
          <p:cNvPr id="48" name="Google Shape;48;p11"/>
          <p:cNvSpPr txBox="1"/>
          <p:nvPr>
            <p:ph type="title"/>
          </p:nvPr>
        </p:nvSpPr>
        <p:spPr>
          <a:xfrm>
            <a:off x="2193925" y="1311275"/>
            <a:ext cx="14439900" cy="5576888"/>
          </a:xfrm>
          <a:prstGeom prst="rect">
            <a:avLst/>
          </a:prstGeom>
          <a:noFill/>
          <a:ln>
            <a:noFill/>
          </a:ln>
        </p:spPr>
        <p:txBody>
          <a:bodyPr anchorCtr="0" anchor="b" bIns="188100" lIns="188100" spcFirstLastPara="1" rIns="188100" wrap="square" tIns="188100">
            <a:normAutofit/>
          </a:bodyPr>
          <a:lstStyle>
            <a:lvl1pPr lvl="0" algn="l">
              <a:lnSpc>
                <a:spcPct val="100000"/>
              </a:lnSpc>
              <a:spcBef>
                <a:spcPts val="0"/>
              </a:spcBef>
              <a:spcAft>
                <a:spcPts val="0"/>
              </a:spcAft>
              <a:buClr>
                <a:srgbClr val="465E9C"/>
              </a:buClr>
              <a:buSzPts val="2000"/>
              <a:buFont typeface="Arial"/>
              <a:buNone/>
              <a:defRPr b="1" sz="2000"/>
            </a:lvl1pPr>
            <a:lvl2pPr lvl="1" algn="ctr">
              <a:lnSpc>
                <a:spcPct val="100000"/>
              </a:lnSpc>
              <a:spcBef>
                <a:spcPts val="0"/>
              </a:spcBef>
              <a:spcAft>
                <a:spcPts val="0"/>
              </a:spcAft>
              <a:buClr>
                <a:srgbClr val="465E9C"/>
              </a:buClr>
              <a:buSzPts val="1800"/>
              <a:buNone/>
              <a:defRPr/>
            </a:lvl2pPr>
            <a:lvl3pPr lvl="2" algn="ctr">
              <a:lnSpc>
                <a:spcPct val="100000"/>
              </a:lnSpc>
              <a:spcBef>
                <a:spcPts val="0"/>
              </a:spcBef>
              <a:spcAft>
                <a:spcPts val="0"/>
              </a:spcAft>
              <a:buClr>
                <a:srgbClr val="465E9C"/>
              </a:buClr>
              <a:buSzPts val="1800"/>
              <a:buNone/>
              <a:defRPr/>
            </a:lvl3pPr>
            <a:lvl4pPr lvl="3" algn="ctr">
              <a:lnSpc>
                <a:spcPct val="100000"/>
              </a:lnSpc>
              <a:spcBef>
                <a:spcPts val="0"/>
              </a:spcBef>
              <a:spcAft>
                <a:spcPts val="0"/>
              </a:spcAft>
              <a:buClr>
                <a:srgbClr val="465E9C"/>
              </a:buClr>
              <a:buSzPts val="1800"/>
              <a:buNone/>
              <a:defRPr/>
            </a:lvl4pPr>
            <a:lvl5pPr lvl="4" algn="ctr">
              <a:lnSpc>
                <a:spcPct val="100000"/>
              </a:lnSpc>
              <a:spcBef>
                <a:spcPts val="0"/>
              </a:spcBef>
              <a:spcAft>
                <a:spcPts val="0"/>
              </a:spcAft>
              <a:buClr>
                <a:srgbClr val="465E9C"/>
              </a:buClr>
              <a:buSzPts val="1800"/>
              <a:buNone/>
              <a:defRPr/>
            </a:lvl5pPr>
            <a:lvl6pPr lvl="5" algn="ctr">
              <a:lnSpc>
                <a:spcPct val="100000"/>
              </a:lnSpc>
              <a:spcBef>
                <a:spcPts val="0"/>
              </a:spcBef>
              <a:spcAft>
                <a:spcPts val="0"/>
              </a:spcAft>
              <a:buClr>
                <a:srgbClr val="465E9C"/>
              </a:buClr>
              <a:buSzPts val="1800"/>
              <a:buNone/>
              <a:defRPr/>
            </a:lvl6pPr>
            <a:lvl7pPr lvl="6" algn="ctr">
              <a:lnSpc>
                <a:spcPct val="100000"/>
              </a:lnSpc>
              <a:spcBef>
                <a:spcPts val="0"/>
              </a:spcBef>
              <a:spcAft>
                <a:spcPts val="0"/>
              </a:spcAft>
              <a:buClr>
                <a:srgbClr val="465E9C"/>
              </a:buClr>
              <a:buSzPts val="1800"/>
              <a:buNone/>
              <a:defRPr/>
            </a:lvl7pPr>
            <a:lvl8pPr lvl="7" algn="ctr">
              <a:lnSpc>
                <a:spcPct val="100000"/>
              </a:lnSpc>
              <a:spcBef>
                <a:spcPts val="0"/>
              </a:spcBef>
              <a:spcAft>
                <a:spcPts val="0"/>
              </a:spcAft>
              <a:buClr>
                <a:srgbClr val="465E9C"/>
              </a:buClr>
              <a:buSzPts val="1800"/>
              <a:buNone/>
              <a:defRPr/>
            </a:lvl8pPr>
            <a:lvl9pPr lvl="8" algn="ctr">
              <a:lnSpc>
                <a:spcPct val="100000"/>
              </a:lnSpc>
              <a:spcBef>
                <a:spcPts val="0"/>
              </a:spcBef>
              <a:spcAft>
                <a:spcPts val="0"/>
              </a:spcAft>
              <a:buClr>
                <a:srgbClr val="465E9C"/>
              </a:buClr>
              <a:buSzPts val="1800"/>
              <a:buNone/>
              <a:defRPr/>
            </a:lvl9pPr>
          </a:lstStyle>
          <a:p/>
        </p:txBody>
      </p:sp>
      <p:sp>
        <p:nvSpPr>
          <p:cNvPr id="49" name="Google Shape;49;p11"/>
          <p:cNvSpPr txBox="1"/>
          <p:nvPr>
            <p:ph idx="1" type="body"/>
          </p:nvPr>
        </p:nvSpPr>
        <p:spPr>
          <a:xfrm>
            <a:off x="17160875" y="1311275"/>
            <a:ext cx="24536400" cy="28093988"/>
          </a:xfrm>
          <a:prstGeom prst="rect">
            <a:avLst/>
          </a:prstGeom>
          <a:noFill/>
          <a:ln>
            <a:noFill/>
          </a:ln>
        </p:spPr>
        <p:txBody>
          <a:bodyPr anchorCtr="0" anchor="t" bIns="188100" lIns="188100" spcFirstLastPara="1" rIns="188100" wrap="square" tIns="188100">
            <a:normAutofit/>
          </a:bodyPr>
          <a:lstStyle>
            <a:lvl1pPr indent="-431800" lvl="0" marL="457200" algn="l">
              <a:lnSpc>
                <a:spcPct val="100000"/>
              </a:lnSpc>
              <a:spcBef>
                <a:spcPts val="700"/>
              </a:spcBef>
              <a:spcAft>
                <a:spcPts val="0"/>
              </a:spcAft>
              <a:buClr>
                <a:srgbClr val="000000"/>
              </a:buClr>
              <a:buSzPts val="3200"/>
              <a:buFont typeface="Arial"/>
              <a:buChar char="•"/>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50" name="Google Shape;50;p11"/>
          <p:cNvSpPr txBox="1"/>
          <p:nvPr>
            <p:ph idx="2" type="body"/>
          </p:nvPr>
        </p:nvSpPr>
        <p:spPr>
          <a:xfrm>
            <a:off x="2193925" y="6888162"/>
            <a:ext cx="14439900" cy="22517104"/>
          </a:xfrm>
          <a:prstGeom prst="rect">
            <a:avLst/>
          </a:prstGeom>
          <a:noFill/>
          <a:ln>
            <a:noFill/>
          </a:ln>
        </p:spPr>
        <p:txBody>
          <a:bodyPr anchorCtr="0" anchor="t" bIns="188100" lIns="188100" spcFirstLastPara="1" rIns="188100" wrap="square" tIns="188100">
            <a:normAutofit/>
          </a:bodyPr>
          <a:lstStyle>
            <a:lvl1pPr indent="-342900" lvl="0" marL="457200" algn="l">
              <a:lnSpc>
                <a:spcPct val="100000"/>
              </a:lnSpc>
              <a:spcBef>
                <a:spcPts val="3100"/>
              </a:spcBef>
              <a:spcAft>
                <a:spcPts val="0"/>
              </a:spcAft>
              <a:buClr>
                <a:srgbClr val="000000"/>
              </a:buClr>
              <a:buSzPts val="1800"/>
              <a:buChar char="•"/>
              <a:defRPr/>
            </a:lvl1pPr>
            <a:lvl2pPr indent="-342900" lvl="1" marL="914400" algn="l">
              <a:lnSpc>
                <a:spcPct val="100000"/>
              </a:lnSpc>
              <a:spcBef>
                <a:spcPts val="3100"/>
              </a:spcBef>
              <a:spcAft>
                <a:spcPts val="0"/>
              </a:spcAft>
              <a:buClr>
                <a:srgbClr val="000000"/>
              </a:buClr>
              <a:buSzPts val="1800"/>
              <a:buChar char="–"/>
              <a:defRPr/>
            </a:lvl2pPr>
            <a:lvl3pPr indent="-342900" lvl="2" marL="1371600" algn="l">
              <a:lnSpc>
                <a:spcPct val="100000"/>
              </a:lnSpc>
              <a:spcBef>
                <a:spcPts val="3100"/>
              </a:spcBef>
              <a:spcAft>
                <a:spcPts val="0"/>
              </a:spcAft>
              <a:buClr>
                <a:srgbClr val="000000"/>
              </a:buClr>
              <a:buSzPts val="1800"/>
              <a:buChar char="•"/>
              <a:defRPr/>
            </a:lvl3pPr>
            <a:lvl4pPr indent="-342900" lvl="3" marL="1828800" algn="l">
              <a:lnSpc>
                <a:spcPct val="100000"/>
              </a:lnSpc>
              <a:spcBef>
                <a:spcPts val="3100"/>
              </a:spcBef>
              <a:spcAft>
                <a:spcPts val="0"/>
              </a:spcAft>
              <a:buClr>
                <a:srgbClr val="000000"/>
              </a:buClr>
              <a:buSzPts val="1800"/>
              <a:buChar char="–"/>
              <a:defRPr/>
            </a:lvl4pPr>
            <a:lvl5pPr indent="-342900" lvl="4" marL="2286000" algn="l">
              <a:lnSpc>
                <a:spcPct val="100000"/>
              </a:lnSpc>
              <a:spcBef>
                <a:spcPts val="3100"/>
              </a:spcBef>
              <a:spcAft>
                <a:spcPts val="0"/>
              </a:spcAft>
              <a:buClr>
                <a:srgbClr val="000000"/>
              </a:buClr>
              <a:buSzPts val="1800"/>
              <a:buChar char="»"/>
              <a:defRPr/>
            </a:lvl5pPr>
            <a:lvl6pPr indent="-342900" lvl="5" marL="2743200" algn="l">
              <a:lnSpc>
                <a:spcPct val="100000"/>
              </a:lnSpc>
              <a:spcBef>
                <a:spcPts val="3100"/>
              </a:spcBef>
              <a:spcAft>
                <a:spcPts val="0"/>
              </a:spcAft>
              <a:buClr>
                <a:srgbClr val="000000"/>
              </a:buClr>
              <a:buSzPts val="1800"/>
              <a:buChar char="»"/>
              <a:defRPr/>
            </a:lvl6pPr>
            <a:lvl7pPr indent="-342900" lvl="6" marL="3200400" algn="l">
              <a:lnSpc>
                <a:spcPct val="100000"/>
              </a:lnSpc>
              <a:spcBef>
                <a:spcPts val="3100"/>
              </a:spcBef>
              <a:spcAft>
                <a:spcPts val="0"/>
              </a:spcAft>
              <a:buClr>
                <a:srgbClr val="000000"/>
              </a:buClr>
              <a:buSzPts val="1800"/>
              <a:buChar char="»"/>
              <a:defRPr/>
            </a:lvl7pPr>
            <a:lvl8pPr indent="-342900" lvl="7" marL="3657600" algn="l">
              <a:lnSpc>
                <a:spcPct val="100000"/>
              </a:lnSpc>
              <a:spcBef>
                <a:spcPts val="3100"/>
              </a:spcBef>
              <a:spcAft>
                <a:spcPts val="0"/>
              </a:spcAft>
              <a:buClr>
                <a:srgbClr val="000000"/>
              </a:buClr>
              <a:buSzPts val="1800"/>
              <a:buChar char="»"/>
              <a:defRPr/>
            </a:lvl8pPr>
            <a:lvl9pPr indent="-342900" lvl="8" marL="4114800" algn="l">
              <a:lnSpc>
                <a:spcPct val="100000"/>
              </a:lnSpc>
              <a:spcBef>
                <a:spcPts val="3100"/>
              </a:spcBef>
              <a:spcAft>
                <a:spcPts val="0"/>
              </a:spcAft>
              <a:buClr>
                <a:srgbClr val="000000"/>
              </a:buClr>
              <a:buSzPts val="1800"/>
              <a:buChar char="»"/>
              <a:defRPr/>
            </a:lvl9pPr>
          </a:lstStyle>
          <a:p/>
        </p:txBody>
      </p:sp>
      <p:sp>
        <p:nvSpPr>
          <p:cNvPr id="51" name="Google Shape;51;p11"/>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algn="r">
              <a:lnSpc>
                <a:spcPct val="100000"/>
              </a:lnSpc>
              <a:spcBef>
                <a:spcPts val="0"/>
              </a:spcBef>
              <a:spcAft>
                <a:spcPts val="0"/>
              </a:spcAft>
              <a:buClr>
                <a:srgbClr val="000000"/>
              </a:buClr>
              <a:buSzPts val="5700"/>
              <a:buFont typeface="Arial"/>
              <a:buNone/>
              <a:defRPr b="0" sz="5700"/>
            </a:lvl1pPr>
            <a:lvl2pPr indent="0" lvl="1" marL="0" algn="r">
              <a:lnSpc>
                <a:spcPct val="100000"/>
              </a:lnSpc>
              <a:spcBef>
                <a:spcPts val="0"/>
              </a:spcBef>
              <a:spcAft>
                <a:spcPts val="0"/>
              </a:spcAft>
              <a:buClr>
                <a:srgbClr val="000000"/>
              </a:buClr>
              <a:buSzPts val="5700"/>
              <a:buFont typeface="Arial"/>
              <a:buNone/>
              <a:defRPr b="0" sz="5700"/>
            </a:lvl2pPr>
            <a:lvl3pPr indent="0" lvl="2" marL="0" algn="r">
              <a:lnSpc>
                <a:spcPct val="100000"/>
              </a:lnSpc>
              <a:spcBef>
                <a:spcPts val="0"/>
              </a:spcBef>
              <a:spcAft>
                <a:spcPts val="0"/>
              </a:spcAft>
              <a:buClr>
                <a:srgbClr val="000000"/>
              </a:buClr>
              <a:buSzPts val="5700"/>
              <a:buFont typeface="Arial"/>
              <a:buNone/>
              <a:defRPr b="0" sz="5700"/>
            </a:lvl3pPr>
            <a:lvl4pPr indent="0" lvl="3" marL="0" algn="r">
              <a:lnSpc>
                <a:spcPct val="100000"/>
              </a:lnSpc>
              <a:spcBef>
                <a:spcPts val="0"/>
              </a:spcBef>
              <a:spcAft>
                <a:spcPts val="0"/>
              </a:spcAft>
              <a:buClr>
                <a:srgbClr val="000000"/>
              </a:buClr>
              <a:buSzPts val="5700"/>
              <a:buFont typeface="Arial"/>
              <a:buNone/>
              <a:defRPr b="0" sz="5700"/>
            </a:lvl4pPr>
            <a:lvl5pPr indent="0" lvl="4" marL="0" algn="r">
              <a:lnSpc>
                <a:spcPct val="100000"/>
              </a:lnSpc>
              <a:spcBef>
                <a:spcPts val="0"/>
              </a:spcBef>
              <a:spcAft>
                <a:spcPts val="0"/>
              </a:spcAft>
              <a:buClr>
                <a:srgbClr val="000000"/>
              </a:buClr>
              <a:buSzPts val="5700"/>
              <a:buFont typeface="Arial"/>
              <a:buNone/>
              <a:defRPr b="0" sz="5700"/>
            </a:lvl5pPr>
            <a:lvl6pPr indent="0" lvl="5" marL="0" algn="r">
              <a:lnSpc>
                <a:spcPct val="100000"/>
              </a:lnSpc>
              <a:spcBef>
                <a:spcPts val="0"/>
              </a:spcBef>
              <a:spcAft>
                <a:spcPts val="0"/>
              </a:spcAft>
              <a:buClr>
                <a:srgbClr val="000000"/>
              </a:buClr>
              <a:buSzPts val="5700"/>
              <a:buFont typeface="Arial"/>
              <a:buNone/>
              <a:defRPr b="0" sz="5700"/>
            </a:lvl6pPr>
            <a:lvl7pPr indent="0" lvl="6" marL="0" algn="r">
              <a:lnSpc>
                <a:spcPct val="100000"/>
              </a:lnSpc>
              <a:spcBef>
                <a:spcPts val="0"/>
              </a:spcBef>
              <a:spcAft>
                <a:spcPts val="0"/>
              </a:spcAft>
              <a:buClr>
                <a:srgbClr val="000000"/>
              </a:buClr>
              <a:buSzPts val="5700"/>
              <a:buFont typeface="Arial"/>
              <a:buNone/>
              <a:defRPr b="0" sz="5700"/>
            </a:lvl7pPr>
            <a:lvl8pPr indent="0" lvl="7" marL="0" algn="r">
              <a:lnSpc>
                <a:spcPct val="100000"/>
              </a:lnSpc>
              <a:spcBef>
                <a:spcPts val="0"/>
              </a:spcBef>
              <a:spcAft>
                <a:spcPts val="0"/>
              </a:spcAft>
              <a:buClr>
                <a:srgbClr val="000000"/>
              </a:buClr>
              <a:buSzPts val="5700"/>
              <a:buFont typeface="Arial"/>
              <a:buNone/>
              <a:defRPr b="0" sz="5700"/>
            </a:lvl8pPr>
            <a:lvl9pPr indent="0" lvl="8" marL="0" algn="r">
              <a:lnSpc>
                <a:spcPct val="100000"/>
              </a:lnSpc>
              <a:spcBef>
                <a:spcPts val="0"/>
              </a:spcBef>
              <a:spcAft>
                <a:spcPts val="0"/>
              </a:spcAft>
              <a:buClr>
                <a:srgbClr val="000000"/>
              </a:buClr>
              <a:buSzPts val="5700"/>
              <a:buFont typeface="Arial"/>
              <a:buNone/>
              <a:defRPr b="0" sz="5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A9A9"/>
            </a:gs>
            <a:gs pos="50000">
              <a:srgbClr val="990000"/>
            </a:gs>
            <a:gs pos="100000">
              <a:srgbClr val="DDA9A9"/>
            </a:gs>
          </a:gsLst>
          <a:lin ang="5400000" scaled="0"/>
        </a:gradFill>
      </p:bgPr>
    </p:bg>
    <p:spTree>
      <p:nvGrpSpPr>
        <p:cNvPr id="5" name="Shape 5"/>
        <p:cNvGrpSpPr/>
        <p:nvPr/>
      </p:nvGrpSpPr>
      <p:grpSpPr>
        <a:xfrm>
          <a:off x="0" y="0"/>
          <a:ext cx="0" cy="0"/>
          <a:chOff x="0" y="0"/>
          <a:chExt cx="0" cy="0"/>
        </a:xfrm>
      </p:grpSpPr>
      <p:pic>
        <p:nvPicPr>
          <p:cNvPr descr="New picture" id="6" name="Google Shape;6;p2"/>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descr="New picture" id="7" name="Google Shape;7;p2"/>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descr="New picture" id="8" name="Google Shape;8;p2"/>
          <p:cNvPicPr preferRelativeResize="0"/>
          <p:nvPr/>
        </p:nvPicPr>
        <p:blipFill rotWithShape="1">
          <a:blip r:embed="rId2">
            <a:alphaModFix/>
          </a:blip>
          <a:srcRect b="0" l="0" r="0" t="0"/>
          <a:stretch/>
        </p:blipFill>
        <p:spPr>
          <a:xfrm>
            <a:off x="6661150" y="33426400"/>
            <a:ext cx="30568900" cy="1549400"/>
          </a:xfrm>
          <a:prstGeom prst="rect">
            <a:avLst/>
          </a:prstGeom>
          <a:noFill/>
          <a:ln>
            <a:noFill/>
          </a:ln>
        </p:spPr>
      </p:pic>
      <p:sp>
        <p:nvSpPr>
          <p:cNvPr id="9" name="Google Shape;9;p2"/>
          <p:cNvSpPr txBox="1"/>
          <p:nvPr/>
        </p:nvSpPr>
        <p:spPr>
          <a:xfrm>
            <a:off x="6661150" y="34247900"/>
            <a:ext cx="21945600" cy="769997"/>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808080"/>
              </a:buClr>
              <a:buSzPts val="4800"/>
              <a:buFont typeface="Arial"/>
              <a:buNone/>
            </a:pPr>
            <a:r>
              <a:rPr b="1" i="0" lang="en-US" sz="4800" u="none" cap="none" strike="noStrike">
                <a:solidFill>
                  <a:srgbClr val="808080"/>
                </a:solidFill>
                <a:latin typeface="Arial"/>
                <a:ea typeface="Arial"/>
                <a:cs typeface="Arial"/>
                <a:sym typeface="Arial"/>
              </a:rPr>
              <a:t>Template ID: deepnavy  Size: 48x36</a:t>
            </a:r>
            <a:endParaRPr/>
          </a:p>
        </p:txBody>
      </p:sp>
      <p:sp>
        <p:nvSpPr>
          <p:cNvPr id="10" name="Google Shape;10;p2"/>
          <p:cNvSpPr txBox="1"/>
          <p:nvPr>
            <p:ph type="title"/>
          </p:nvPr>
        </p:nvSpPr>
        <p:spPr>
          <a:xfrm>
            <a:off x="2193925" y="1317625"/>
            <a:ext cx="39503350" cy="5486400"/>
          </a:xfrm>
          <a:prstGeom prst="rect">
            <a:avLst/>
          </a:prstGeom>
          <a:noFill/>
          <a:ln>
            <a:noFill/>
          </a:ln>
        </p:spPr>
        <p:txBody>
          <a:bodyPr anchorCtr="0" anchor="ctr" bIns="188100" lIns="188100" spcFirstLastPara="1" rIns="188100" wrap="square" tIns="188100">
            <a:normAutofit/>
          </a:bodyPr>
          <a:lstStyle>
            <a:lvl1pPr lvl="0"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1pPr>
            <a:lvl2pPr lvl="1"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2pPr>
            <a:lvl3pPr lvl="2"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3pPr>
            <a:lvl4pPr lvl="3"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4pPr>
            <a:lvl5pPr lvl="4"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5pPr>
            <a:lvl6pPr lvl="5"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6pPr>
            <a:lvl7pPr lvl="6"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7pPr>
            <a:lvl8pPr lvl="7"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8pPr>
            <a:lvl9pPr lvl="8" marR="0" rtl="0" algn="ctr">
              <a:lnSpc>
                <a:spcPct val="100000"/>
              </a:lnSpc>
              <a:spcBef>
                <a:spcPts val="0"/>
              </a:spcBef>
              <a:spcAft>
                <a:spcPts val="0"/>
              </a:spcAft>
              <a:buClr>
                <a:srgbClr val="465E9C"/>
              </a:buClr>
              <a:buSzPts val="18200"/>
              <a:buFont typeface="Arial"/>
              <a:buNone/>
              <a:defRPr b="0" i="0" sz="18200" u="none" cap="none" strike="noStrike">
                <a:solidFill>
                  <a:srgbClr val="465E9C"/>
                </a:solidFill>
                <a:latin typeface="Arial"/>
                <a:ea typeface="Arial"/>
                <a:cs typeface="Arial"/>
                <a:sym typeface="Arial"/>
              </a:defRPr>
            </a:lvl9pPr>
          </a:lstStyle>
          <a:p/>
        </p:txBody>
      </p:sp>
      <p:sp>
        <p:nvSpPr>
          <p:cNvPr id="11" name="Google Shape;11;p2"/>
          <p:cNvSpPr txBox="1"/>
          <p:nvPr>
            <p:ph idx="1" type="body"/>
          </p:nvPr>
        </p:nvSpPr>
        <p:spPr>
          <a:xfrm>
            <a:off x="2193925" y="7680325"/>
            <a:ext cx="39503350" cy="21726525"/>
          </a:xfrm>
          <a:prstGeom prst="rect">
            <a:avLst/>
          </a:prstGeom>
          <a:noFill/>
          <a:ln>
            <a:noFill/>
          </a:ln>
        </p:spPr>
        <p:txBody>
          <a:bodyPr anchorCtr="0" anchor="t" bIns="188100" lIns="188100" spcFirstLastPara="1" rIns="188100" wrap="square" tIns="188100">
            <a:normAutofit/>
          </a:bodyPr>
          <a:lstStyle>
            <a:lvl1pPr indent="-1066800" lvl="0" marL="4572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1pPr>
            <a:lvl2pPr indent="-1066800" lvl="1" marL="9144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2pPr>
            <a:lvl3pPr indent="-1066800" lvl="2" marL="13716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3pPr>
            <a:lvl4pPr indent="-1066800" lvl="3" marL="18288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4pPr>
            <a:lvl5pPr indent="-1066800" lvl="4" marL="22860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5pPr>
            <a:lvl6pPr indent="-1066800" lvl="5" marL="27432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6pPr>
            <a:lvl7pPr indent="-1066800" lvl="6" marL="32004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7pPr>
            <a:lvl8pPr indent="-1066800" lvl="7" marL="36576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8pPr>
            <a:lvl9pPr indent="-1066800" lvl="8" marL="4114800" marR="0" rtl="0" algn="l">
              <a:lnSpc>
                <a:spcPct val="100000"/>
              </a:lnSpc>
              <a:spcBef>
                <a:spcPts val="3100"/>
              </a:spcBef>
              <a:spcAft>
                <a:spcPts val="0"/>
              </a:spcAft>
              <a:buClr>
                <a:srgbClr val="000000"/>
              </a:buClr>
              <a:buSzPts val="13200"/>
              <a:buFont typeface="Arial"/>
              <a:buChar char="»"/>
              <a:defRPr b="0" i="0" sz="13200" u="none" cap="none" strike="noStrike">
                <a:solidFill>
                  <a:srgbClr val="000000"/>
                </a:solidFill>
                <a:latin typeface="Arial"/>
                <a:ea typeface="Arial"/>
                <a:cs typeface="Arial"/>
                <a:sym typeface="Arial"/>
              </a:defRPr>
            </a:lvl9pPr>
          </a:lstStyle>
          <a:p/>
        </p:txBody>
      </p:sp>
      <p:sp>
        <p:nvSpPr>
          <p:cNvPr id="12" name="Google Shape;12;p2"/>
          <p:cNvSpPr txBox="1"/>
          <p:nvPr>
            <p:ph idx="12" type="sldNum"/>
          </p:nvPr>
        </p:nvSpPr>
        <p:spPr>
          <a:xfrm>
            <a:off x="40503178" y="29978350"/>
            <a:ext cx="1194101" cy="1190720"/>
          </a:xfrm>
          <a:prstGeom prst="rect">
            <a:avLst/>
          </a:prstGeom>
          <a:noFill/>
          <a:ln>
            <a:noFill/>
          </a:ln>
        </p:spPr>
        <p:txBody>
          <a:bodyPr anchorCtr="0" anchor="t" bIns="188100" lIns="188100" spcFirstLastPara="1" rIns="188100" wrap="square" tIns="188100">
            <a:spAutoFit/>
          </a:bodyPr>
          <a:lstStyle>
            <a:lvl1pPr indent="0" lvl="0"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doi.org/10.1007/s11948-021-00327-4" TargetMode="External"/><Relationship Id="rId10" Type="http://schemas.openxmlformats.org/officeDocument/2006/relationships/hyperlink" Target="https://doi.org/10.1097/SLA.0000000000003630" TargetMode="External"/><Relationship Id="rId13" Type="http://schemas.openxmlformats.org/officeDocument/2006/relationships/hyperlink" Target="https://doi.org/10.21256/zhaw-3372" TargetMode="External"/><Relationship Id="rId12" Type="http://schemas.openxmlformats.org/officeDocument/2006/relationships/hyperlink" Target="https://doi.org/10.21256/zhaw-3372"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doi.org/10.1371/journal.pone.0267664" TargetMode="External"/><Relationship Id="rId1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hyperlink" Target="https://doi.org/10.1186/s12913-021-07321-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CDDEA"/>
            </a:gs>
          </a:gsLst>
          <a:lin ang="5400000" scaled="0"/>
        </a:gradFill>
      </p:bgPr>
    </p:bg>
    <p:spTree>
      <p:nvGrpSpPr>
        <p:cNvPr id="60" name="Shape 60"/>
        <p:cNvGrpSpPr/>
        <p:nvPr/>
      </p:nvGrpSpPr>
      <p:grpSpPr>
        <a:xfrm>
          <a:off x="0" y="0"/>
          <a:ext cx="0" cy="0"/>
          <a:chOff x="0" y="0"/>
          <a:chExt cx="0" cy="0"/>
        </a:xfrm>
      </p:grpSpPr>
      <p:sp>
        <p:nvSpPr>
          <p:cNvPr id="61" name="Google Shape;61;p1"/>
          <p:cNvSpPr txBox="1"/>
          <p:nvPr>
            <p:ph type="title"/>
          </p:nvPr>
        </p:nvSpPr>
        <p:spPr>
          <a:xfrm>
            <a:off x="-170673" y="-467714"/>
            <a:ext cx="44232544" cy="3659719"/>
          </a:xfrm>
          <a:prstGeom prst="rect">
            <a:avLst/>
          </a:prstGeom>
          <a:gradFill>
            <a:gsLst>
              <a:gs pos="0">
                <a:srgbClr val="232F4E"/>
              </a:gs>
              <a:gs pos="64999">
                <a:srgbClr val="354775"/>
              </a:gs>
              <a:gs pos="100000">
                <a:srgbClr val="001E62"/>
              </a:gs>
            </a:gsLst>
            <a:path path="circle">
              <a:fillToRect b="100%" r="100%"/>
            </a:path>
            <a:tileRect l="-100%" t="-100%"/>
          </a:gradFill>
          <a:ln cap="flat" cmpd="sng" w="9525">
            <a:solidFill>
              <a:srgbClr val="000000"/>
            </a:solidFill>
            <a:prstDash val="solid"/>
            <a:miter lim="800000"/>
            <a:headEnd len="sm" w="sm" type="none"/>
            <a:tailEnd len="sm" w="sm" type="none"/>
          </a:ln>
        </p:spPr>
        <p:txBody>
          <a:bodyPr anchorCtr="0" anchor="ctr" bIns="188100" lIns="188100" spcFirstLastPara="1" rIns="188100" wrap="square" tIns="188100">
            <a:normAutofit/>
          </a:bodyPr>
          <a:lstStyle/>
          <a:p>
            <a:pPr indent="0" lvl="0" marL="0" rtl="0" algn="ctr">
              <a:lnSpc>
                <a:spcPct val="100000"/>
              </a:lnSpc>
              <a:spcBef>
                <a:spcPts val="0"/>
              </a:spcBef>
              <a:spcAft>
                <a:spcPts val="0"/>
              </a:spcAft>
              <a:buSzPts val="18200"/>
              <a:buFont typeface="Arial"/>
              <a:buNone/>
            </a:pPr>
            <a:r>
              <a:t/>
            </a:r>
            <a:endParaRPr/>
          </a:p>
        </p:txBody>
      </p:sp>
      <p:sp>
        <p:nvSpPr>
          <p:cNvPr id="62" name="Google Shape;62;p1"/>
          <p:cNvSpPr txBox="1"/>
          <p:nvPr/>
        </p:nvSpPr>
        <p:spPr>
          <a:xfrm>
            <a:off x="24177131" y="17937768"/>
            <a:ext cx="19225474" cy="4062943"/>
          </a:xfrm>
          <a:prstGeom prst="rect">
            <a:avLst/>
          </a:prstGeom>
          <a:noFill/>
          <a:ln>
            <a:noFill/>
          </a:ln>
        </p:spPr>
        <p:txBody>
          <a:bodyPr anchorCtr="0" anchor="t" bIns="68575" lIns="68575" spcFirstLastPara="1" rIns="68575" wrap="square" tIns="68575">
            <a:spAutoFit/>
          </a:bodyPr>
          <a:lstStyle/>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Drone technology has the potential to transform healthcare by significantly reducing organ transportation times.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Despite cost concerns, the time-saving benefits of drones make them a feasible option for healthcare logistics.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Addressing security challenges is essential for safe drone operations, and technologies like blockchain and machine learning can provide solutions.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The integration of drones holds great promise for the future of healthcare delivery, offering efficient and timely solutions.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Economic evaluation studies reveal that, despite higher costs, drone transportation significantly reduces travel time for blood products between hospitals.</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Drones complete round trips in about half the time taken by ambulances, improving cost-effectiveness due to time savings.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As drone technology matures and becomes more cost-effective, it could offer an efficient mode of transportation for time-sensitive medical situations, especially in regions with challenging terrain or heavy traffic.</a:t>
            </a:r>
            <a:endParaRPr/>
          </a:p>
        </p:txBody>
      </p:sp>
      <p:grpSp>
        <p:nvGrpSpPr>
          <p:cNvPr id="63" name="Google Shape;63;p1"/>
          <p:cNvGrpSpPr/>
          <p:nvPr/>
        </p:nvGrpSpPr>
        <p:grpSpPr>
          <a:xfrm>
            <a:off x="486368" y="17628597"/>
            <a:ext cx="11197665" cy="909013"/>
            <a:chOff x="0" y="-1"/>
            <a:chExt cx="11197664" cy="1482047"/>
          </a:xfrm>
        </p:grpSpPr>
        <p:sp>
          <p:nvSpPr>
            <p:cNvPr id="64" name="Google Shape;64;p1"/>
            <p:cNvSpPr/>
            <p:nvPr/>
          </p:nvSpPr>
          <p:spPr>
            <a:xfrm>
              <a:off x="0" y="-1"/>
              <a:ext cx="11197664" cy="1482047"/>
            </a:xfrm>
            <a:prstGeom prst="rect">
              <a:avLst/>
            </a:prstGeom>
            <a:solidFill>
              <a:srgbClr val="001E62"/>
            </a:solidFill>
            <a:ln cap="flat" cmpd="sng" w="9525">
              <a:solidFill>
                <a:srgbClr val="000000"/>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99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65" name="Google Shape;65;p1"/>
            <p:cNvSpPr txBox="1"/>
            <p:nvPr/>
          </p:nvSpPr>
          <p:spPr>
            <a:xfrm>
              <a:off x="4305020" y="378023"/>
              <a:ext cx="2587623" cy="725997"/>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4300"/>
                <a:buFont typeface="Arial"/>
                <a:buNone/>
              </a:pPr>
              <a:r>
                <a:rPr b="1" i="0" lang="en-US" sz="4300" u="none" cap="none" strike="noStrike">
                  <a:solidFill>
                    <a:srgbClr val="FFFFFF"/>
                  </a:solidFill>
                  <a:latin typeface="Arial"/>
                  <a:ea typeface="Arial"/>
                  <a:cs typeface="Arial"/>
                  <a:sym typeface="Arial"/>
                </a:rPr>
                <a:t>Methods</a:t>
              </a:r>
              <a:endParaRPr/>
            </a:p>
          </p:txBody>
        </p:sp>
      </p:grpSp>
      <p:grpSp>
        <p:nvGrpSpPr>
          <p:cNvPr id="66" name="Google Shape;66;p1"/>
          <p:cNvGrpSpPr/>
          <p:nvPr/>
        </p:nvGrpSpPr>
        <p:grpSpPr>
          <a:xfrm>
            <a:off x="24299036" y="16687528"/>
            <a:ext cx="19362471" cy="1044717"/>
            <a:chOff x="0" y="0"/>
            <a:chExt cx="19362470" cy="1340479"/>
          </a:xfrm>
        </p:grpSpPr>
        <p:sp>
          <p:nvSpPr>
            <p:cNvPr id="67" name="Google Shape;67;p1"/>
            <p:cNvSpPr/>
            <p:nvPr/>
          </p:nvSpPr>
          <p:spPr>
            <a:xfrm>
              <a:off x="0" y="0"/>
              <a:ext cx="19362470" cy="1340479"/>
            </a:xfrm>
            <a:prstGeom prst="rect">
              <a:avLst/>
            </a:prstGeom>
            <a:solidFill>
              <a:srgbClr val="001E62"/>
            </a:solidFill>
            <a:ln cap="flat" cmpd="sng" w="9525">
              <a:solidFill>
                <a:srgbClr val="000000"/>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99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68" name="Google Shape;68;p1"/>
            <p:cNvSpPr txBox="1"/>
            <p:nvPr/>
          </p:nvSpPr>
          <p:spPr>
            <a:xfrm>
              <a:off x="7777809" y="307853"/>
              <a:ext cx="3429501" cy="822256"/>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4300"/>
                <a:buFont typeface="Arial"/>
                <a:buNone/>
              </a:pPr>
              <a:r>
                <a:rPr b="1" i="0" lang="en-US" sz="4300" u="none" cap="none" strike="noStrike">
                  <a:solidFill>
                    <a:srgbClr val="FFFFFF"/>
                  </a:solidFill>
                  <a:latin typeface="Arial"/>
                  <a:ea typeface="Arial"/>
                  <a:cs typeface="Arial"/>
                  <a:sym typeface="Arial"/>
                </a:rPr>
                <a:t>Conclusion</a:t>
              </a:r>
              <a:endParaRPr/>
            </a:p>
          </p:txBody>
        </p:sp>
      </p:grpSp>
      <p:grpSp>
        <p:nvGrpSpPr>
          <p:cNvPr id="69" name="Google Shape;69;p1"/>
          <p:cNvGrpSpPr/>
          <p:nvPr/>
        </p:nvGrpSpPr>
        <p:grpSpPr>
          <a:xfrm>
            <a:off x="486368" y="10243431"/>
            <a:ext cx="11159867" cy="897258"/>
            <a:chOff x="0" y="-1"/>
            <a:chExt cx="11159865" cy="1477044"/>
          </a:xfrm>
        </p:grpSpPr>
        <p:sp>
          <p:nvSpPr>
            <p:cNvPr id="70" name="Google Shape;70;p1"/>
            <p:cNvSpPr/>
            <p:nvPr/>
          </p:nvSpPr>
          <p:spPr>
            <a:xfrm>
              <a:off x="0" y="-1"/>
              <a:ext cx="11159865" cy="1477044"/>
            </a:xfrm>
            <a:prstGeom prst="rect">
              <a:avLst/>
            </a:prstGeom>
            <a:solidFill>
              <a:srgbClr val="001E62"/>
            </a:solidFill>
            <a:ln cap="flat" cmpd="sng" w="9525">
              <a:solidFill>
                <a:srgbClr val="000000"/>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99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71" name="Google Shape;71;p1"/>
            <p:cNvSpPr txBox="1"/>
            <p:nvPr/>
          </p:nvSpPr>
          <p:spPr>
            <a:xfrm>
              <a:off x="3783813" y="376747"/>
              <a:ext cx="3592238" cy="723547"/>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4300"/>
                <a:buFont typeface="Arial"/>
                <a:buNone/>
              </a:pPr>
              <a:r>
                <a:rPr b="1" i="0" lang="en-US" sz="4300" u="none" cap="none" strike="noStrike">
                  <a:solidFill>
                    <a:srgbClr val="FFFFFF"/>
                  </a:solidFill>
                  <a:latin typeface="Arial"/>
                  <a:ea typeface="Arial"/>
                  <a:cs typeface="Arial"/>
                  <a:sym typeface="Arial"/>
                </a:rPr>
                <a:t>Background</a:t>
              </a:r>
              <a:endParaRPr/>
            </a:p>
          </p:txBody>
        </p:sp>
      </p:grpSp>
      <p:sp>
        <p:nvSpPr>
          <p:cNvPr id="72" name="Google Shape;72;p1"/>
          <p:cNvSpPr txBox="1"/>
          <p:nvPr/>
        </p:nvSpPr>
        <p:spPr>
          <a:xfrm>
            <a:off x="499840" y="4609639"/>
            <a:ext cx="11471275" cy="5539978"/>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This research focuses on the applications of drones which can be fully or partially autonomous but are more often controlled remotely by a human pilot. Drones are environmentally friendly, cost effective, and faster than the traditional last mile delivery methods for congested or isolated locations. Adopting drone technologies has shown potential to advance services in healthcare operations such as delivery of medications, lab-specimens, laboratory supplies, medical instruments and supplies, blood samples including biopsy for emergency surgeries, antibiotics, drug supplies, and vaccinations, among others. Time is a critical factor for life/death if these are not delivered when needed. </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This research discusses whether drones are viable means to deliver organs in terms of providing a more sustainable and resilient technology that can withstand current and future challenges.</a:t>
            </a:r>
            <a:endParaRPr/>
          </a:p>
        </p:txBody>
      </p:sp>
      <p:sp>
        <p:nvSpPr>
          <p:cNvPr id="73" name="Google Shape;73;p1"/>
          <p:cNvSpPr txBox="1"/>
          <p:nvPr/>
        </p:nvSpPr>
        <p:spPr>
          <a:xfrm>
            <a:off x="397175" y="18625500"/>
            <a:ext cx="11527500" cy="16485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Literature Review:</a:t>
            </a:r>
            <a:r>
              <a:rPr b="0" i="0" lang="en-US" sz="2700" u="none" cap="none" strike="noStrike">
                <a:solidFill>
                  <a:srgbClr val="000000"/>
                </a:solidFill>
                <a:latin typeface="Arial"/>
                <a:ea typeface="Arial"/>
                <a:cs typeface="Arial"/>
                <a:sym typeface="Arial"/>
              </a:rPr>
              <a:t> Conducted a literature review for the following articles: </a:t>
            </a:r>
            <a:endParaRPr sz="2700"/>
          </a:p>
          <a:p>
            <a:pPr indent="-400050" lvl="0" marL="457200" rtl="0" algn="l">
              <a:spcBef>
                <a:spcPts val="0"/>
              </a:spcBef>
              <a:spcAft>
                <a:spcPts val="0"/>
              </a:spcAft>
              <a:buClr>
                <a:schemeClr val="dk1"/>
              </a:buClr>
              <a:buSzPts val="2700"/>
              <a:buChar char="•"/>
            </a:pPr>
            <a:r>
              <a:rPr lang="en-US" sz="2700">
                <a:solidFill>
                  <a:schemeClr val="dk1"/>
                </a:solidFill>
              </a:rPr>
              <a:t> The potential of drones to revolutionize healthcare and organ transportation, emphasizing the benefits of faster, more efficient access to medical services and organ delivery is addressed, while the researchers acknowledged the importance of overcoming challenges such as safety concerns, regulatory hurdles, and the need for further research [4,9].</a:t>
            </a:r>
            <a:endParaRPr sz="2700">
              <a:solidFill>
                <a:schemeClr val="dk1"/>
              </a:solidFill>
            </a:endParaRPr>
          </a:p>
          <a:p>
            <a:pPr indent="-400050" lvl="0" marL="457200" rtl="0" algn="l">
              <a:spcBef>
                <a:spcPts val="0"/>
              </a:spcBef>
              <a:spcAft>
                <a:spcPts val="0"/>
              </a:spcAft>
              <a:buClr>
                <a:schemeClr val="dk1"/>
              </a:buClr>
              <a:buSzPts val="2700"/>
              <a:buChar char="•"/>
            </a:pPr>
            <a:r>
              <a:rPr lang="en-US" sz="2700">
                <a:solidFill>
                  <a:schemeClr val="dk1"/>
                </a:solidFill>
              </a:rPr>
              <a:t>Security challenges in drone communications and ethical considerations associated with humanitarian drones are discussed [6,7]. </a:t>
            </a:r>
            <a:endParaRPr sz="2700">
              <a:solidFill>
                <a:schemeClr val="dk1"/>
              </a:solidFill>
            </a:endParaRPr>
          </a:p>
          <a:p>
            <a:pPr indent="-400050" lvl="0" marL="457200" rtl="0" algn="l">
              <a:spcBef>
                <a:spcPts val="0"/>
              </a:spcBef>
              <a:spcAft>
                <a:spcPts val="0"/>
              </a:spcAft>
              <a:buClr>
                <a:schemeClr val="dk1"/>
              </a:buClr>
              <a:buSzPts val="2700"/>
              <a:buChar char="•"/>
            </a:pPr>
            <a:r>
              <a:rPr lang="en-US" sz="2700">
                <a:solidFill>
                  <a:schemeClr val="dk1"/>
                </a:solidFill>
              </a:rPr>
              <a:t> [1, 5, 8] The researchers highlight how drone technology offers faster, more efficient, and cost-effective alternatives, addressing critical time sensitivity in healthcare, even as they acknowledge the need for addressing regulatory and operational challenges for their widespread adoption in the healthcare sector.</a:t>
            </a:r>
            <a:endParaRPr sz="2700">
              <a:solidFill>
                <a:schemeClr val="dk1"/>
              </a:solidFill>
            </a:endParaRPr>
          </a:p>
          <a:p>
            <a:pPr indent="-400050" lvl="0" marL="457200" rtl="0" algn="l">
              <a:spcBef>
                <a:spcPts val="0"/>
              </a:spcBef>
              <a:spcAft>
                <a:spcPts val="0"/>
              </a:spcAft>
              <a:buClr>
                <a:schemeClr val="dk1"/>
              </a:buClr>
              <a:buSzPts val="2700"/>
              <a:buChar char="•"/>
            </a:pPr>
            <a:r>
              <a:rPr lang="en-US" sz="2700">
                <a:solidFill>
                  <a:schemeClr val="dk1"/>
                </a:solidFill>
              </a:rPr>
              <a:t>The authors in articles [2, 3] collectively showcase groundbreaking advancements in the use of drones for healthcare applications, with the first article successfully demonstrating the use of a custom drone for human organ transportation, potentially revolutionizing organ delivery. Furthermore, article [2] highlights the importance of user-centered research in drone-based medical supply delivery. </a:t>
            </a:r>
            <a:r>
              <a:rPr b="0" i="0" lang="en-US" sz="2700" u="none" cap="none" strike="noStrike">
                <a:solidFill>
                  <a:srgbClr val="000000"/>
                </a:solidFill>
                <a:latin typeface="Arial"/>
                <a:ea typeface="Arial"/>
                <a:cs typeface="Arial"/>
                <a:sym typeface="Arial"/>
              </a:rPr>
              <a:t>                                       </a:t>
            </a:r>
            <a:endParaRPr/>
          </a:p>
          <a:p>
            <a:pPr indent="228600" lvl="1"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Data Collection - Drone Specifications:</a:t>
            </a:r>
            <a:r>
              <a:rPr b="0" i="0" lang="en-US" sz="2700" u="none" cap="none" strike="noStrike">
                <a:solidFill>
                  <a:srgbClr val="000000"/>
                </a:solidFill>
                <a:latin typeface="Arial"/>
                <a:ea typeface="Arial"/>
                <a:cs typeface="Arial"/>
                <a:sym typeface="Arial"/>
              </a:rPr>
              <a:t> Compiled a comprehensive database of drones suitable for healthcare applications and documented specifications of the identified drones, including capacity, flight range, manufacturer, year made, among many others. A few of examples:</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74" name="Google Shape;74;p1"/>
          <p:cNvSpPr txBox="1"/>
          <p:nvPr/>
        </p:nvSpPr>
        <p:spPr>
          <a:xfrm>
            <a:off x="1447800" y="431375"/>
            <a:ext cx="40995600" cy="151039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BF3F"/>
              </a:buClr>
              <a:buSzPts val="10000"/>
              <a:buFont typeface="Arial"/>
              <a:buNone/>
            </a:pPr>
            <a:r>
              <a:rPr b="1" i="0" lang="en-US" sz="10000" u="none" cap="none" strike="noStrike">
                <a:solidFill>
                  <a:srgbClr val="FFBF3F"/>
                </a:solidFill>
                <a:latin typeface="Arial"/>
                <a:ea typeface="Arial"/>
                <a:cs typeface="Arial"/>
                <a:sym typeface="Arial"/>
              </a:rPr>
              <a:t>Utilization of Drones in Organ Deliveries</a:t>
            </a:r>
            <a:endParaRPr/>
          </a:p>
        </p:txBody>
      </p:sp>
      <p:sp>
        <p:nvSpPr>
          <p:cNvPr id="75" name="Google Shape;75;p1"/>
          <p:cNvSpPr txBox="1"/>
          <p:nvPr/>
        </p:nvSpPr>
        <p:spPr>
          <a:xfrm>
            <a:off x="1447800" y="1913295"/>
            <a:ext cx="40995600" cy="881388"/>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5500"/>
              <a:buFont typeface="Arial"/>
              <a:buNone/>
            </a:pPr>
            <a:r>
              <a:rPr b="0" i="1" lang="en-US" sz="5500" u="none" cap="none" strike="noStrike">
                <a:solidFill>
                  <a:srgbClr val="FFFFFF"/>
                </a:solidFill>
                <a:latin typeface="Arial"/>
                <a:ea typeface="Arial"/>
                <a:cs typeface="Arial"/>
                <a:sym typeface="Arial"/>
              </a:rPr>
              <a:t>Yelizaveta Semikina, University of Illinois at Chicago, College of Engineering</a:t>
            </a:r>
            <a:endParaRPr/>
          </a:p>
        </p:txBody>
      </p:sp>
      <p:pic>
        <p:nvPicPr>
          <p:cNvPr descr="Picture 17" id="76" name="Google Shape;76;p1"/>
          <p:cNvPicPr preferRelativeResize="0"/>
          <p:nvPr/>
        </p:nvPicPr>
        <p:blipFill rotWithShape="1">
          <a:blip r:embed="rId3">
            <a:alphaModFix/>
          </a:blip>
          <a:srcRect b="0" l="0" r="0" t="0"/>
          <a:stretch/>
        </p:blipFill>
        <p:spPr>
          <a:xfrm>
            <a:off x="241858" y="325960"/>
            <a:ext cx="7292585" cy="1297905"/>
          </a:xfrm>
          <a:prstGeom prst="rect">
            <a:avLst/>
          </a:prstGeom>
          <a:noFill/>
          <a:ln>
            <a:noFill/>
          </a:ln>
        </p:spPr>
      </p:pic>
      <p:sp>
        <p:nvSpPr>
          <p:cNvPr id="77" name="Google Shape;77;p1"/>
          <p:cNvSpPr txBox="1"/>
          <p:nvPr/>
        </p:nvSpPr>
        <p:spPr>
          <a:xfrm>
            <a:off x="497684" y="11223871"/>
            <a:ext cx="11454489" cy="6370975"/>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Introduction</a:t>
            </a:r>
            <a:r>
              <a:rPr b="0" i="0" lang="en-US" sz="2700" u="none" cap="none" strike="noStrike">
                <a:solidFill>
                  <a:srgbClr val="000000"/>
                </a:solidFill>
                <a:latin typeface="Arial"/>
                <a:ea typeface="Arial"/>
                <a:cs typeface="Arial"/>
                <a:sym typeface="Arial"/>
              </a:rPr>
              <a:t>: Organ transplantation is a life-saving medical procedure that is time-sensitive and critical. Methods of organ delivery often face limitations in terms of speed and reliability.</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Organ Delivery Methods:</a:t>
            </a:r>
            <a:r>
              <a:rPr b="0" i="0" lang="en-US" sz="2700" u="none" cap="none" strike="noStrike">
                <a:solidFill>
                  <a:srgbClr val="000000"/>
                </a:solidFill>
                <a:latin typeface="Arial"/>
                <a:ea typeface="Arial"/>
                <a:cs typeface="Arial"/>
                <a:sym typeface="Arial"/>
              </a:rPr>
              <a:t> Ground transportation has been the conventional mode for organ transportation. However, it has limitations in terms of speed, especially in congested or isolated locations. </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Role of Drones:</a:t>
            </a:r>
            <a:r>
              <a:rPr b="0" i="0" lang="en-US" sz="2700" u="none" cap="none" strike="noStrike">
                <a:solidFill>
                  <a:srgbClr val="000000"/>
                </a:solidFill>
                <a:latin typeface="Arial"/>
                <a:ea typeface="Arial"/>
                <a:cs typeface="Arial"/>
                <a:sym typeface="Arial"/>
              </a:rPr>
              <a:t> Drones, with their cost-effectiveness, eco-friendliness, and speed, have emerged as a potential solution for healthcare operations. They are already being utilized for medical deliveries. </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Objective:</a:t>
            </a:r>
            <a:r>
              <a:rPr b="0" i="0" lang="en-US" sz="2700" u="none" cap="none" strike="noStrike">
                <a:solidFill>
                  <a:srgbClr val="000000"/>
                </a:solidFill>
                <a:latin typeface="Arial"/>
                <a:ea typeface="Arial"/>
                <a:cs typeface="Arial"/>
                <a:sym typeface="Arial"/>
              </a:rPr>
              <a:t> This research aims to assess the viability of using drones for organ delivery and transplantation in healthcare, with the goal of enhancing the sustainability and resilience of this life-critical operation.</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Significance: </a:t>
            </a:r>
            <a:r>
              <a:rPr b="0" i="0" lang="en-US" sz="2700" u="none" cap="none" strike="noStrike">
                <a:solidFill>
                  <a:srgbClr val="000000"/>
                </a:solidFill>
                <a:latin typeface="Arial"/>
                <a:ea typeface="Arial"/>
                <a:cs typeface="Arial"/>
                <a:sym typeface="Arial"/>
              </a:rPr>
              <a:t>Adopting drones for organ delivery holds the promise of saving more lives and addressing the challenges faced by current delivery methods.</a:t>
            </a:r>
            <a:endParaRPr/>
          </a:p>
        </p:txBody>
      </p:sp>
      <p:pic>
        <p:nvPicPr>
          <p:cNvPr descr="Screen Shot 2023-11-02 at 9.10.01 PM.png" id="78" name="Google Shape;78;p1"/>
          <p:cNvPicPr preferRelativeResize="0"/>
          <p:nvPr/>
        </p:nvPicPr>
        <p:blipFill rotWithShape="1">
          <a:blip r:embed="rId4">
            <a:alphaModFix/>
          </a:blip>
          <a:srcRect b="0" l="0" r="0" t="0"/>
          <a:stretch/>
        </p:blipFill>
        <p:spPr>
          <a:xfrm>
            <a:off x="16710048" y="12996305"/>
            <a:ext cx="4058035" cy="4664405"/>
          </a:xfrm>
          <a:prstGeom prst="rect">
            <a:avLst/>
          </a:prstGeom>
          <a:noFill/>
          <a:ln>
            <a:noFill/>
          </a:ln>
        </p:spPr>
      </p:pic>
      <p:sp>
        <p:nvSpPr>
          <p:cNvPr id="79" name="Google Shape;79;p1"/>
          <p:cNvSpPr txBox="1"/>
          <p:nvPr/>
        </p:nvSpPr>
        <p:spPr>
          <a:xfrm>
            <a:off x="12217956" y="19015916"/>
            <a:ext cx="11527570" cy="3669243"/>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Economic Evaluation:</a:t>
            </a:r>
            <a:r>
              <a:rPr b="0" i="0" lang="en-US" sz="2700" u="none" cap="none" strike="noStrike">
                <a:solidFill>
                  <a:srgbClr val="000000"/>
                </a:solidFill>
                <a:latin typeface="Arial"/>
                <a:ea typeface="Arial"/>
                <a:cs typeface="Arial"/>
                <a:sym typeface="Arial"/>
              </a:rPr>
              <a:t> The economic evaluation study compared the use of drones and ambulances for transporting blood products between hospitals. It revealed that although drone transportation incurred higher costs, it significantly reduced travel time. Drones completed round trips in about half the time taken by ambulances, contributing to improved cost-effectiveness due to time savings. This suggests that as drone technology matures and becomes more cost-effective, it could provide an efficient mode of transportation for time-sensitive medical situations, especially in regions with challenging terrain or heavy traffic.</a:t>
            </a:r>
            <a:endParaRPr/>
          </a:p>
        </p:txBody>
      </p:sp>
      <p:sp>
        <p:nvSpPr>
          <p:cNvPr id="80" name="Google Shape;80;p1"/>
          <p:cNvSpPr txBox="1"/>
          <p:nvPr/>
        </p:nvSpPr>
        <p:spPr>
          <a:xfrm>
            <a:off x="20890496" y="14267054"/>
            <a:ext cx="2110206" cy="3275543"/>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Figure 3: The table indicates </a:t>
            </a:r>
            <a:endParaRPr/>
          </a:p>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the average waiting time for</a:t>
            </a:r>
            <a:endParaRPr/>
          </a:p>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receiving organ. </a:t>
            </a:r>
            <a:endParaRPr/>
          </a:p>
        </p:txBody>
      </p:sp>
      <p:sp>
        <p:nvSpPr>
          <p:cNvPr id="81" name="Google Shape;81;p1"/>
          <p:cNvSpPr txBox="1"/>
          <p:nvPr/>
        </p:nvSpPr>
        <p:spPr>
          <a:xfrm>
            <a:off x="23972253" y="3473413"/>
            <a:ext cx="9754518" cy="8393644"/>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Organ Transportation</a:t>
            </a:r>
            <a:endParaRPr/>
          </a:p>
          <a:p>
            <a:pPr indent="-270710" lvl="0" marL="270710" marR="0" rtl="0" algn="l">
              <a:lnSpc>
                <a:spcPct val="100000"/>
              </a:lnSpc>
              <a:spcBef>
                <a:spcPts val="0"/>
              </a:spcBef>
              <a:spcAft>
                <a:spcPts val="0"/>
              </a:spcAft>
              <a:buClr>
                <a:srgbClr val="000000"/>
              </a:buClr>
              <a:buSzPts val="2700"/>
              <a:buFont typeface="Arial"/>
              <a:buChar char="•"/>
            </a:pPr>
            <a:r>
              <a:rPr b="1" i="0" lang="en-US" sz="2700" u="none" cap="none" strike="noStrike">
                <a:solidFill>
                  <a:srgbClr val="000000"/>
                </a:solidFill>
                <a:latin typeface="Arial"/>
                <a:ea typeface="Arial"/>
                <a:cs typeface="Arial"/>
                <a:sym typeface="Arial"/>
              </a:rPr>
              <a:t>Successful Human Kidney Transportation:</a:t>
            </a:r>
            <a:r>
              <a:rPr b="0" i="0" lang="en-US" sz="2700" u="none" cap="none" strike="noStrike">
                <a:solidFill>
                  <a:srgbClr val="000000"/>
                </a:solidFill>
                <a:latin typeface="Arial"/>
                <a:ea typeface="Arial"/>
                <a:cs typeface="Arial"/>
                <a:sym typeface="Arial"/>
              </a:rPr>
              <a:t> The research achieved the successful transportation of a human kidney for transplantation using a drone.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Drone Modification: The researchers modified a DJI M600 Pro drone specifically for this task, enhancing its capabilities for organ transportation.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Specialized Transport Box: A specialized transport box, crafted from lightweight carbon fiber, was created for the safe and secure transportation of the fragile human organ.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Safety Features: The modified drone was equipped with advanced safety features, including stabilization systems, obstacle detection sensors, and redundant communication links.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Far-Reaching Implications: This breakthrough has profound implications for organ transplantation, extending beyond densely populated urban areas to a global scale.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Efficiency and Environmental Friendliness: Drones offer a faster, more efficient, and environmentally friendly alternative to traditional organ transportation methods, potentially revolutionizing the field.</a:t>
            </a:r>
            <a:endParaRPr/>
          </a:p>
        </p:txBody>
      </p:sp>
      <p:sp>
        <p:nvSpPr>
          <p:cNvPr id="82" name="Google Shape;82;p1"/>
          <p:cNvSpPr txBox="1"/>
          <p:nvPr/>
        </p:nvSpPr>
        <p:spPr>
          <a:xfrm>
            <a:off x="33713300" y="3663189"/>
            <a:ext cx="9678060" cy="11772454"/>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Security Challenges in Drone Communications</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Challenges</a:t>
            </a:r>
            <a:r>
              <a:rPr b="0" i="0" lang="en-US" sz="2700" u="none" cap="none" strike="noStrike">
                <a:solidFill>
                  <a:srgbClr val="000000"/>
                </a:solidFill>
                <a:latin typeface="Arial"/>
                <a:ea typeface="Arial"/>
                <a:cs typeface="Arial"/>
                <a:sym typeface="Arial"/>
              </a:rPr>
              <a:t>: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Identifying and addressing security challenges in drone communications is vital. </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Key Areas: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Data Integrity: Ensuring data protection and integrity is a top priority.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Attack Detection: Implementing robust systems to detect and respond to potential threats.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Latency Optimization: Reducing communication delays for real-time drone operations.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Network Control: Enhancing control over communication networks supporting drones. </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Solutions:</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Blockchain: Secure drone communications and data through blockchain technology.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Machine Learning: Detect and combat security threats with machine learning.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Fog Computing: Reduce latency and enhance security with fog computing. </a:t>
            </a:r>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Software Defined Networks (SDN): Optimize network resources dynamically with SDN for secure drone communications. Addressing security challenges is crucial for the growing use of drones across various sectors, particularly in healthcare.</a:t>
            </a:r>
            <a:endParaRPr/>
          </a:p>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Implications:</a:t>
            </a:r>
            <a:endParaRPr b="0" i="0" sz="4300" u="none" cap="none" strike="noStrike">
              <a:solidFill>
                <a:srgbClr val="000000"/>
              </a:solidFill>
              <a:latin typeface="Arial"/>
              <a:ea typeface="Arial"/>
              <a:cs typeface="Arial"/>
              <a:sym typeface="Arial"/>
            </a:endParaRPr>
          </a:p>
          <a:p>
            <a:pPr indent="-270710" lvl="0" marL="270710"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Addressing security challenges is crucial for the growing use of drones across various sectors, particularly in healthcare.</a:t>
            </a:r>
            <a:endParaRPr/>
          </a:p>
        </p:txBody>
      </p:sp>
      <p:sp>
        <p:nvSpPr>
          <p:cNvPr id="83" name="Google Shape;83;p1"/>
          <p:cNvSpPr txBox="1"/>
          <p:nvPr/>
        </p:nvSpPr>
        <p:spPr>
          <a:xfrm>
            <a:off x="12090040" y="3436798"/>
            <a:ext cx="11438400" cy="140841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Identification of an Organization: </a:t>
            </a:r>
            <a:r>
              <a:rPr b="0" i="0" lang="en-US" sz="2700" u="none" cap="none" strike="noStrike">
                <a:solidFill>
                  <a:srgbClr val="000000"/>
                </a:solidFill>
                <a:latin typeface="Arial"/>
                <a:ea typeface="Arial"/>
                <a:cs typeface="Arial"/>
                <a:sym typeface="Arial"/>
              </a:rPr>
              <a:t>Identified an organization specializing in organ transplantation in the US which is UNOS (United Network for Organ Sharing) and gathered relevant data from the organization such as number of people waiting for transplants</a:t>
            </a:r>
            <a:r>
              <a:rPr lang="en-US" sz="2700"/>
              <a:t>, </a:t>
            </a:r>
            <a:r>
              <a:rPr b="0" i="0" lang="en-US" sz="2700" u="none" cap="none" strike="noStrike">
                <a:solidFill>
                  <a:srgbClr val="000000"/>
                </a:solidFill>
                <a:latin typeface="Arial"/>
                <a:ea typeface="Arial"/>
                <a:cs typeface="Arial"/>
                <a:sym typeface="Arial"/>
              </a:rPr>
              <a:t>organ transplants every day</a:t>
            </a:r>
            <a:r>
              <a:rPr lang="en-US" sz="2700"/>
              <a:t>, average waiting time for various organs. </a:t>
            </a:r>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sp>
        <p:nvSpPr>
          <p:cNvPr id="84" name="Google Shape;84;p1"/>
          <p:cNvSpPr txBox="1"/>
          <p:nvPr/>
        </p:nvSpPr>
        <p:spPr>
          <a:xfrm>
            <a:off x="19910753" y="24955611"/>
            <a:ext cx="2452553" cy="2488143"/>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Figure 4: The Bar Chart indicates the travel time of the ambulance vs drone. </a:t>
            </a:r>
            <a:endParaRPr/>
          </a:p>
        </p:txBody>
      </p:sp>
      <p:sp>
        <p:nvSpPr>
          <p:cNvPr id="85" name="Google Shape;85;p1"/>
          <p:cNvSpPr txBox="1"/>
          <p:nvPr/>
        </p:nvSpPr>
        <p:spPr>
          <a:xfrm>
            <a:off x="12960758" y="30200680"/>
            <a:ext cx="2513022" cy="2488143"/>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Figure 5:The Bar Chart indicates the cost per trip for the ambulance vs drone. </a:t>
            </a:r>
            <a:endParaRPr/>
          </a:p>
        </p:txBody>
      </p:sp>
      <p:pic>
        <p:nvPicPr>
          <p:cNvPr descr="Ambulance vs Drone - Travel Time Comparison(minutes per round trip).png" id="86" name="Google Shape;86;p1"/>
          <p:cNvPicPr preferRelativeResize="0"/>
          <p:nvPr/>
        </p:nvPicPr>
        <p:blipFill rotWithShape="1">
          <a:blip r:embed="rId5">
            <a:alphaModFix/>
          </a:blip>
          <a:srcRect b="0" l="0" r="0" t="0"/>
          <a:stretch/>
        </p:blipFill>
        <p:spPr>
          <a:xfrm>
            <a:off x="12286621" y="22862732"/>
            <a:ext cx="7183462" cy="4846031"/>
          </a:xfrm>
          <a:prstGeom prst="rect">
            <a:avLst/>
          </a:prstGeom>
          <a:noFill/>
          <a:ln>
            <a:noFill/>
          </a:ln>
        </p:spPr>
      </p:pic>
      <p:pic>
        <p:nvPicPr>
          <p:cNvPr descr="Ambulance vs Drone - Total Costs Comparison (USD per round trip).png" id="87" name="Google Shape;87;p1"/>
          <p:cNvPicPr preferRelativeResize="0"/>
          <p:nvPr/>
        </p:nvPicPr>
        <p:blipFill rotWithShape="1">
          <a:blip r:embed="rId6">
            <a:alphaModFix/>
          </a:blip>
          <a:srcRect b="0" l="0" r="0" t="0"/>
          <a:stretch/>
        </p:blipFill>
        <p:spPr>
          <a:xfrm>
            <a:off x="16380080" y="27771853"/>
            <a:ext cx="7061346" cy="5146547"/>
          </a:xfrm>
          <a:prstGeom prst="rect">
            <a:avLst/>
          </a:prstGeom>
          <a:noFill/>
          <a:ln>
            <a:noFill/>
          </a:ln>
        </p:spPr>
      </p:pic>
      <p:sp>
        <p:nvSpPr>
          <p:cNvPr id="88" name="Google Shape;88;p1"/>
          <p:cNvSpPr txBox="1"/>
          <p:nvPr/>
        </p:nvSpPr>
        <p:spPr>
          <a:xfrm>
            <a:off x="547915" y="32398757"/>
            <a:ext cx="10991150" cy="519643"/>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Figure 1: This part of the table presents drones and their specifications. </a:t>
            </a:r>
            <a:endParaRPr/>
          </a:p>
        </p:txBody>
      </p:sp>
      <p:sp>
        <p:nvSpPr>
          <p:cNvPr id="89" name="Google Shape;89;p1"/>
          <p:cNvSpPr txBox="1"/>
          <p:nvPr/>
        </p:nvSpPr>
        <p:spPr>
          <a:xfrm>
            <a:off x="12406916" y="11584995"/>
            <a:ext cx="11197664" cy="913344"/>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Figure 2: The table indicates death rates from the delay in organ deliveries.  </a:t>
            </a:r>
            <a:endParaRPr/>
          </a:p>
        </p:txBody>
      </p:sp>
      <p:grpSp>
        <p:nvGrpSpPr>
          <p:cNvPr id="90" name="Google Shape;90;p1"/>
          <p:cNvGrpSpPr/>
          <p:nvPr/>
        </p:nvGrpSpPr>
        <p:grpSpPr>
          <a:xfrm>
            <a:off x="12286621" y="18044304"/>
            <a:ext cx="11438254" cy="908522"/>
            <a:chOff x="-1" y="-1"/>
            <a:chExt cx="11438253" cy="1513889"/>
          </a:xfrm>
        </p:grpSpPr>
        <p:sp>
          <p:nvSpPr>
            <p:cNvPr id="91" name="Google Shape;91;p1"/>
            <p:cNvSpPr/>
            <p:nvPr/>
          </p:nvSpPr>
          <p:spPr>
            <a:xfrm>
              <a:off x="-1" y="-1"/>
              <a:ext cx="11438253" cy="1513889"/>
            </a:xfrm>
            <a:prstGeom prst="rect">
              <a:avLst/>
            </a:prstGeom>
            <a:solidFill>
              <a:srgbClr val="001E62"/>
            </a:solidFill>
            <a:ln cap="flat" cmpd="sng" w="9525">
              <a:solidFill>
                <a:srgbClr val="000000"/>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99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92" name="Google Shape;92;p1"/>
            <p:cNvSpPr txBox="1"/>
            <p:nvPr/>
          </p:nvSpPr>
          <p:spPr>
            <a:xfrm>
              <a:off x="4397516" y="386145"/>
              <a:ext cx="2643220" cy="741596"/>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4300"/>
                <a:buFont typeface="Arial"/>
                <a:buNone/>
              </a:pPr>
              <a:r>
                <a:rPr b="1" i="0" lang="en-US" sz="4300" u="none" cap="none" strike="noStrike">
                  <a:solidFill>
                    <a:srgbClr val="FFFFFF"/>
                  </a:solidFill>
                  <a:latin typeface="Arial"/>
                  <a:ea typeface="Arial"/>
                  <a:cs typeface="Arial"/>
                  <a:sym typeface="Arial"/>
                </a:rPr>
                <a:t>Results</a:t>
              </a:r>
              <a:endParaRPr/>
            </a:p>
          </p:txBody>
        </p:sp>
      </p:grpSp>
      <p:sp>
        <p:nvSpPr>
          <p:cNvPr id="93" name="Google Shape;93;p1"/>
          <p:cNvSpPr txBox="1"/>
          <p:nvPr/>
        </p:nvSpPr>
        <p:spPr>
          <a:xfrm>
            <a:off x="12332954" y="12454004"/>
            <a:ext cx="4089915" cy="519832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Arial"/>
                <a:ea typeface="Arial"/>
                <a:cs typeface="Arial"/>
                <a:sym typeface="Arial"/>
              </a:rPr>
              <a:t>Data Analysis: </a:t>
            </a:r>
            <a:r>
              <a:rPr b="0" i="0" lang="en-US" sz="2700" u="none" cap="none" strike="noStrike">
                <a:solidFill>
                  <a:srgbClr val="000000"/>
                </a:solidFill>
                <a:latin typeface="Arial"/>
                <a:ea typeface="Arial"/>
                <a:cs typeface="Arial"/>
                <a:sym typeface="Arial"/>
              </a:rPr>
              <a:t>Analyzed the data collected from the literature review, drone specifications, and insights from the organization involved in organ transplantation. Created charts and tables such as ambulance vs. drone travel time and its cost per round trip or average waiting time for organ transplant. </a:t>
            </a:r>
            <a:endParaRPr/>
          </a:p>
        </p:txBody>
      </p:sp>
      <p:pic>
        <p:nvPicPr>
          <p:cNvPr descr="Screen Shot 2023-11-05 at 8.52.36 PM.png" id="94" name="Google Shape;94;p1"/>
          <p:cNvPicPr preferRelativeResize="0"/>
          <p:nvPr/>
        </p:nvPicPr>
        <p:blipFill rotWithShape="1">
          <a:blip r:embed="rId7">
            <a:alphaModFix/>
          </a:blip>
          <a:srcRect b="0" l="0" r="0" t="0"/>
          <a:stretch/>
        </p:blipFill>
        <p:spPr>
          <a:xfrm>
            <a:off x="28543409" y="12148465"/>
            <a:ext cx="4896923" cy="3940803"/>
          </a:xfrm>
          <a:prstGeom prst="rect">
            <a:avLst/>
          </a:prstGeom>
          <a:noFill/>
          <a:ln>
            <a:noFill/>
          </a:ln>
        </p:spPr>
      </p:pic>
      <p:sp>
        <p:nvSpPr>
          <p:cNvPr id="95" name="Google Shape;95;p1"/>
          <p:cNvSpPr txBox="1"/>
          <p:nvPr/>
        </p:nvSpPr>
        <p:spPr>
          <a:xfrm>
            <a:off x="25266141" y="12662708"/>
            <a:ext cx="3216474" cy="2094443"/>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2700"/>
              <a:buFont typeface="Arial"/>
              <a:buNone/>
            </a:pPr>
            <a:r>
              <a:rPr b="0" i="1" lang="en-US" sz="2700" u="none" cap="none" strike="noStrike">
                <a:solidFill>
                  <a:srgbClr val="000000"/>
                </a:solidFill>
                <a:latin typeface="Arial"/>
                <a:ea typeface="Arial"/>
                <a:cs typeface="Arial"/>
                <a:sym typeface="Arial"/>
              </a:rPr>
              <a:t>Figure 6: DJI M600 Pro drone with a specialized transport box for the organ. </a:t>
            </a:r>
            <a:endParaRPr/>
          </a:p>
        </p:txBody>
      </p:sp>
      <p:grpSp>
        <p:nvGrpSpPr>
          <p:cNvPr id="96" name="Google Shape;96;p1"/>
          <p:cNvGrpSpPr/>
          <p:nvPr/>
        </p:nvGrpSpPr>
        <p:grpSpPr>
          <a:xfrm>
            <a:off x="24328507" y="22598971"/>
            <a:ext cx="19333000" cy="1273046"/>
            <a:chOff x="0" y="0"/>
            <a:chExt cx="19332999" cy="1338439"/>
          </a:xfrm>
        </p:grpSpPr>
        <p:sp>
          <p:nvSpPr>
            <p:cNvPr id="97" name="Google Shape;97;p1"/>
            <p:cNvSpPr/>
            <p:nvPr/>
          </p:nvSpPr>
          <p:spPr>
            <a:xfrm>
              <a:off x="0" y="0"/>
              <a:ext cx="19332999" cy="1338439"/>
            </a:xfrm>
            <a:prstGeom prst="rect">
              <a:avLst/>
            </a:prstGeom>
            <a:solidFill>
              <a:srgbClr val="001E62"/>
            </a:solidFill>
            <a:ln cap="flat" cmpd="sng" w="9525">
              <a:solidFill>
                <a:srgbClr val="000000"/>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99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98" name="Google Shape;98;p1"/>
            <p:cNvSpPr txBox="1"/>
            <p:nvPr/>
          </p:nvSpPr>
          <p:spPr>
            <a:xfrm>
              <a:off x="6189454" y="394439"/>
              <a:ext cx="4986877" cy="63661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4300"/>
                <a:buFont typeface="Arial"/>
                <a:buNone/>
              </a:pPr>
              <a:r>
                <a:rPr b="1" i="0" lang="en-US" sz="4300" u="none" cap="none" strike="noStrike">
                  <a:solidFill>
                    <a:srgbClr val="FFFFFF"/>
                  </a:solidFill>
                  <a:latin typeface="Arial"/>
                  <a:ea typeface="Arial"/>
                  <a:cs typeface="Arial"/>
                  <a:sym typeface="Arial"/>
                </a:rPr>
                <a:t>References</a:t>
              </a:r>
              <a:endParaRPr/>
            </a:p>
          </p:txBody>
        </p:sp>
      </p:grpSp>
      <p:sp>
        <p:nvSpPr>
          <p:cNvPr id="99" name="Google Shape;99;p1"/>
          <p:cNvSpPr txBox="1"/>
          <p:nvPr/>
        </p:nvSpPr>
        <p:spPr>
          <a:xfrm>
            <a:off x="23925541" y="24239101"/>
            <a:ext cx="19518600" cy="8635200"/>
          </a:xfrm>
          <a:prstGeom prst="rect">
            <a:avLst/>
          </a:prstGeom>
          <a:noFill/>
          <a:ln>
            <a:noFill/>
          </a:ln>
        </p:spPr>
        <p:txBody>
          <a:bodyPr anchorCtr="0" anchor="t" bIns="68575" lIns="68575" spcFirstLastPara="1" rIns="68575" wrap="square" tIns="68575">
            <a:spAutoFit/>
          </a:bodyPr>
          <a:lstStyle/>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Zailani, M.A., Azma, R.Z., Aniza, I. et al. Drone versus ambulance for blood products transportation: an economic evaluation study. BMC Health Serv Res 21, 1308 (2021). </a:t>
            </a:r>
            <a:r>
              <a:rPr b="0" i="0" lang="en-US" sz="2400" u="sng" cap="none" strike="noStrike">
                <a:solidFill>
                  <a:srgbClr val="0000FF"/>
                </a:solidFill>
                <a:latin typeface="Arial"/>
                <a:ea typeface="Arial"/>
                <a:cs typeface="Arial"/>
                <a:sym typeface="Arial"/>
                <a:hlinkClick r:id="rId8">
                  <a:extLst>
                    <a:ext uri="{A12FA001-AC4F-418D-AE19-62706E023703}">
                      <ahyp:hlinkClr val="tx"/>
                    </a:ext>
                  </a:extLst>
                </a:hlinkClick>
              </a:rPr>
              <a:t>https://doi.org/10.1186/s12913-021-07321-3</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Stephan F, Reinsperger N, Grünthal M, Paulicke D, Jahn P (2022) Human drone interaction in delivery of medical supplies: A scoping review of experimental studies. PLOS ONE 17(4): e0267664. </a:t>
            </a:r>
            <a:r>
              <a:rPr b="0" i="0" lang="en-US" sz="2400" u="sng" cap="none" strike="noStrike">
                <a:solidFill>
                  <a:srgbClr val="0000FF"/>
                </a:solidFill>
                <a:latin typeface="Arial"/>
                <a:ea typeface="Arial"/>
                <a:cs typeface="Arial"/>
                <a:sym typeface="Arial"/>
                <a:hlinkClick r:id="rId9">
                  <a:extLst>
                    <a:ext uri="{A12FA001-AC4F-418D-AE19-62706E023703}">
                      <ahyp:hlinkClr val="tx"/>
                    </a:ext>
                  </a:extLst>
                </a:hlinkClick>
              </a:rPr>
              <a:t>https://doi.org/10.1371/journal.pone.0267664</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Scalea, J. R., Pucciarella, T., Talaie, T., Restaino, S., Drachenberg, C. B., Alexander, C., Qaoud, T. A., Barth, R. N., Wereley, N. M., &amp; Scassero, M. (2021). Successful Implementation of Unmanned Aircraft Use for Delivery of a Human Organ for Transplantation. Annals of surgery, 274(3), e282–e288. </a:t>
            </a:r>
            <a:r>
              <a:rPr b="0" i="0" lang="en-US" sz="2400" u="sng" cap="none" strike="noStrike">
                <a:solidFill>
                  <a:srgbClr val="0000FF"/>
                </a:solidFill>
                <a:latin typeface="Arial"/>
                <a:ea typeface="Arial"/>
                <a:cs typeface="Arial"/>
                <a:sym typeface="Arial"/>
                <a:hlinkClick r:id="rId10">
                  <a:extLst>
                    <a:ext uri="{A12FA001-AC4F-418D-AE19-62706E023703}">
                      <ahyp:hlinkClr val="tx"/>
                    </a:ext>
                  </a:extLst>
                </a:hlinkClick>
              </a:rPr>
              <a:t>https://doi.org/10.1097/SLA.0000000000003630</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Talaie T, Niederhaus S, Villalongas E, et alInnovating organ delivery to improve access to care: surgeon perspectives on the current system and future use of unmanned aircraftsBMJ Innovations 2021;7:157-163.</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M. Hampson, "Drone delivers human kidney: The organ was flown several kilometers by a drone without incurring damage - [News]," in IEEE Spectrum, vol. 56, no. 1, pp. 7-9, Jan. 2019, doi: 10.1109/MSPEC.2019.8594776.</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M. Krichen, W. Y. H. Adoni, A. Mihoub, M. Y. Alzahrani and T. Nahhal, "Security Challenges for Drone Communications: Possible Threats, Attacks and Countermeasures," 2022 2nd International Conference of Smart Systems and Emerging Technologies (SMARTTECH), Riyadh, Saudi Arabia, 2022, pp. 184-189, doi: 10.1109/SMARTTECH54121.2022.00048.</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Wang, N., Christen, M. &amp; Hunt, M. Ethical Considerations Associated with “Humanitarian Drones”: A Scoping Literature Review. Sci Eng Ethics 27, 51 (2021). </a:t>
            </a:r>
            <a:r>
              <a:rPr b="0" i="0" lang="en-US" sz="2400" u="sng" cap="none" strike="noStrike">
                <a:solidFill>
                  <a:srgbClr val="0000FF"/>
                </a:solidFill>
                <a:latin typeface="Arial"/>
                <a:ea typeface="Arial"/>
                <a:cs typeface="Arial"/>
                <a:sym typeface="Arial"/>
                <a:hlinkClick r:id="rId11">
                  <a:extLst>
                    <a:ext uri="{A12FA001-AC4F-418D-AE19-62706E023703}">
                      <ahyp:hlinkClr val="tx"/>
                    </a:ext>
                  </a:extLst>
                </a:hlinkClick>
              </a:rPr>
              <a:t>https://doi.org/10.1007/s11948-021-00327-4</a:t>
            </a:r>
            <a:endParaRPr/>
          </a:p>
          <a:p>
            <a:pPr indent="-360947" lvl="0" marL="360947"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Andrew T. Sage et al. ,Testing the delivery of human organ transportation with drones in the real world.Sci. Robot.7,eadf5798(2022).DOI:10.1126/scirobotics.adf5798</a:t>
            </a:r>
            <a:endParaRPr/>
          </a:p>
          <a:p>
            <a:pPr indent="-360946" lvl="0" marL="360946"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Krey, M., &amp; Seiler, R. (2019). Usage and acceptance of drone technology in healthcare : exploring patients and physicians perspective [Conference paper]. Proceedings of the 52nd Hawaii International Conference on System Sciences, 4135–4144. </a:t>
            </a:r>
            <a:r>
              <a:rPr b="0" i="0" lang="en-US" sz="2400" u="sng" cap="none" strike="noStrike">
                <a:solidFill>
                  <a:srgbClr val="0000FF"/>
                </a:solidFill>
                <a:latin typeface="Arial"/>
                <a:ea typeface="Arial"/>
                <a:cs typeface="Arial"/>
                <a:sym typeface="Arial"/>
                <a:hlinkClick r:id="rId12">
                  <a:extLst>
                    <a:ext uri="{A12FA001-AC4F-418D-AE19-62706E023703}">
                      <ahyp:hlinkClr val="tx"/>
                    </a:ext>
                  </a:extLst>
                </a:hlinkClick>
              </a:rPr>
              <a:t>https://doi.org/10.21256/zhaw-3372</a:t>
            </a:r>
            <a:endParaRPr/>
          </a:p>
          <a:p>
            <a:pPr indent="0" lvl="0" marL="0" marR="0" rtl="0" algn="l">
              <a:lnSpc>
                <a:spcPct val="100000"/>
              </a:lnSpc>
              <a:spcBef>
                <a:spcPts val="0"/>
              </a:spcBef>
              <a:spcAft>
                <a:spcPts val="0"/>
              </a:spcAft>
              <a:buNone/>
            </a:pPr>
            <a:r>
              <a:t/>
            </a:r>
            <a:endParaRPr sz="2400" u="sng">
              <a:solidFill>
                <a:srgbClr val="0000FF"/>
              </a:solidFill>
              <a:hlinkClick r:id="rId13">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Big thanks to Dr. Unsal Ozdogru, Clinical Assoc. Prof. of Information and Decision Sciences (IDS) for supervising this capstone project. </a:t>
            </a:r>
            <a:endParaRPr/>
          </a:p>
        </p:txBody>
      </p:sp>
      <p:graphicFrame>
        <p:nvGraphicFramePr>
          <p:cNvPr id="100" name="Google Shape;100;p1"/>
          <p:cNvGraphicFramePr/>
          <p:nvPr/>
        </p:nvGraphicFramePr>
        <p:xfrm>
          <a:off x="761613" y="29198488"/>
          <a:ext cx="3000000" cy="3000000"/>
        </p:xfrm>
        <a:graphic>
          <a:graphicData uri="http://schemas.openxmlformats.org/drawingml/2006/table">
            <a:tbl>
              <a:tblPr>
                <a:noFill/>
                <a:tableStyleId>{EF3CA420-5207-4D10-863C-680F50A0D38A}</a:tableStyleId>
              </a:tblPr>
              <a:tblGrid>
                <a:gridCol w="2664825"/>
                <a:gridCol w="2652700"/>
                <a:gridCol w="2664825"/>
                <a:gridCol w="2664825"/>
              </a:tblGrid>
              <a:tr h="430250">
                <a:tc>
                  <a:txBody>
                    <a:bodyPr/>
                    <a:lstStyle/>
                    <a:p>
                      <a:pPr indent="0" lvl="0" marL="0" rtl="0" algn="l">
                        <a:lnSpc>
                          <a:spcPct val="115000"/>
                        </a:lnSpc>
                        <a:spcBef>
                          <a:spcPts val="0"/>
                        </a:spcBef>
                        <a:spcAft>
                          <a:spcPts val="0"/>
                        </a:spcAft>
                        <a:buNone/>
                      </a:pPr>
                      <a:r>
                        <a:rPr b="1" lang="en-US" sz="1650"/>
                        <a:t>Drone</a:t>
                      </a:r>
                      <a:endParaRPr b="1" sz="1650"/>
                    </a:p>
                  </a:txBody>
                  <a:tcPr marT="91425" marB="91425" marR="91425" marL="91425">
                    <a:lnL cap="flat" cmpd="sng" w="2645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2645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US" sz="1650"/>
                        <a:t>Manufacturer</a:t>
                      </a:r>
                      <a:endParaRPr b="1"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2645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US" sz="1650"/>
                        <a:t>Customers</a:t>
                      </a:r>
                      <a:endParaRPr b="1"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2645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US" sz="1650"/>
                        <a:t>Release Year </a:t>
                      </a:r>
                      <a:endParaRPr b="1" sz="1650"/>
                    </a:p>
                  </a:txBody>
                  <a:tcPr marT="91425" marB="91425" marR="91425" marL="91425">
                    <a:lnL cap="flat" cmpd="sng" w="5300">
                      <a:solidFill>
                        <a:srgbClr val="000000"/>
                      </a:solidFill>
                      <a:prstDash val="solid"/>
                      <a:round/>
                      <a:headEnd len="sm" w="sm" type="none"/>
                      <a:tailEnd len="sm" w="sm" type="none"/>
                    </a:lnL>
                    <a:lnR cap="flat" cmpd="sng" w="2645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26450">
                      <a:solidFill>
                        <a:srgbClr val="000000"/>
                      </a:solidFill>
                      <a:prstDash val="solid"/>
                      <a:round/>
                      <a:headEnd len="sm" w="sm" type="none"/>
                      <a:tailEnd len="sm" w="sm" type="none"/>
                    </a:lnB>
                    <a:solidFill>
                      <a:srgbClr val="FFFFFF"/>
                    </a:solidFill>
                  </a:tcPr>
                </a:tc>
              </a:tr>
              <a:tr h="430250">
                <a:tc>
                  <a:txBody>
                    <a:bodyPr/>
                    <a:lstStyle/>
                    <a:p>
                      <a:pPr indent="0" lvl="0" marL="0" rtl="0" algn="l">
                        <a:lnSpc>
                          <a:spcPct val="115000"/>
                        </a:lnSpc>
                        <a:spcBef>
                          <a:spcPts val="0"/>
                        </a:spcBef>
                        <a:spcAft>
                          <a:spcPts val="0"/>
                        </a:spcAft>
                        <a:buNone/>
                      </a:pPr>
                      <a:r>
                        <a:rPr b="1" lang="en-US" sz="1650"/>
                        <a:t>Zipline P2</a:t>
                      </a:r>
                      <a:endParaRPr b="1" sz="1650"/>
                    </a:p>
                  </a:txBody>
                  <a:tcPr marT="91425" marB="91425" marR="91425" marL="91425">
                    <a:lnL cap="flat" cmpd="sng" w="2645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Zipline</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Rwanda Ministry of Health</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2023</a:t>
                      </a:r>
                      <a:endParaRPr sz="1650"/>
                    </a:p>
                  </a:txBody>
                  <a:tcPr marT="91425" marB="91425" marR="91425" marL="91425">
                    <a:lnL cap="flat" cmpd="sng" w="5300">
                      <a:solidFill>
                        <a:srgbClr val="000000"/>
                      </a:solidFill>
                      <a:prstDash val="solid"/>
                      <a:round/>
                      <a:headEnd len="sm" w="sm" type="none"/>
                      <a:tailEnd len="sm" w="sm" type="none"/>
                    </a:lnL>
                    <a:lnR cap="flat" cmpd="sng" w="26450">
                      <a:solidFill>
                        <a:srgbClr val="000000"/>
                      </a:solidFill>
                      <a:prstDash val="solid"/>
                      <a:round/>
                      <a:headEnd len="sm" w="sm" type="none"/>
                      <a:tailEnd len="sm" w="sm" type="none"/>
                    </a:lnR>
                    <a:lnT cap="flat" cmpd="sng" w="2645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r>
              <a:tr h="954975">
                <a:tc>
                  <a:txBody>
                    <a:bodyPr/>
                    <a:lstStyle/>
                    <a:p>
                      <a:pPr indent="0" lvl="0" marL="0" rtl="0" algn="l">
                        <a:lnSpc>
                          <a:spcPct val="115000"/>
                        </a:lnSpc>
                        <a:spcBef>
                          <a:spcPts val="0"/>
                        </a:spcBef>
                        <a:spcAft>
                          <a:spcPts val="0"/>
                        </a:spcAft>
                        <a:buNone/>
                      </a:pPr>
                      <a:r>
                        <a:rPr b="1" lang="en-US" sz="1650"/>
                        <a:t>Vayu X5</a:t>
                      </a:r>
                      <a:endParaRPr b="1" sz="1650"/>
                    </a:p>
                  </a:txBody>
                  <a:tcPr marT="91425" marB="91425" marR="91425" marL="91425">
                    <a:lnL cap="flat" cmpd="sng" w="2645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Vayu Aerospace</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World Health Organization (WHO), United Nations Population Fund (UNFPA)</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2023</a:t>
                      </a:r>
                      <a:endParaRPr sz="1650"/>
                    </a:p>
                  </a:txBody>
                  <a:tcPr marT="91425" marB="91425" marR="91425" marL="91425">
                    <a:lnL cap="flat" cmpd="sng" w="5300">
                      <a:solidFill>
                        <a:srgbClr val="000000"/>
                      </a:solidFill>
                      <a:prstDash val="solid"/>
                      <a:round/>
                      <a:headEnd len="sm" w="sm" type="none"/>
                      <a:tailEnd len="sm" w="sm" type="none"/>
                    </a:lnL>
                    <a:lnR cap="flat" cmpd="sng" w="2645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r>
              <a:tr h="692600">
                <a:tc>
                  <a:txBody>
                    <a:bodyPr/>
                    <a:lstStyle/>
                    <a:p>
                      <a:pPr indent="0" lvl="0" marL="0" rtl="0" algn="l">
                        <a:lnSpc>
                          <a:spcPct val="115000"/>
                        </a:lnSpc>
                        <a:spcBef>
                          <a:spcPts val="0"/>
                        </a:spcBef>
                        <a:spcAft>
                          <a:spcPts val="0"/>
                        </a:spcAft>
                        <a:buNone/>
                      </a:pPr>
                      <a:r>
                        <a:rPr b="1" lang="en-US" sz="1650"/>
                        <a:t>Google Wing</a:t>
                      </a:r>
                      <a:endParaRPr b="1" sz="1650"/>
                    </a:p>
                  </a:txBody>
                  <a:tcPr marT="91425" marB="91425" marR="91425" marL="91425">
                    <a:lnL cap="flat" cmpd="sng" w="2645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Google</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Google, Stanford Health Care, UCHealth</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2023</a:t>
                      </a:r>
                      <a:endParaRPr sz="1650"/>
                    </a:p>
                  </a:txBody>
                  <a:tcPr marT="91425" marB="91425" marR="91425" marL="91425">
                    <a:lnL cap="flat" cmpd="sng" w="5300">
                      <a:solidFill>
                        <a:srgbClr val="000000"/>
                      </a:solidFill>
                      <a:prstDash val="solid"/>
                      <a:round/>
                      <a:headEnd len="sm" w="sm" type="none"/>
                      <a:tailEnd len="sm" w="sm" type="none"/>
                    </a:lnL>
                    <a:lnR cap="flat" cmpd="sng" w="2645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r>
              <a:tr h="430250">
                <a:tc>
                  <a:txBody>
                    <a:bodyPr/>
                    <a:lstStyle/>
                    <a:p>
                      <a:pPr indent="0" lvl="0" marL="0" rtl="0" algn="l">
                        <a:lnSpc>
                          <a:spcPct val="115000"/>
                        </a:lnSpc>
                        <a:spcBef>
                          <a:spcPts val="0"/>
                        </a:spcBef>
                        <a:spcAft>
                          <a:spcPts val="0"/>
                        </a:spcAft>
                        <a:buNone/>
                      </a:pPr>
                      <a:r>
                        <a:rPr b="1" lang="en-US" sz="1650"/>
                        <a:t>Parcelcopter</a:t>
                      </a:r>
                      <a:endParaRPr b="1" sz="1650"/>
                    </a:p>
                  </a:txBody>
                  <a:tcPr marT="91425" marB="91425" marR="91425" marL="91425">
                    <a:lnL cap="flat" cmpd="sng" w="2645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DHL</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Tanzania government</a:t>
                      </a:r>
                      <a:endParaRPr sz="1650"/>
                    </a:p>
                  </a:txBody>
                  <a:tcPr marT="91425" marB="91425" marR="91425" marL="91425">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650"/>
                        <a:t>2018</a:t>
                      </a:r>
                      <a:endParaRPr sz="1650"/>
                    </a:p>
                  </a:txBody>
                  <a:tcPr marT="91425" marB="91425" marR="91425" marL="91425">
                    <a:lnL cap="flat" cmpd="sng" w="5300">
                      <a:solidFill>
                        <a:srgbClr val="000000"/>
                      </a:solidFill>
                      <a:prstDash val="solid"/>
                      <a:round/>
                      <a:headEnd len="sm" w="sm" type="none"/>
                      <a:tailEnd len="sm" w="sm" type="none"/>
                    </a:lnL>
                    <a:lnR cap="flat" cmpd="sng" w="2645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r>
            </a:tbl>
          </a:graphicData>
        </a:graphic>
      </p:graphicFrame>
      <p:pic>
        <p:nvPicPr>
          <p:cNvPr id="101" name="Google Shape;101;p1"/>
          <p:cNvPicPr preferRelativeResize="0"/>
          <p:nvPr/>
        </p:nvPicPr>
        <p:blipFill>
          <a:blip r:embed="rId14">
            <a:alphaModFix/>
          </a:blip>
          <a:stretch>
            <a:fillRect/>
          </a:stretch>
        </p:blipFill>
        <p:spPr>
          <a:xfrm>
            <a:off x="13140050" y="5747825"/>
            <a:ext cx="9644313" cy="5963400"/>
          </a:xfrm>
          <a:prstGeom prst="rect">
            <a:avLst/>
          </a:prstGeom>
          <a:noFill/>
          <a:ln>
            <a:noFill/>
          </a:ln>
        </p:spPr>
      </p:pic>
      <p:grpSp>
        <p:nvGrpSpPr>
          <p:cNvPr id="102" name="Google Shape;102;p1"/>
          <p:cNvGrpSpPr/>
          <p:nvPr/>
        </p:nvGrpSpPr>
        <p:grpSpPr>
          <a:xfrm>
            <a:off x="463488" y="3473423"/>
            <a:ext cx="11160000" cy="1156413"/>
            <a:chOff x="0" y="-1"/>
            <a:chExt cx="11160000" cy="1476900"/>
          </a:xfrm>
        </p:grpSpPr>
        <p:sp>
          <p:nvSpPr>
            <p:cNvPr id="103" name="Google Shape;103;p1"/>
            <p:cNvSpPr/>
            <p:nvPr/>
          </p:nvSpPr>
          <p:spPr>
            <a:xfrm>
              <a:off x="0" y="-1"/>
              <a:ext cx="11160000" cy="1476900"/>
            </a:xfrm>
            <a:prstGeom prst="rect">
              <a:avLst/>
            </a:prstGeom>
            <a:solidFill>
              <a:srgbClr val="001E62"/>
            </a:solidFill>
            <a:ln cap="flat" cmpd="sng" w="9525">
              <a:solidFill>
                <a:srgbClr val="000000"/>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9900"/>
                </a:buClr>
                <a:buSzPts val="4300"/>
                <a:buFont typeface="Arial"/>
                <a:buNone/>
              </a:pPr>
              <a:r>
                <a:t/>
              </a:r>
              <a:endParaRPr b="1" i="0" sz="4300" u="none" cap="none" strike="noStrike">
                <a:solidFill>
                  <a:srgbClr val="000000"/>
                </a:solidFill>
                <a:latin typeface="Arial"/>
                <a:ea typeface="Arial"/>
                <a:cs typeface="Arial"/>
                <a:sym typeface="Arial"/>
              </a:endParaRPr>
            </a:p>
          </p:txBody>
        </p:sp>
        <p:sp>
          <p:nvSpPr>
            <p:cNvPr id="104" name="Google Shape;104;p1"/>
            <p:cNvSpPr txBox="1"/>
            <p:nvPr/>
          </p:nvSpPr>
          <p:spPr>
            <a:xfrm>
              <a:off x="3783813" y="376747"/>
              <a:ext cx="3592200" cy="723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lt1"/>
                </a:buClr>
                <a:buSzPts val="4300"/>
                <a:buFont typeface="Arial"/>
                <a:buNone/>
              </a:pPr>
              <a:r>
                <a:rPr b="1" lang="en-US" sz="4300">
                  <a:solidFill>
                    <a:schemeClr val="lt1"/>
                  </a:solidFill>
                </a:rPr>
                <a:t>Abstract</a:t>
              </a:r>
              <a:endParaRPr b="1" sz="4300">
                <a:solidFill>
                  <a:srgbClr val="FFFFFF"/>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FFFFFF"/>
      </a:dk1>
      <a:lt1>
        <a:srgbClr val="FF9900"/>
      </a:lt1>
      <a:dk2>
        <a:srgbClr val="A7A7A7"/>
      </a:dk2>
      <a:lt2>
        <a:srgbClr val="535353"/>
      </a:lt2>
      <a:accent1>
        <a:srgbClr val="FDA023"/>
      </a:accent1>
      <a:accent2>
        <a:srgbClr val="AA2B1E"/>
      </a:accent2>
      <a:accent3>
        <a:srgbClr val="71685C"/>
      </a:accent3>
      <a:accent4>
        <a:srgbClr val="64A73B"/>
      </a:accent4>
      <a:accent5>
        <a:srgbClr val="EB5605"/>
      </a:accent5>
      <a:accent6>
        <a:srgbClr val="B9CA1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FDA023"/>
      </a:accent1>
      <a:accent2>
        <a:srgbClr val="AA2B1E"/>
      </a:accent2>
      <a:accent3>
        <a:srgbClr val="71685C"/>
      </a:accent3>
      <a:accent4>
        <a:srgbClr val="64A73B"/>
      </a:accent4>
      <a:accent5>
        <a:srgbClr val="EB5605"/>
      </a:accent5>
      <a:accent6>
        <a:srgbClr val="B9CA1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