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8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0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1" r:id="rId2"/>
    <p:sldMasterId id="2147483740" r:id="rId3"/>
    <p:sldMasterId id="2147483742" r:id="rId4"/>
    <p:sldMasterId id="2147483745" r:id="rId5"/>
    <p:sldMasterId id="2147483713" r:id="rId6"/>
    <p:sldMasterId id="2147483691" r:id="rId7"/>
    <p:sldMasterId id="2147483661" r:id="rId8"/>
    <p:sldMasterId id="2147483671" r:id="rId9"/>
    <p:sldMasterId id="2147483679" r:id="rId10"/>
    <p:sldMasterId id="2147483687" r:id="rId11"/>
  </p:sldMasterIdLst>
  <p:notesMasterIdLst>
    <p:notesMasterId r:id="rId22"/>
  </p:notesMasterIdLst>
  <p:sldIdLst>
    <p:sldId id="257" r:id="rId12"/>
    <p:sldId id="324" r:id="rId13"/>
    <p:sldId id="326" r:id="rId14"/>
    <p:sldId id="327" r:id="rId15"/>
    <p:sldId id="329" r:id="rId16"/>
    <p:sldId id="277" r:id="rId17"/>
    <p:sldId id="339" r:id="rId18"/>
    <p:sldId id="340" r:id="rId19"/>
    <p:sldId id="342" r:id="rId20"/>
    <p:sldId id="34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25878BD9-E37C-8B47-8B7B-EA7024DF8437}">
          <p14:sldIdLst>
            <p14:sldId id="257"/>
            <p14:sldId id="324"/>
            <p14:sldId id="326"/>
            <p14:sldId id="327"/>
            <p14:sldId id="329"/>
            <p14:sldId id="277"/>
            <p14:sldId id="339"/>
            <p14:sldId id="340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5" clrIdx="2"/>
  <p:cmAuthor id="1" name="Arneson,Shelly" initials="A" lastIdx="17" clrIdx="3">
    <p:extLst>
      <p:ext uri="{19B8F6BF-5375-455C-9EA6-DF929625EA0E}">
        <p15:presenceInfo xmlns:p15="http://schemas.microsoft.com/office/powerpoint/2012/main" userId="S-1-5-21-299502267-746137067-1417001333-410698" providerId="AD"/>
      </p:ext>
    </p:extLst>
  </p:cmAuthor>
  <p:cmAuthor id="2" name="Pam" initials="P" lastIdx="29" clrIdx="1">
    <p:extLst>
      <p:ext uri="{19B8F6BF-5375-455C-9EA6-DF929625EA0E}">
        <p15:presenceInfo xmlns:p15="http://schemas.microsoft.com/office/powerpoint/2012/main" userId="Pam" providerId="None"/>
      </p:ext>
    </p:extLst>
  </p:cmAuthor>
  <p:cmAuthor id="3" name="Cyndy Taylor" initials="CT" lastIdx="0" clrIdx="4">
    <p:extLst>
      <p:ext uri="{19B8F6BF-5375-455C-9EA6-DF929625EA0E}">
        <p15:presenceInfo xmlns:p15="http://schemas.microsoft.com/office/powerpoint/2012/main" userId="ca218e730e833464" providerId="Windows Live"/>
      </p:ext>
    </p:extLst>
  </p:cmAuthor>
  <p:cmAuthor id="4" name="Patrick" initials="P" lastIdx="4" clrIdx="5">
    <p:extLst>
      <p:ext uri="{19B8F6BF-5375-455C-9EA6-DF929625EA0E}">
        <p15:presenceInfo xmlns:p15="http://schemas.microsoft.com/office/powerpoint/2012/main" userId="Patrick" providerId="None"/>
      </p:ext>
    </p:extLst>
  </p:cmAuthor>
  <p:cmAuthor id="5" name="Teresa Ward" initials="TW" lastIdx="1" clrIdx="6">
    <p:extLst>
      <p:ext uri="{19B8F6BF-5375-455C-9EA6-DF929625EA0E}">
        <p15:presenceInfo xmlns:p15="http://schemas.microsoft.com/office/powerpoint/2012/main" userId="9bb108b19a825022" providerId="Windows Live"/>
      </p:ext>
    </p:extLst>
  </p:cmAuthor>
  <p:cmAuthor id="6" name="Suzanne Roush" initials="SR" lastIdx="4" clrIdx="7">
    <p:extLst>
      <p:ext uri="{19B8F6BF-5375-455C-9EA6-DF929625EA0E}">
        <p15:presenceInfo xmlns:p15="http://schemas.microsoft.com/office/powerpoint/2012/main" userId="46d70311b3fbc8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FCA"/>
    <a:srgbClr val="692046"/>
    <a:srgbClr val="E31A23"/>
    <a:srgbClr val="F8F3DE"/>
    <a:srgbClr val="EC7701"/>
    <a:srgbClr val="625D9C"/>
    <a:srgbClr val="AF1758"/>
    <a:srgbClr val="720F10"/>
    <a:srgbClr val="A02240"/>
    <a:srgbClr val="F9B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77603" autoAdjust="0"/>
  </p:normalViewPr>
  <p:slideViewPr>
    <p:cSldViewPr>
      <p:cViewPr varScale="1">
        <p:scale>
          <a:sx n="86" d="100"/>
          <a:sy n="86" d="100"/>
        </p:scale>
        <p:origin x="17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721E4-EF47-474F-A006-240CDE087A7F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A894A3-986B-4BC2-AF3B-5740650F209B}">
      <dgm:prSet/>
      <dgm:spPr/>
      <dgm:t>
        <a:bodyPr/>
        <a:lstStyle/>
        <a:p>
          <a:r>
            <a:rPr lang="en-US" dirty="0"/>
            <a:t>Multinational corporations and organizations </a:t>
          </a:r>
        </a:p>
        <a:p>
          <a:r>
            <a:rPr lang="en-US" i="1" dirty="0">
              <a:solidFill>
                <a:schemeClr val="bg2">
                  <a:lumMod val="85000"/>
                </a:schemeClr>
              </a:solidFill>
            </a:rPr>
            <a:t>(think McDonald’s and the World Health Organization)</a:t>
          </a:r>
          <a:endParaRPr lang="en-US" dirty="0">
            <a:solidFill>
              <a:schemeClr val="bg2">
                <a:lumMod val="85000"/>
              </a:schemeClr>
            </a:solidFill>
          </a:endParaRPr>
        </a:p>
      </dgm:t>
    </dgm:pt>
    <dgm:pt modelId="{9D913DEA-5D2B-4C2C-88C6-D488B8C10AAA}" type="parTrans" cxnId="{54FAD2A8-C811-42BA-8ED8-462730FA2FF7}">
      <dgm:prSet/>
      <dgm:spPr/>
      <dgm:t>
        <a:bodyPr/>
        <a:lstStyle/>
        <a:p>
          <a:endParaRPr lang="en-US"/>
        </a:p>
      </dgm:t>
    </dgm:pt>
    <dgm:pt modelId="{2E3CB6BD-85F4-47FA-8FCE-BB25FD548CC8}" type="sibTrans" cxnId="{54FAD2A8-C811-42BA-8ED8-462730FA2FF7}">
      <dgm:prSet/>
      <dgm:spPr/>
      <dgm:t>
        <a:bodyPr/>
        <a:lstStyle/>
        <a:p>
          <a:endParaRPr lang="en-US"/>
        </a:p>
      </dgm:t>
    </dgm:pt>
    <dgm:pt modelId="{146FE1E5-B9D4-4C77-B25B-DF08CCEE1FE1}">
      <dgm:prSet/>
      <dgm:spPr/>
      <dgm:t>
        <a:bodyPr/>
        <a:lstStyle/>
        <a:p>
          <a:r>
            <a:rPr lang="en-US"/>
            <a:t>You may deal with foreign customers or partners</a:t>
          </a:r>
        </a:p>
      </dgm:t>
    </dgm:pt>
    <dgm:pt modelId="{AF77779D-8601-458C-96EB-215545452AA5}" type="parTrans" cxnId="{BBB4018D-A2A0-44CB-9C53-7B3DC0306E80}">
      <dgm:prSet/>
      <dgm:spPr/>
      <dgm:t>
        <a:bodyPr/>
        <a:lstStyle/>
        <a:p>
          <a:endParaRPr lang="en-US"/>
        </a:p>
      </dgm:t>
    </dgm:pt>
    <dgm:pt modelId="{FFCADE41-6289-471F-B47A-79D4A47DD03C}" type="sibTrans" cxnId="{BBB4018D-A2A0-44CB-9C53-7B3DC0306E80}">
      <dgm:prSet/>
      <dgm:spPr/>
      <dgm:t>
        <a:bodyPr/>
        <a:lstStyle/>
        <a:p>
          <a:endParaRPr lang="en-US"/>
        </a:p>
      </dgm:t>
    </dgm:pt>
    <dgm:pt modelId="{3B2B842E-83EF-4FC3-9706-52D19C71AEA0}">
      <dgm:prSet/>
      <dgm:spPr/>
      <dgm:t>
        <a:bodyPr/>
        <a:lstStyle/>
        <a:p>
          <a:r>
            <a:rPr lang="en-US"/>
            <a:t>You may deal with foreign employees or suppliers</a:t>
          </a:r>
        </a:p>
      </dgm:t>
    </dgm:pt>
    <dgm:pt modelId="{E50AA09A-8A56-4FC3-AB5B-0662A0FEF481}" type="parTrans" cxnId="{9C30804D-0834-48D1-9408-70F96610771C}">
      <dgm:prSet/>
      <dgm:spPr/>
      <dgm:t>
        <a:bodyPr/>
        <a:lstStyle/>
        <a:p>
          <a:endParaRPr lang="en-US"/>
        </a:p>
      </dgm:t>
    </dgm:pt>
    <dgm:pt modelId="{80D5B53A-B729-431A-95D9-34440B8554B9}" type="sibTrans" cxnId="{9C30804D-0834-48D1-9408-70F96610771C}">
      <dgm:prSet/>
      <dgm:spPr/>
      <dgm:t>
        <a:bodyPr/>
        <a:lstStyle/>
        <a:p>
          <a:endParaRPr lang="en-US"/>
        </a:p>
      </dgm:t>
    </dgm:pt>
    <dgm:pt modelId="{D4B6779F-17EB-4041-8C6C-9E3A4A125601}" type="pres">
      <dgm:prSet presAssocID="{E8E721E4-EF47-474F-A006-240CDE087A7F}" presName="diagram" presStyleCnt="0">
        <dgm:presLayoutVars>
          <dgm:dir/>
          <dgm:resizeHandles val="exact"/>
        </dgm:presLayoutVars>
      </dgm:prSet>
      <dgm:spPr/>
    </dgm:pt>
    <dgm:pt modelId="{F5ED780E-49B9-4730-9320-4068FD6B3BE3}" type="pres">
      <dgm:prSet presAssocID="{FEA894A3-986B-4BC2-AF3B-5740650F209B}" presName="node" presStyleLbl="node1" presStyleIdx="0" presStyleCnt="3">
        <dgm:presLayoutVars>
          <dgm:bulletEnabled val="1"/>
        </dgm:presLayoutVars>
      </dgm:prSet>
      <dgm:spPr/>
    </dgm:pt>
    <dgm:pt modelId="{C280D905-6162-4D1E-A403-37EB5701CAD0}" type="pres">
      <dgm:prSet presAssocID="{2E3CB6BD-85F4-47FA-8FCE-BB25FD548CC8}" presName="sibTrans" presStyleCnt="0"/>
      <dgm:spPr/>
    </dgm:pt>
    <dgm:pt modelId="{F3001E0D-6AF2-4B47-9522-32DD50194BFB}" type="pres">
      <dgm:prSet presAssocID="{146FE1E5-B9D4-4C77-B25B-DF08CCEE1FE1}" presName="node" presStyleLbl="node1" presStyleIdx="1" presStyleCnt="3">
        <dgm:presLayoutVars>
          <dgm:bulletEnabled val="1"/>
        </dgm:presLayoutVars>
      </dgm:prSet>
      <dgm:spPr/>
    </dgm:pt>
    <dgm:pt modelId="{96E36BF2-A98A-404C-B67A-DFDDD44A0AEE}" type="pres">
      <dgm:prSet presAssocID="{FFCADE41-6289-471F-B47A-79D4A47DD03C}" presName="sibTrans" presStyleCnt="0"/>
      <dgm:spPr/>
    </dgm:pt>
    <dgm:pt modelId="{12AF12DC-C066-4D5C-8DB1-361E67E5D2A6}" type="pres">
      <dgm:prSet presAssocID="{3B2B842E-83EF-4FC3-9706-52D19C71AEA0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BB514-97E2-4EB0-9128-A7690EE42CC1}" type="presOf" srcId="{3B2B842E-83EF-4FC3-9706-52D19C71AEA0}" destId="{12AF12DC-C066-4D5C-8DB1-361E67E5D2A6}" srcOrd="0" destOrd="0" presId="urn:microsoft.com/office/officeart/2005/8/layout/default"/>
    <dgm:cxn modelId="{9C30804D-0834-48D1-9408-70F96610771C}" srcId="{E8E721E4-EF47-474F-A006-240CDE087A7F}" destId="{3B2B842E-83EF-4FC3-9706-52D19C71AEA0}" srcOrd="2" destOrd="0" parTransId="{E50AA09A-8A56-4FC3-AB5B-0662A0FEF481}" sibTransId="{80D5B53A-B729-431A-95D9-34440B8554B9}"/>
    <dgm:cxn modelId="{60820A52-ADE8-4C7D-9F06-F51B773BE96E}" type="presOf" srcId="{E8E721E4-EF47-474F-A006-240CDE087A7F}" destId="{D4B6779F-17EB-4041-8C6C-9E3A4A125601}" srcOrd="0" destOrd="0" presId="urn:microsoft.com/office/officeart/2005/8/layout/default"/>
    <dgm:cxn modelId="{803EC884-655D-464A-861E-2D9E2AA8C03D}" type="presOf" srcId="{FEA894A3-986B-4BC2-AF3B-5740650F209B}" destId="{F5ED780E-49B9-4730-9320-4068FD6B3BE3}" srcOrd="0" destOrd="0" presId="urn:microsoft.com/office/officeart/2005/8/layout/default"/>
    <dgm:cxn modelId="{BBB4018D-A2A0-44CB-9C53-7B3DC0306E80}" srcId="{E8E721E4-EF47-474F-A006-240CDE087A7F}" destId="{146FE1E5-B9D4-4C77-B25B-DF08CCEE1FE1}" srcOrd="1" destOrd="0" parTransId="{AF77779D-8601-458C-96EB-215545452AA5}" sibTransId="{FFCADE41-6289-471F-B47A-79D4A47DD03C}"/>
    <dgm:cxn modelId="{54FAD2A8-C811-42BA-8ED8-462730FA2FF7}" srcId="{E8E721E4-EF47-474F-A006-240CDE087A7F}" destId="{FEA894A3-986B-4BC2-AF3B-5740650F209B}" srcOrd="0" destOrd="0" parTransId="{9D913DEA-5D2B-4C2C-88C6-D488B8C10AAA}" sibTransId="{2E3CB6BD-85F4-47FA-8FCE-BB25FD548CC8}"/>
    <dgm:cxn modelId="{3A1331C8-068B-45B2-ACFE-09F7D1830985}" type="presOf" srcId="{146FE1E5-B9D4-4C77-B25B-DF08CCEE1FE1}" destId="{F3001E0D-6AF2-4B47-9522-32DD50194BFB}" srcOrd="0" destOrd="0" presId="urn:microsoft.com/office/officeart/2005/8/layout/default"/>
    <dgm:cxn modelId="{EA5C8E22-B6A1-4AEF-9F9B-06A5DF411A5B}" type="presParOf" srcId="{D4B6779F-17EB-4041-8C6C-9E3A4A125601}" destId="{F5ED780E-49B9-4730-9320-4068FD6B3BE3}" srcOrd="0" destOrd="0" presId="urn:microsoft.com/office/officeart/2005/8/layout/default"/>
    <dgm:cxn modelId="{18353881-54BC-4915-AAC4-46811D7DF2E5}" type="presParOf" srcId="{D4B6779F-17EB-4041-8C6C-9E3A4A125601}" destId="{C280D905-6162-4D1E-A403-37EB5701CAD0}" srcOrd="1" destOrd="0" presId="urn:microsoft.com/office/officeart/2005/8/layout/default"/>
    <dgm:cxn modelId="{82DC2774-B006-4614-A8DD-C772EA63DE43}" type="presParOf" srcId="{D4B6779F-17EB-4041-8C6C-9E3A4A125601}" destId="{F3001E0D-6AF2-4B47-9522-32DD50194BFB}" srcOrd="2" destOrd="0" presId="urn:microsoft.com/office/officeart/2005/8/layout/default"/>
    <dgm:cxn modelId="{7B1DBB91-B5AC-4014-9A17-A0DA1F9CFC1D}" type="presParOf" srcId="{D4B6779F-17EB-4041-8C6C-9E3A4A125601}" destId="{96E36BF2-A98A-404C-B67A-DFDDD44A0AEE}" srcOrd="3" destOrd="0" presId="urn:microsoft.com/office/officeart/2005/8/layout/default"/>
    <dgm:cxn modelId="{E8725FE9-F9EC-4D76-8359-B6B6649DDB8D}" type="presParOf" srcId="{D4B6779F-17EB-4041-8C6C-9E3A4A125601}" destId="{12AF12DC-C066-4D5C-8DB1-361E67E5D2A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EE9A14-F0B2-463D-970C-80FA96EFE0F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0003E9-337D-4D4F-9815-F988E25809FC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Ethnocentric</a:t>
          </a:r>
          <a:r>
            <a:rPr lang="en-US" dirty="0"/>
            <a:t> managers—“</a:t>
          </a:r>
          <a:r>
            <a:rPr lang="en-US" b="1" dirty="0"/>
            <a:t>We</a:t>
          </a:r>
          <a:r>
            <a:rPr lang="en-US" dirty="0"/>
            <a:t> know best.”</a:t>
          </a:r>
        </a:p>
      </dgm:t>
    </dgm:pt>
    <dgm:pt modelId="{7692E243-6342-46CA-9282-F1EE82F8BFAA}" type="parTrans" cxnId="{EC37C8C9-1ABE-4F74-AB05-390376C0368C}">
      <dgm:prSet/>
      <dgm:spPr/>
      <dgm:t>
        <a:bodyPr/>
        <a:lstStyle/>
        <a:p>
          <a:endParaRPr lang="en-US"/>
        </a:p>
      </dgm:t>
    </dgm:pt>
    <dgm:pt modelId="{5250D7D1-FB65-41C4-893B-807BC64C8614}" type="sibTrans" cxnId="{EC37C8C9-1ABE-4F74-AB05-390376C0368C}">
      <dgm:prSet/>
      <dgm:spPr/>
      <dgm:t>
        <a:bodyPr/>
        <a:lstStyle/>
        <a:p>
          <a:endParaRPr lang="en-US"/>
        </a:p>
      </dgm:t>
    </dgm:pt>
    <dgm:pt modelId="{89A0123E-0EEB-4B0B-8288-0616E28DC389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Polycentric</a:t>
          </a:r>
          <a:r>
            <a:rPr lang="en-US" dirty="0"/>
            <a:t> managers—“</a:t>
          </a:r>
          <a:r>
            <a:rPr lang="en-US" b="1" dirty="0"/>
            <a:t>They</a:t>
          </a:r>
          <a:r>
            <a:rPr lang="en-US" dirty="0"/>
            <a:t> know best.”</a:t>
          </a:r>
        </a:p>
      </dgm:t>
    </dgm:pt>
    <dgm:pt modelId="{07FFE6FC-9BF5-4A82-A8DD-187AB6C9AEB5}" type="parTrans" cxnId="{DEA9B4BA-6F1A-445D-BE00-FDC236AE28C8}">
      <dgm:prSet/>
      <dgm:spPr/>
      <dgm:t>
        <a:bodyPr/>
        <a:lstStyle/>
        <a:p>
          <a:endParaRPr lang="en-US"/>
        </a:p>
      </dgm:t>
    </dgm:pt>
    <dgm:pt modelId="{999B4CF8-181C-4FA7-AD4E-D83476D49729}" type="sibTrans" cxnId="{DEA9B4BA-6F1A-445D-BE00-FDC236AE28C8}">
      <dgm:prSet/>
      <dgm:spPr/>
      <dgm:t>
        <a:bodyPr/>
        <a:lstStyle/>
        <a:p>
          <a:endParaRPr lang="en-US"/>
        </a:p>
      </dgm:t>
    </dgm:pt>
    <dgm:pt modelId="{9731117A-6961-4CD1-8B0A-9B3927FB42AF}">
      <dgm:prSet custT="1"/>
      <dgm:spPr/>
      <dgm:t>
        <a:bodyPr/>
        <a:lstStyle/>
        <a:p>
          <a:r>
            <a:rPr lang="en-US" sz="2800" b="1" u="sng" dirty="0">
              <a:solidFill>
                <a:schemeClr val="accent1"/>
              </a:solidFill>
            </a:rPr>
            <a:t>Geocentric </a:t>
          </a:r>
          <a:r>
            <a:rPr lang="en-US" sz="2500" dirty="0"/>
            <a:t> managers—“</a:t>
          </a:r>
          <a:r>
            <a:rPr lang="en-US" sz="2500" b="1" dirty="0"/>
            <a:t>What’s best is </a:t>
          </a:r>
          <a:r>
            <a:rPr lang="en-US" sz="2500" dirty="0"/>
            <a:t>what’s  effective, regardless of origin.”</a:t>
          </a:r>
        </a:p>
      </dgm:t>
    </dgm:pt>
    <dgm:pt modelId="{96F8D705-862B-47B9-92CD-AED92F081BA2}" type="parTrans" cxnId="{0EF33E66-824B-4844-9B74-BAA3C3C40929}">
      <dgm:prSet/>
      <dgm:spPr/>
      <dgm:t>
        <a:bodyPr/>
        <a:lstStyle/>
        <a:p>
          <a:endParaRPr lang="en-US"/>
        </a:p>
      </dgm:t>
    </dgm:pt>
    <dgm:pt modelId="{04C7FCC3-8235-446E-AAD5-4BDC4977A726}" type="sibTrans" cxnId="{0EF33E66-824B-4844-9B74-BAA3C3C40929}">
      <dgm:prSet/>
      <dgm:spPr/>
      <dgm:t>
        <a:bodyPr/>
        <a:lstStyle/>
        <a:p>
          <a:endParaRPr lang="en-US"/>
        </a:p>
      </dgm:t>
    </dgm:pt>
    <dgm:pt modelId="{8F8FAFED-28A2-4B69-8D3E-36DF6D701A32}" type="pres">
      <dgm:prSet presAssocID="{23EE9A14-F0B2-463D-970C-80FA96EFE0F8}" presName="root" presStyleCnt="0">
        <dgm:presLayoutVars>
          <dgm:dir/>
          <dgm:resizeHandles val="exact"/>
        </dgm:presLayoutVars>
      </dgm:prSet>
      <dgm:spPr/>
    </dgm:pt>
    <dgm:pt modelId="{08774914-51A5-4184-9A2C-D21DCC8ECFA0}" type="pres">
      <dgm:prSet presAssocID="{780003E9-337D-4D4F-9815-F988E25809FC}" presName="compNode" presStyleCnt="0"/>
      <dgm:spPr/>
    </dgm:pt>
    <dgm:pt modelId="{C4ED4886-1528-437C-A585-4465F6FD04D6}" type="pres">
      <dgm:prSet presAssocID="{780003E9-337D-4D4F-9815-F988E25809FC}" presName="bgRect" presStyleLbl="bgShp" presStyleIdx="0" presStyleCnt="3"/>
      <dgm:spPr/>
    </dgm:pt>
    <dgm:pt modelId="{A41AE09B-93FB-4CDC-B1F6-088B246E1F6F}" type="pres">
      <dgm:prSet presAssocID="{780003E9-337D-4D4F-9815-F988E25809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E373982E-9C11-4DBF-B401-D6D3D61B5A77}" type="pres">
      <dgm:prSet presAssocID="{780003E9-337D-4D4F-9815-F988E25809FC}" presName="spaceRect" presStyleCnt="0"/>
      <dgm:spPr/>
    </dgm:pt>
    <dgm:pt modelId="{03C46FCB-CF80-47EF-A67D-F9120827D875}" type="pres">
      <dgm:prSet presAssocID="{780003E9-337D-4D4F-9815-F988E25809FC}" presName="parTx" presStyleLbl="revTx" presStyleIdx="0" presStyleCnt="3">
        <dgm:presLayoutVars>
          <dgm:chMax val="0"/>
          <dgm:chPref val="0"/>
        </dgm:presLayoutVars>
      </dgm:prSet>
      <dgm:spPr/>
    </dgm:pt>
    <dgm:pt modelId="{A2819ADB-9D1A-4D09-B848-36540A83AD38}" type="pres">
      <dgm:prSet presAssocID="{5250D7D1-FB65-41C4-893B-807BC64C8614}" presName="sibTrans" presStyleCnt="0"/>
      <dgm:spPr/>
    </dgm:pt>
    <dgm:pt modelId="{A8BFB216-26DB-4DD6-8A7F-9CE2E581E28C}" type="pres">
      <dgm:prSet presAssocID="{89A0123E-0EEB-4B0B-8288-0616E28DC389}" presName="compNode" presStyleCnt="0"/>
      <dgm:spPr/>
    </dgm:pt>
    <dgm:pt modelId="{2D3666FE-59B4-4135-99C6-5BC583ED1208}" type="pres">
      <dgm:prSet presAssocID="{89A0123E-0EEB-4B0B-8288-0616E28DC389}" presName="bgRect" presStyleLbl="bgShp" presStyleIdx="1" presStyleCnt="3"/>
      <dgm:spPr/>
    </dgm:pt>
    <dgm:pt modelId="{787986A7-06F2-40CF-8814-F873ACFD4034}" type="pres">
      <dgm:prSet presAssocID="{89A0123E-0EEB-4B0B-8288-0616E28DC3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4E94D16-A977-4819-A403-7B34199600F6}" type="pres">
      <dgm:prSet presAssocID="{89A0123E-0EEB-4B0B-8288-0616E28DC389}" presName="spaceRect" presStyleCnt="0"/>
      <dgm:spPr/>
    </dgm:pt>
    <dgm:pt modelId="{EA52D3B6-FBF4-46EC-A3EF-45FEB1226440}" type="pres">
      <dgm:prSet presAssocID="{89A0123E-0EEB-4B0B-8288-0616E28DC389}" presName="parTx" presStyleLbl="revTx" presStyleIdx="1" presStyleCnt="3">
        <dgm:presLayoutVars>
          <dgm:chMax val="0"/>
          <dgm:chPref val="0"/>
        </dgm:presLayoutVars>
      </dgm:prSet>
      <dgm:spPr/>
    </dgm:pt>
    <dgm:pt modelId="{D9ABD8F6-985C-4A4B-82D4-B4700EB2F5CB}" type="pres">
      <dgm:prSet presAssocID="{999B4CF8-181C-4FA7-AD4E-D83476D49729}" presName="sibTrans" presStyleCnt="0"/>
      <dgm:spPr/>
    </dgm:pt>
    <dgm:pt modelId="{30A9C5F3-B1B1-4ACB-BABE-841CC5459175}" type="pres">
      <dgm:prSet presAssocID="{9731117A-6961-4CD1-8B0A-9B3927FB42AF}" presName="compNode" presStyleCnt="0"/>
      <dgm:spPr/>
    </dgm:pt>
    <dgm:pt modelId="{C94A8064-266C-46C0-9646-E182A581D2B7}" type="pres">
      <dgm:prSet presAssocID="{9731117A-6961-4CD1-8B0A-9B3927FB42AF}" presName="bgRect" presStyleLbl="bgShp" presStyleIdx="2" presStyleCnt="3"/>
      <dgm:spPr/>
    </dgm:pt>
    <dgm:pt modelId="{E5675809-2991-4D48-9B55-E31E48D3C0C8}" type="pres">
      <dgm:prSet presAssocID="{9731117A-6961-4CD1-8B0A-9B3927FB42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2B07A27-B4EF-45C8-B1F9-FAA8D9A16794}" type="pres">
      <dgm:prSet presAssocID="{9731117A-6961-4CD1-8B0A-9B3927FB42AF}" presName="spaceRect" presStyleCnt="0"/>
      <dgm:spPr/>
    </dgm:pt>
    <dgm:pt modelId="{78C04D0F-B7B0-441A-A79D-0D05489E3F5E}" type="pres">
      <dgm:prSet presAssocID="{9731117A-6961-4CD1-8B0A-9B3927FB42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013F00-ABAE-457E-A19C-55AC531D8A7D}" type="presOf" srcId="{23EE9A14-F0B2-463D-970C-80FA96EFE0F8}" destId="{8F8FAFED-28A2-4B69-8D3E-36DF6D701A32}" srcOrd="0" destOrd="0" presId="urn:microsoft.com/office/officeart/2018/2/layout/IconVerticalSolidList"/>
    <dgm:cxn modelId="{15D49C62-7B58-452C-9D67-C239DD5BD899}" type="presOf" srcId="{780003E9-337D-4D4F-9815-F988E25809FC}" destId="{03C46FCB-CF80-47EF-A67D-F9120827D875}" srcOrd="0" destOrd="0" presId="urn:microsoft.com/office/officeart/2018/2/layout/IconVerticalSolidList"/>
    <dgm:cxn modelId="{0EF33E66-824B-4844-9B74-BAA3C3C40929}" srcId="{23EE9A14-F0B2-463D-970C-80FA96EFE0F8}" destId="{9731117A-6961-4CD1-8B0A-9B3927FB42AF}" srcOrd="2" destOrd="0" parTransId="{96F8D705-862B-47B9-92CD-AED92F081BA2}" sibTransId="{04C7FCC3-8235-446E-AAD5-4BDC4977A726}"/>
    <dgm:cxn modelId="{4B7D9D47-F7F9-44F4-B903-5C069F534FEF}" type="presOf" srcId="{89A0123E-0EEB-4B0B-8288-0616E28DC389}" destId="{EA52D3B6-FBF4-46EC-A3EF-45FEB1226440}" srcOrd="0" destOrd="0" presId="urn:microsoft.com/office/officeart/2018/2/layout/IconVerticalSolidList"/>
    <dgm:cxn modelId="{0E332092-A4E2-49AB-8FA6-466C61C7128E}" type="presOf" srcId="{9731117A-6961-4CD1-8B0A-9B3927FB42AF}" destId="{78C04D0F-B7B0-441A-A79D-0D05489E3F5E}" srcOrd="0" destOrd="0" presId="urn:microsoft.com/office/officeart/2018/2/layout/IconVerticalSolidList"/>
    <dgm:cxn modelId="{DEA9B4BA-6F1A-445D-BE00-FDC236AE28C8}" srcId="{23EE9A14-F0B2-463D-970C-80FA96EFE0F8}" destId="{89A0123E-0EEB-4B0B-8288-0616E28DC389}" srcOrd="1" destOrd="0" parTransId="{07FFE6FC-9BF5-4A82-A8DD-187AB6C9AEB5}" sibTransId="{999B4CF8-181C-4FA7-AD4E-D83476D49729}"/>
    <dgm:cxn modelId="{EC37C8C9-1ABE-4F74-AB05-390376C0368C}" srcId="{23EE9A14-F0B2-463D-970C-80FA96EFE0F8}" destId="{780003E9-337D-4D4F-9815-F988E25809FC}" srcOrd="0" destOrd="0" parTransId="{7692E243-6342-46CA-9282-F1EE82F8BFAA}" sibTransId="{5250D7D1-FB65-41C4-893B-807BC64C8614}"/>
    <dgm:cxn modelId="{22507CE5-7538-4C4F-A86B-CB7FAE81FCD0}" type="presParOf" srcId="{8F8FAFED-28A2-4B69-8D3E-36DF6D701A32}" destId="{08774914-51A5-4184-9A2C-D21DCC8ECFA0}" srcOrd="0" destOrd="0" presId="urn:microsoft.com/office/officeart/2018/2/layout/IconVerticalSolidList"/>
    <dgm:cxn modelId="{1522B6FA-90BA-42FC-83F0-21F121505AF6}" type="presParOf" srcId="{08774914-51A5-4184-9A2C-D21DCC8ECFA0}" destId="{C4ED4886-1528-437C-A585-4465F6FD04D6}" srcOrd="0" destOrd="0" presId="urn:microsoft.com/office/officeart/2018/2/layout/IconVerticalSolidList"/>
    <dgm:cxn modelId="{4707D69A-C07F-431A-80CB-18F7A3BFB260}" type="presParOf" srcId="{08774914-51A5-4184-9A2C-D21DCC8ECFA0}" destId="{A41AE09B-93FB-4CDC-B1F6-088B246E1F6F}" srcOrd="1" destOrd="0" presId="urn:microsoft.com/office/officeart/2018/2/layout/IconVerticalSolidList"/>
    <dgm:cxn modelId="{15B44A01-29CB-4131-8889-A50638B07968}" type="presParOf" srcId="{08774914-51A5-4184-9A2C-D21DCC8ECFA0}" destId="{E373982E-9C11-4DBF-B401-D6D3D61B5A77}" srcOrd="2" destOrd="0" presId="urn:microsoft.com/office/officeart/2018/2/layout/IconVerticalSolidList"/>
    <dgm:cxn modelId="{3873DAF0-1F02-491D-BE78-DC9D8A2B8172}" type="presParOf" srcId="{08774914-51A5-4184-9A2C-D21DCC8ECFA0}" destId="{03C46FCB-CF80-47EF-A67D-F9120827D875}" srcOrd="3" destOrd="0" presId="urn:microsoft.com/office/officeart/2018/2/layout/IconVerticalSolidList"/>
    <dgm:cxn modelId="{FC2D3FCF-2D42-4D91-9091-AF933AB53287}" type="presParOf" srcId="{8F8FAFED-28A2-4B69-8D3E-36DF6D701A32}" destId="{A2819ADB-9D1A-4D09-B848-36540A83AD38}" srcOrd="1" destOrd="0" presId="urn:microsoft.com/office/officeart/2018/2/layout/IconVerticalSolidList"/>
    <dgm:cxn modelId="{C1D29961-202C-439C-A73E-B75E778DCB55}" type="presParOf" srcId="{8F8FAFED-28A2-4B69-8D3E-36DF6D701A32}" destId="{A8BFB216-26DB-4DD6-8A7F-9CE2E581E28C}" srcOrd="2" destOrd="0" presId="urn:microsoft.com/office/officeart/2018/2/layout/IconVerticalSolidList"/>
    <dgm:cxn modelId="{452BAA0E-96A7-47C3-AD05-AAFAD4864594}" type="presParOf" srcId="{A8BFB216-26DB-4DD6-8A7F-9CE2E581E28C}" destId="{2D3666FE-59B4-4135-99C6-5BC583ED1208}" srcOrd="0" destOrd="0" presId="urn:microsoft.com/office/officeart/2018/2/layout/IconVerticalSolidList"/>
    <dgm:cxn modelId="{EF340F52-5BB7-4277-B3B8-E0F8611CDE70}" type="presParOf" srcId="{A8BFB216-26DB-4DD6-8A7F-9CE2E581E28C}" destId="{787986A7-06F2-40CF-8814-F873ACFD4034}" srcOrd="1" destOrd="0" presId="urn:microsoft.com/office/officeart/2018/2/layout/IconVerticalSolidList"/>
    <dgm:cxn modelId="{9AC5E37E-7919-4D7A-BB43-DC2555C38151}" type="presParOf" srcId="{A8BFB216-26DB-4DD6-8A7F-9CE2E581E28C}" destId="{D4E94D16-A977-4819-A403-7B34199600F6}" srcOrd="2" destOrd="0" presId="urn:microsoft.com/office/officeart/2018/2/layout/IconVerticalSolidList"/>
    <dgm:cxn modelId="{5DE0D439-0AA6-415F-BB5B-64BA501F7049}" type="presParOf" srcId="{A8BFB216-26DB-4DD6-8A7F-9CE2E581E28C}" destId="{EA52D3B6-FBF4-46EC-A3EF-45FEB1226440}" srcOrd="3" destOrd="0" presId="urn:microsoft.com/office/officeart/2018/2/layout/IconVerticalSolidList"/>
    <dgm:cxn modelId="{48B6F5D2-326C-4F62-9E85-3BC5AF4FBD5D}" type="presParOf" srcId="{8F8FAFED-28A2-4B69-8D3E-36DF6D701A32}" destId="{D9ABD8F6-985C-4A4B-82D4-B4700EB2F5CB}" srcOrd="3" destOrd="0" presId="urn:microsoft.com/office/officeart/2018/2/layout/IconVerticalSolidList"/>
    <dgm:cxn modelId="{CECB3D55-2E01-4216-B4CA-6B1DC0107B7A}" type="presParOf" srcId="{8F8FAFED-28A2-4B69-8D3E-36DF6D701A32}" destId="{30A9C5F3-B1B1-4ACB-BABE-841CC5459175}" srcOrd="4" destOrd="0" presId="urn:microsoft.com/office/officeart/2018/2/layout/IconVerticalSolidList"/>
    <dgm:cxn modelId="{9ACCD74E-DF24-4ABB-A474-FDF5EF98C207}" type="presParOf" srcId="{30A9C5F3-B1B1-4ACB-BABE-841CC5459175}" destId="{C94A8064-266C-46C0-9646-E182A581D2B7}" srcOrd="0" destOrd="0" presId="urn:microsoft.com/office/officeart/2018/2/layout/IconVerticalSolidList"/>
    <dgm:cxn modelId="{F4314459-684E-421A-B195-3DA01D9DD815}" type="presParOf" srcId="{30A9C5F3-B1B1-4ACB-BABE-841CC5459175}" destId="{E5675809-2991-4D48-9B55-E31E48D3C0C8}" srcOrd="1" destOrd="0" presId="urn:microsoft.com/office/officeart/2018/2/layout/IconVerticalSolidList"/>
    <dgm:cxn modelId="{5EEE2DBD-49E9-459C-9407-75CAC395FECE}" type="presParOf" srcId="{30A9C5F3-B1B1-4ACB-BABE-841CC5459175}" destId="{82B07A27-B4EF-45C8-B1F9-FAA8D9A16794}" srcOrd="2" destOrd="0" presId="urn:microsoft.com/office/officeart/2018/2/layout/IconVerticalSolidList"/>
    <dgm:cxn modelId="{B2801078-B218-483C-A135-DFC3895B79BF}" type="presParOf" srcId="{30A9C5F3-B1B1-4ACB-BABE-841CC5459175}" destId="{78C04D0F-B7B0-441A-A79D-0D05489E3F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B8CC5F-8B30-4FC1-99C5-386342892C3F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67E01-7655-4F49-B9B2-FA2B2CF03B93}">
      <dgm:prSet custT="1"/>
      <dgm:spPr/>
      <dgm:t>
        <a:bodyPr/>
        <a:lstStyle/>
        <a:p>
          <a:r>
            <a:rPr lang="en-US" sz="2000" dirty="0"/>
            <a:t>Language</a:t>
          </a:r>
        </a:p>
        <a:p>
          <a:r>
            <a:rPr lang="en-US" sz="1800" i="1" dirty="0">
              <a:solidFill>
                <a:srgbClr val="E2DFCA"/>
              </a:solidFill>
            </a:rPr>
            <a:t>(More than 7,100 different languages)</a:t>
          </a:r>
        </a:p>
      </dgm:t>
    </dgm:pt>
    <dgm:pt modelId="{22B22386-F4D0-4A77-99E0-7CEB92820949}" type="parTrans" cxnId="{2A1F4C8C-FFCE-4CEE-87A8-8A913E0995DC}">
      <dgm:prSet/>
      <dgm:spPr/>
      <dgm:t>
        <a:bodyPr/>
        <a:lstStyle/>
        <a:p>
          <a:endParaRPr lang="en-US"/>
        </a:p>
      </dgm:t>
    </dgm:pt>
    <dgm:pt modelId="{71826F85-182B-49C3-8F72-74C18EAE24DD}" type="sibTrans" cxnId="{2A1F4C8C-FFCE-4CEE-87A8-8A913E0995DC}">
      <dgm:prSet/>
      <dgm:spPr/>
      <dgm:t>
        <a:bodyPr/>
        <a:lstStyle/>
        <a:p>
          <a:endParaRPr lang="en-US"/>
        </a:p>
      </dgm:t>
    </dgm:pt>
    <dgm:pt modelId="{A24880A1-80D2-4F39-9DBA-9037CCCECBFC}">
      <dgm:prSet/>
      <dgm:spPr/>
      <dgm:t>
        <a:bodyPr/>
        <a:lstStyle/>
        <a:p>
          <a:r>
            <a:rPr lang="en-US"/>
            <a:t>Communication</a:t>
          </a:r>
        </a:p>
      </dgm:t>
    </dgm:pt>
    <dgm:pt modelId="{98060262-8559-4EC9-98E9-6ACF0EE09705}" type="parTrans" cxnId="{8D1FB9B0-CECA-45DC-8C5D-B2EC9836D2AD}">
      <dgm:prSet/>
      <dgm:spPr/>
      <dgm:t>
        <a:bodyPr/>
        <a:lstStyle/>
        <a:p>
          <a:endParaRPr lang="en-US"/>
        </a:p>
      </dgm:t>
    </dgm:pt>
    <dgm:pt modelId="{D39ADD33-836A-423F-8179-178D15CB22C8}" type="sibTrans" cxnId="{8D1FB9B0-CECA-45DC-8C5D-B2EC9836D2AD}">
      <dgm:prSet/>
      <dgm:spPr/>
      <dgm:t>
        <a:bodyPr/>
        <a:lstStyle/>
        <a:p>
          <a:endParaRPr lang="en-US"/>
        </a:p>
      </dgm:t>
    </dgm:pt>
    <dgm:pt modelId="{453BC423-1C5B-4702-B1B6-52D72EF94D7E}">
      <dgm:prSet/>
      <dgm:spPr/>
      <dgm:t>
        <a:bodyPr/>
        <a:lstStyle/>
        <a:p>
          <a:pPr algn="l"/>
          <a:r>
            <a:rPr lang="en-US" dirty="0"/>
            <a:t>Time orientation:</a:t>
          </a:r>
        </a:p>
        <a:p>
          <a:pPr algn="l"/>
          <a:r>
            <a:rPr lang="en-US" b="1" i="0" dirty="0"/>
            <a:t>Monochronic time</a:t>
          </a:r>
        </a:p>
        <a:p>
          <a:pPr algn="l"/>
          <a:r>
            <a:rPr lang="en-US" b="1" i="0" dirty="0"/>
            <a:t>Polychronic time</a:t>
          </a:r>
          <a:r>
            <a:rPr lang="en-US" i="0" dirty="0"/>
            <a:t>. </a:t>
          </a:r>
          <a:endParaRPr lang="en-US" dirty="0"/>
        </a:p>
      </dgm:t>
    </dgm:pt>
    <dgm:pt modelId="{F04713CC-851A-4037-BA86-26D98ADC7EF7}" type="parTrans" cxnId="{4AC2A51D-82C6-4370-9407-988A91BB71FD}">
      <dgm:prSet/>
      <dgm:spPr/>
      <dgm:t>
        <a:bodyPr/>
        <a:lstStyle/>
        <a:p>
          <a:endParaRPr lang="en-US"/>
        </a:p>
      </dgm:t>
    </dgm:pt>
    <dgm:pt modelId="{364A2A27-22E6-4D41-872F-E745C0C4F04E}" type="sibTrans" cxnId="{4AC2A51D-82C6-4370-9407-988A91BB71FD}">
      <dgm:prSet/>
      <dgm:spPr/>
      <dgm:t>
        <a:bodyPr/>
        <a:lstStyle/>
        <a:p>
          <a:endParaRPr lang="en-US"/>
        </a:p>
      </dgm:t>
    </dgm:pt>
    <dgm:pt modelId="{8535CD34-3648-43AC-914E-03D2A4C92E02}">
      <dgm:prSet/>
      <dgm:spPr/>
      <dgm:t>
        <a:bodyPr/>
        <a:lstStyle/>
        <a:p>
          <a:r>
            <a:rPr lang="en-US"/>
            <a:t>Religion</a:t>
          </a:r>
        </a:p>
      </dgm:t>
    </dgm:pt>
    <dgm:pt modelId="{0FB07200-5E75-4C48-800D-506F5D3BBF9E}" type="parTrans" cxnId="{59376DEF-5C2C-442E-A82D-E1C7899C3662}">
      <dgm:prSet/>
      <dgm:spPr/>
      <dgm:t>
        <a:bodyPr/>
        <a:lstStyle/>
        <a:p>
          <a:endParaRPr lang="en-US"/>
        </a:p>
      </dgm:t>
    </dgm:pt>
    <dgm:pt modelId="{0AF71046-0AA6-438D-AF2D-DDDA6E4A727D}" type="sibTrans" cxnId="{59376DEF-5C2C-442E-A82D-E1C7899C3662}">
      <dgm:prSet/>
      <dgm:spPr/>
      <dgm:t>
        <a:bodyPr/>
        <a:lstStyle/>
        <a:p>
          <a:endParaRPr lang="en-US"/>
        </a:p>
      </dgm:t>
    </dgm:pt>
    <dgm:pt modelId="{4A182D11-230E-4C8B-8960-27095AFEEFBF}">
      <dgm:prSet/>
      <dgm:spPr/>
      <dgm:t>
        <a:bodyPr/>
        <a:lstStyle/>
        <a:p>
          <a:r>
            <a:rPr lang="en-US"/>
            <a:t>Law and political stability</a:t>
          </a:r>
        </a:p>
      </dgm:t>
    </dgm:pt>
    <dgm:pt modelId="{0E9F9BBF-6D4D-46D9-B526-E904D98EFA1F}" type="parTrans" cxnId="{103D2FA1-9151-401B-A77F-6A5655E1D9A5}">
      <dgm:prSet/>
      <dgm:spPr/>
      <dgm:t>
        <a:bodyPr/>
        <a:lstStyle/>
        <a:p>
          <a:endParaRPr lang="en-US"/>
        </a:p>
      </dgm:t>
    </dgm:pt>
    <dgm:pt modelId="{25DC7B7C-4E1F-4D81-9334-78FA6E8E7BC1}" type="sibTrans" cxnId="{103D2FA1-9151-401B-A77F-6A5655E1D9A5}">
      <dgm:prSet/>
      <dgm:spPr/>
      <dgm:t>
        <a:bodyPr/>
        <a:lstStyle/>
        <a:p>
          <a:endParaRPr lang="en-US"/>
        </a:p>
      </dgm:t>
    </dgm:pt>
    <dgm:pt modelId="{2BD8FFA0-8E70-4043-8E84-62BD09790253}">
      <dgm:prSet/>
      <dgm:spPr/>
      <dgm:t>
        <a:bodyPr/>
        <a:lstStyle/>
        <a:p>
          <a:r>
            <a:rPr lang="en-US"/>
            <a:t>Interpersonal space</a:t>
          </a:r>
        </a:p>
      </dgm:t>
    </dgm:pt>
    <dgm:pt modelId="{539C957E-22D9-4F2F-9E9B-9B5752300C75}" type="parTrans" cxnId="{41612336-F149-4C78-A3B6-A4C4B5A4E341}">
      <dgm:prSet/>
      <dgm:spPr/>
      <dgm:t>
        <a:bodyPr/>
        <a:lstStyle/>
        <a:p>
          <a:endParaRPr lang="en-US"/>
        </a:p>
      </dgm:t>
    </dgm:pt>
    <dgm:pt modelId="{AC3652A9-E299-4752-BEDD-EE007CB3AC4A}" type="sibTrans" cxnId="{41612336-F149-4C78-A3B6-A4C4B5A4E341}">
      <dgm:prSet/>
      <dgm:spPr/>
      <dgm:t>
        <a:bodyPr/>
        <a:lstStyle/>
        <a:p>
          <a:endParaRPr lang="en-US"/>
        </a:p>
      </dgm:t>
    </dgm:pt>
    <dgm:pt modelId="{B663B11B-A553-4F5E-9C93-4E4F9D32C4C3}" type="pres">
      <dgm:prSet presAssocID="{8DB8CC5F-8B30-4FC1-99C5-386342892C3F}" presName="diagram" presStyleCnt="0">
        <dgm:presLayoutVars>
          <dgm:dir/>
          <dgm:resizeHandles val="exact"/>
        </dgm:presLayoutVars>
      </dgm:prSet>
      <dgm:spPr/>
    </dgm:pt>
    <dgm:pt modelId="{C8F29487-ED9D-480B-83F5-84FF18EF2A80}" type="pres">
      <dgm:prSet presAssocID="{57467E01-7655-4F49-B9B2-FA2B2CF03B93}" presName="node" presStyleLbl="node1" presStyleIdx="0" presStyleCnt="6">
        <dgm:presLayoutVars>
          <dgm:bulletEnabled val="1"/>
        </dgm:presLayoutVars>
      </dgm:prSet>
      <dgm:spPr/>
    </dgm:pt>
    <dgm:pt modelId="{411773C3-A8F7-4D01-B4F0-0306AF7C0429}" type="pres">
      <dgm:prSet presAssocID="{71826F85-182B-49C3-8F72-74C18EAE24DD}" presName="sibTrans" presStyleCnt="0"/>
      <dgm:spPr/>
    </dgm:pt>
    <dgm:pt modelId="{E10FC9B7-0E13-49EE-B7C3-DB1234B228A9}" type="pres">
      <dgm:prSet presAssocID="{A24880A1-80D2-4F39-9DBA-9037CCCECBFC}" presName="node" presStyleLbl="node1" presStyleIdx="1" presStyleCnt="6">
        <dgm:presLayoutVars>
          <dgm:bulletEnabled val="1"/>
        </dgm:presLayoutVars>
      </dgm:prSet>
      <dgm:spPr/>
    </dgm:pt>
    <dgm:pt modelId="{C4E0E2F7-C221-4879-8933-9875D4E3B6AC}" type="pres">
      <dgm:prSet presAssocID="{D39ADD33-836A-423F-8179-178D15CB22C8}" presName="sibTrans" presStyleCnt="0"/>
      <dgm:spPr/>
    </dgm:pt>
    <dgm:pt modelId="{46C38739-531B-4730-A103-2AA660E4AE80}" type="pres">
      <dgm:prSet presAssocID="{453BC423-1C5B-4702-B1B6-52D72EF94D7E}" presName="node" presStyleLbl="node1" presStyleIdx="2" presStyleCnt="6">
        <dgm:presLayoutVars>
          <dgm:bulletEnabled val="1"/>
        </dgm:presLayoutVars>
      </dgm:prSet>
      <dgm:spPr/>
    </dgm:pt>
    <dgm:pt modelId="{C958D42C-6E07-4207-AE4B-36074A721465}" type="pres">
      <dgm:prSet presAssocID="{364A2A27-22E6-4D41-872F-E745C0C4F04E}" presName="sibTrans" presStyleCnt="0"/>
      <dgm:spPr/>
    </dgm:pt>
    <dgm:pt modelId="{2A2E5286-6605-4D4B-807C-0477964181B8}" type="pres">
      <dgm:prSet presAssocID="{8535CD34-3648-43AC-914E-03D2A4C92E02}" presName="node" presStyleLbl="node1" presStyleIdx="3" presStyleCnt="6">
        <dgm:presLayoutVars>
          <dgm:bulletEnabled val="1"/>
        </dgm:presLayoutVars>
      </dgm:prSet>
      <dgm:spPr/>
    </dgm:pt>
    <dgm:pt modelId="{FC8BEC08-0CC9-4AA3-8ADB-7242174AEB7F}" type="pres">
      <dgm:prSet presAssocID="{0AF71046-0AA6-438D-AF2D-DDDA6E4A727D}" presName="sibTrans" presStyleCnt="0"/>
      <dgm:spPr/>
    </dgm:pt>
    <dgm:pt modelId="{DCFAF2C3-702F-4CC8-AFCC-E6DABB13D658}" type="pres">
      <dgm:prSet presAssocID="{4A182D11-230E-4C8B-8960-27095AFEEFBF}" presName="node" presStyleLbl="node1" presStyleIdx="4" presStyleCnt="6">
        <dgm:presLayoutVars>
          <dgm:bulletEnabled val="1"/>
        </dgm:presLayoutVars>
      </dgm:prSet>
      <dgm:spPr/>
    </dgm:pt>
    <dgm:pt modelId="{0E30E9ED-FC03-4E3D-98B7-4F5CAAE17FFF}" type="pres">
      <dgm:prSet presAssocID="{25DC7B7C-4E1F-4D81-9334-78FA6E8E7BC1}" presName="sibTrans" presStyleCnt="0"/>
      <dgm:spPr/>
    </dgm:pt>
    <dgm:pt modelId="{1C6AB1C6-D0CA-4721-9DB3-4C8F70FB4E23}" type="pres">
      <dgm:prSet presAssocID="{2BD8FFA0-8E70-4043-8E84-62BD09790253}" presName="node" presStyleLbl="node1" presStyleIdx="5" presStyleCnt="6">
        <dgm:presLayoutVars>
          <dgm:bulletEnabled val="1"/>
        </dgm:presLayoutVars>
      </dgm:prSet>
      <dgm:spPr/>
    </dgm:pt>
  </dgm:ptLst>
  <dgm:cxnLst>
    <dgm:cxn modelId="{DC9B9302-0954-48D1-AD54-89AF418AD046}" type="presOf" srcId="{2BD8FFA0-8E70-4043-8E84-62BD09790253}" destId="{1C6AB1C6-D0CA-4721-9DB3-4C8F70FB4E23}" srcOrd="0" destOrd="0" presId="urn:microsoft.com/office/officeart/2005/8/layout/default"/>
    <dgm:cxn modelId="{EC146B07-1F0A-4775-B3D1-4BEB069A9C30}" type="presOf" srcId="{A24880A1-80D2-4F39-9DBA-9037CCCECBFC}" destId="{E10FC9B7-0E13-49EE-B7C3-DB1234B228A9}" srcOrd="0" destOrd="0" presId="urn:microsoft.com/office/officeart/2005/8/layout/default"/>
    <dgm:cxn modelId="{4AC2A51D-82C6-4370-9407-988A91BB71FD}" srcId="{8DB8CC5F-8B30-4FC1-99C5-386342892C3F}" destId="{453BC423-1C5B-4702-B1B6-52D72EF94D7E}" srcOrd="2" destOrd="0" parTransId="{F04713CC-851A-4037-BA86-26D98ADC7EF7}" sibTransId="{364A2A27-22E6-4D41-872F-E745C0C4F04E}"/>
    <dgm:cxn modelId="{63EF631E-16ED-49D7-A736-A23CB030F123}" type="presOf" srcId="{453BC423-1C5B-4702-B1B6-52D72EF94D7E}" destId="{46C38739-531B-4730-A103-2AA660E4AE80}" srcOrd="0" destOrd="0" presId="urn:microsoft.com/office/officeart/2005/8/layout/default"/>
    <dgm:cxn modelId="{41612336-F149-4C78-A3B6-A4C4B5A4E341}" srcId="{8DB8CC5F-8B30-4FC1-99C5-386342892C3F}" destId="{2BD8FFA0-8E70-4043-8E84-62BD09790253}" srcOrd="5" destOrd="0" parTransId="{539C957E-22D9-4F2F-9E9B-9B5752300C75}" sibTransId="{AC3652A9-E299-4752-BEDD-EE007CB3AC4A}"/>
    <dgm:cxn modelId="{42DCB868-F94F-4177-8C6F-09C0187ED608}" type="presOf" srcId="{57467E01-7655-4F49-B9B2-FA2B2CF03B93}" destId="{C8F29487-ED9D-480B-83F5-84FF18EF2A80}" srcOrd="0" destOrd="0" presId="urn:microsoft.com/office/officeart/2005/8/layout/default"/>
    <dgm:cxn modelId="{2A1F4C8C-FFCE-4CEE-87A8-8A913E0995DC}" srcId="{8DB8CC5F-8B30-4FC1-99C5-386342892C3F}" destId="{57467E01-7655-4F49-B9B2-FA2B2CF03B93}" srcOrd="0" destOrd="0" parTransId="{22B22386-F4D0-4A77-99E0-7CEB92820949}" sibTransId="{71826F85-182B-49C3-8F72-74C18EAE24DD}"/>
    <dgm:cxn modelId="{A0DDB095-9676-4430-A462-7DBE628C9B79}" type="presOf" srcId="{8535CD34-3648-43AC-914E-03D2A4C92E02}" destId="{2A2E5286-6605-4D4B-807C-0477964181B8}" srcOrd="0" destOrd="0" presId="urn:microsoft.com/office/officeart/2005/8/layout/default"/>
    <dgm:cxn modelId="{103D2FA1-9151-401B-A77F-6A5655E1D9A5}" srcId="{8DB8CC5F-8B30-4FC1-99C5-386342892C3F}" destId="{4A182D11-230E-4C8B-8960-27095AFEEFBF}" srcOrd="4" destOrd="0" parTransId="{0E9F9BBF-6D4D-46D9-B526-E904D98EFA1F}" sibTransId="{25DC7B7C-4E1F-4D81-9334-78FA6E8E7BC1}"/>
    <dgm:cxn modelId="{8D1FB9B0-CECA-45DC-8C5D-B2EC9836D2AD}" srcId="{8DB8CC5F-8B30-4FC1-99C5-386342892C3F}" destId="{A24880A1-80D2-4F39-9DBA-9037CCCECBFC}" srcOrd="1" destOrd="0" parTransId="{98060262-8559-4EC9-98E9-6ACF0EE09705}" sibTransId="{D39ADD33-836A-423F-8179-178D15CB22C8}"/>
    <dgm:cxn modelId="{34D7F9CA-E1AF-497E-8FE4-B4617CBC58E2}" type="presOf" srcId="{4A182D11-230E-4C8B-8960-27095AFEEFBF}" destId="{DCFAF2C3-702F-4CC8-AFCC-E6DABB13D658}" srcOrd="0" destOrd="0" presId="urn:microsoft.com/office/officeart/2005/8/layout/default"/>
    <dgm:cxn modelId="{9A3C32DA-23CE-41F9-8171-34DFB2D247A3}" type="presOf" srcId="{8DB8CC5F-8B30-4FC1-99C5-386342892C3F}" destId="{B663B11B-A553-4F5E-9C93-4E4F9D32C4C3}" srcOrd="0" destOrd="0" presId="urn:microsoft.com/office/officeart/2005/8/layout/default"/>
    <dgm:cxn modelId="{59376DEF-5C2C-442E-A82D-E1C7899C3662}" srcId="{8DB8CC5F-8B30-4FC1-99C5-386342892C3F}" destId="{8535CD34-3648-43AC-914E-03D2A4C92E02}" srcOrd="3" destOrd="0" parTransId="{0FB07200-5E75-4C48-800D-506F5D3BBF9E}" sibTransId="{0AF71046-0AA6-438D-AF2D-DDDA6E4A727D}"/>
    <dgm:cxn modelId="{1F0FC1FD-8F26-4D3B-8AF1-11389B786DC4}" type="presParOf" srcId="{B663B11B-A553-4F5E-9C93-4E4F9D32C4C3}" destId="{C8F29487-ED9D-480B-83F5-84FF18EF2A80}" srcOrd="0" destOrd="0" presId="urn:microsoft.com/office/officeart/2005/8/layout/default"/>
    <dgm:cxn modelId="{738DC10E-9ADB-4C56-A747-53F122037527}" type="presParOf" srcId="{B663B11B-A553-4F5E-9C93-4E4F9D32C4C3}" destId="{411773C3-A8F7-4D01-B4F0-0306AF7C0429}" srcOrd="1" destOrd="0" presId="urn:microsoft.com/office/officeart/2005/8/layout/default"/>
    <dgm:cxn modelId="{2F0F9ACA-9F7C-4B55-BD6F-A9B6E6E3A0BC}" type="presParOf" srcId="{B663B11B-A553-4F5E-9C93-4E4F9D32C4C3}" destId="{E10FC9B7-0E13-49EE-B7C3-DB1234B228A9}" srcOrd="2" destOrd="0" presId="urn:microsoft.com/office/officeart/2005/8/layout/default"/>
    <dgm:cxn modelId="{A9D67D9A-C9B3-49EC-81BC-CB0A60118837}" type="presParOf" srcId="{B663B11B-A553-4F5E-9C93-4E4F9D32C4C3}" destId="{C4E0E2F7-C221-4879-8933-9875D4E3B6AC}" srcOrd="3" destOrd="0" presId="urn:microsoft.com/office/officeart/2005/8/layout/default"/>
    <dgm:cxn modelId="{22853C6F-EFB6-4ADB-B517-B4EC15DA83BE}" type="presParOf" srcId="{B663B11B-A553-4F5E-9C93-4E4F9D32C4C3}" destId="{46C38739-531B-4730-A103-2AA660E4AE80}" srcOrd="4" destOrd="0" presId="urn:microsoft.com/office/officeart/2005/8/layout/default"/>
    <dgm:cxn modelId="{C00BDCF8-27ED-42A0-BD83-50AB5CF7E2C1}" type="presParOf" srcId="{B663B11B-A553-4F5E-9C93-4E4F9D32C4C3}" destId="{C958D42C-6E07-4207-AE4B-36074A721465}" srcOrd="5" destOrd="0" presId="urn:microsoft.com/office/officeart/2005/8/layout/default"/>
    <dgm:cxn modelId="{D90476F1-9209-49D8-9519-EE95D4863248}" type="presParOf" srcId="{B663B11B-A553-4F5E-9C93-4E4F9D32C4C3}" destId="{2A2E5286-6605-4D4B-807C-0477964181B8}" srcOrd="6" destOrd="0" presId="urn:microsoft.com/office/officeart/2005/8/layout/default"/>
    <dgm:cxn modelId="{51B14A57-5267-40CE-BDC7-25AECD0B78A0}" type="presParOf" srcId="{B663B11B-A553-4F5E-9C93-4E4F9D32C4C3}" destId="{FC8BEC08-0CC9-4AA3-8ADB-7242174AEB7F}" srcOrd="7" destOrd="0" presId="urn:microsoft.com/office/officeart/2005/8/layout/default"/>
    <dgm:cxn modelId="{0F59B90E-C04C-4126-81D5-674C1D1BED80}" type="presParOf" srcId="{B663B11B-A553-4F5E-9C93-4E4F9D32C4C3}" destId="{DCFAF2C3-702F-4CC8-AFCC-E6DABB13D658}" srcOrd="8" destOrd="0" presId="urn:microsoft.com/office/officeart/2005/8/layout/default"/>
    <dgm:cxn modelId="{96C7E52C-02A6-4564-B962-2308A0620AE9}" type="presParOf" srcId="{B663B11B-A553-4F5E-9C93-4E4F9D32C4C3}" destId="{0E30E9ED-FC03-4E3D-98B7-4F5CAAE17FFF}" srcOrd="9" destOrd="0" presId="urn:microsoft.com/office/officeart/2005/8/layout/default"/>
    <dgm:cxn modelId="{CEF65F2F-7B96-4442-8336-D1D2225B1574}" type="presParOf" srcId="{B663B11B-A553-4F5E-9C93-4E4F9D32C4C3}" destId="{1C6AB1C6-D0CA-4721-9DB3-4C8F70FB4E2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4130A8-F32A-440A-BCC6-771D53E751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FA5247-27CB-46EA-9A09-1FFADFBBF613}">
      <dgm:prSet/>
      <dgm:spPr/>
      <dgm:t>
        <a:bodyPr/>
        <a:lstStyle/>
        <a:p>
          <a:r>
            <a:rPr lang="en-US" dirty="0"/>
            <a:t>Expatriates often leave foreign assignments early due to challenges of adjusting to a different culture</a:t>
          </a:r>
        </a:p>
        <a:p>
          <a:endParaRPr lang="en-US" dirty="0"/>
        </a:p>
      </dgm:t>
    </dgm:pt>
    <dgm:pt modelId="{A7C0E4AA-EFDF-4BD1-B6BE-3F2C06C77E14}" type="parTrans" cxnId="{2D7EA6E1-AEED-4524-92CF-A48DAAA9046C}">
      <dgm:prSet/>
      <dgm:spPr/>
      <dgm:t>
        <a:bodyPr/>
        <a:lstStyle/>
        <a:p>
          <a:endParaRPr lang="en-US"/>
        </a:p>
      </dgm:t>
    </dgm:pt>
    <dgm:pt modelId="{39172416-8293-4AD8-92D2-3123F88FE11F}" type="sibTrans" cxnId="{2D7EA6E1-AEED-4524-92CF-A48DAAA9046C}">
      <dgm:prSet/>
      <dgm:spPr/>
      <dgm:t>
        <a:bodyPr/>
        <a:lstStyle/>
        <a:p>
          <a:endParaRPr lang="en-US"/>
        </a:p>
      </dgm:t>
    </dgm:pt>
    <dgm:pt modelId="{F19E5FF6-63C5-4870-AA57-574754D0C141}">
      <dgm:prSet/>
      <dgm:spPr/>
      <dgm:t>
        <a:bodyPr/>
        <a:lstStyle/>
        <a:p>
          <a:pPr algn="ctr"/>
          <a:r>
            <a:rPr lang="en-US" dirty="0"/>
            <a:t>There are ways, however, to overcome these issues.</a:t>
          </a:r>
        </a:p>
      </dgm:t>
    </dgm:pt>
    <dgm:pt modelId="{57C17FF7-0531-40E2-AFE8-DE0D87F30E48}" type="parTrans" cxnId="{3156D55D-FF5B-475D-8198-813D8AA98F13}">
      <dgm:prSet/>
      <dgm:spPr/>
      <dgm:t>
        <a:bodyPr/>
        <a:lstStyle/>
        <a:p>
          <a:endParaRPr lang="en-US"/>
        </a:p>
      </dgm:t>
    </dgm:pt>
    <dgm:pt modelId="{837C656C-E4B7-4A5E-9122-693525594CE8}" type="sibTrans" cxnId="{3156D55D-FF5B-475D-8198-813D8AA98F13}">
      <dgm:prSet/>
      <dgm:spPr/>
      <dgm:t>
        <a:bodyPr/>
        <a:lstStyle/>
        <a:p>
          <a:endParaRPr lang="en-US"/>
        </a:p>
      </dgm:t>
    </dgm:pt>
    <dgm:pt modelId="{52780EEC-3B71-4801-B84E-DB935C759137}" type="pres">
      <dgm:prSet presAssocID="{744130A8-F32A-440A-BCC6-771D53E751A6}" presName="vert0" presStyleCnt="0">
        <dgm:presLayoutVars>
          <dgm:dir/>
          <dgm:animOne val="branch"/>
          <dgm:animLvl val="lvl"/>
        </dgm:presLayoutVars>
      </dgm:prSet>
      <dgm:spPr/>
    </dgm:pt>
    <dgm:pt modelId="{825352CB-4434-4ACA-B7B6-F13D43CFB99F}" type="pres">
      <dgm:prSet presAssocID="{32FA5247-27CB-46EA-9A09-1FFADFBBF613}" presName="thickLine" presStyleLbl="alignNode1" presStyleIdx="0" presStyleCnt="2"/>
      <dgm:spPr/>
    </dgm:pt>
    <dgm:pt modelId="{3BB01160-487F-4211-A0B9-5B309C0EC11A}" type="pres">
      <dgm:prSet presAssocID="{32FA5247-27CB-46EA-9A09-1FFADFBBF613}" presName="horz1" presStyleCnt="0"/>
      <dgm:spPr/>
    </dgm:pt>
    <dgm:pt modelId="{9792207D-9DE4-4513-B6FE-9EE1C7FC4C5E}" type="pres">
      <dgm:prSet presAssocID="{32FA5247-27CB-46EA-9A09-1FFADFBBF613}" presName="tx1" presStyleLbl="revTx" presStyleIdx="0" presStyleCnt="2"/>
      <dgm:spPr/>
    </dgm:pt>
    <dgm:pt modelId="{E2D3BCE5-1306-4B22-BF3A-2154BC44598A}" type="pres">
      <dgm:prSet presAssocID="{32FA5247-27CB-46EA-9A09-1FFADFBBF613}" presName="vert1" presStyleCnt="0"/>
      <dgm:spPr/>
    </dgm:pt>
    <dgm:pt modelId="{145CB8BE-5E35-40BB-B3AF-378B6B044317}" type="pres">
      <dgm:prSet presAssocID="{F19E5FF6-63C5-4870-AA57-574754D0C141}" presName="thickLine" presStyleLbl="alignNode1" presStyleIdx="1" presStyleCnt="2"/>
      <dgm:spPr/>
    </dgm:pt>
    <dgm:pt modelId="{1C2E59DB-F5D6-4E54-84F8-D1FBAE34806C}" type="pres">
      <dgm:prSet presAssocID="{F19E5FF6-63C5-4870-AA57-574754D0C141}" presName="horz1" presStyleCnt="0"/>
      <dgm:spPr/>
    </dgm:pt>
    <dgm:pt modelId="{C3F42263-2830-4125-8AF4-2AD9F010BE07}" type="pres">
      <dgm:prSet presAssocID="{F19E5FF6-63C5-4870-AA57-574754D0C141}" presName="tx1" presStyleLbl="revTx" presStyleIdx="1" presStyleCnt="2"/>
      <dgm:spPr/>
    </dgm:pt>
    <dgm:pt modelId="{40265C70-7944-4D66-9923-353A83E0B040}" type="pres">
      <dgm:prSet presAssocID="{F19E5FF6-63C5-4870-AA57-574754D0C141}" presName="vert1" presStyleCnt="0"/>
      <dgm:spPr/>
    </dgm:pt>
  </dgm:ptLst>
  <dgm:cxnLst>
    <dgm:cxn modelId="{4BDB5609-1DD0-4E67-91E1-95D9B20D3180}" type="presOf" srcId="{F19E5FF6-63C5-4870-AA57-574754D0C141}" destId="{C3F42263-2830-4125-8AF4-2AD9F010BE07}" srcOrd="0" destOrd="0" presId="urn:microsoft.com/office/officeart/2008/layout/LinedList"/>
    <dgm:cxn modelId="{3156D55D-FF5B-475D-8198-813D8AA98F13}" srcId="{744130A8-F32A-440A-BCC6-771D53E751A6}" destId="{F19E5FF6-63C5-4870-AA57-574754D0C141}" srcOrd="1" destOrd="0" parTransId="{57C17FF7-0531-40E2-AFE8-DE0D87F30E48}" sibTransId="{837C656C-E4B7-4A5E-9122-693525594CE8}"/>
    <dgm:cxn modelId="{6D139667-47F1-48F7-B1B8-F01D3F7A4BA2}" type="presOf" srcId="{744130A8-F32A-440A-BCC6-771D53E751A6}" destId="{52780EEC-3B71-4801-B84E-DB935C759137}" srcOrd="0" destOrd="0" presId="urn:microsoft.com/office/officeart/2008/layout/LinedList"/>
    <dgm:cxn modelId="{EE6DF7C9-44B7-4BD3-AB68-ED6F549629B5}" type="presOf" srcId="{32FA5247-27CB-46EA-9A09-1FFADFBBF613}" destId="{9792207D-9DE4-4513-B6FE-9EE1C7FC4C5E}" srcOrd="0" destOrd="0" presId="urn:microsoft.com/office/officeart/2008/layout/LinedList"/>
    <dgm:cxn modelId="{2D7EA6E1-AEED-4524-92CF-A48DAAA9046C}" srcId="{744130A8-F32A-440A-BCC6-771D53E751A6}" destId="{32FA5247-27CB-46EA-9A09-1FFADFBBF613}" srcOrd="0" destOrd="0" parTransId="{A7C0E4AA-EFDF-4BD1-B6BE-3F2C06C77E14}" sibTransId="{39172416-8293-4AD8-92D2-3123F88FE11F}"/>
    <dgm:cxn modelId="{E58F9580-870F-410B-A818-DCD2C30B1F36}" type="presParOf" srcId="{52780EEC-3B71-4801-B84E-DB935C759137}" destId="{825352CB-4434-4ACA-B7B6-F13D43CFB99F}" srcOrd="0" destOrd="0" presId="urn:microsoft.com/office/officeart/2008/layout/LinedList"/>
    <dgm:cxn modelId="{952B43C2-32F7-444A-96AE-BC72744DF892}" type="presParOf" srcId="{52780EEC-3B71-4801-B84E-DB935C759137}" destId="{3BB01160-487F-4211-A0B9-5B309C0EC11A}" srcOrd="1" destOrd="0" presId="urn:microsoft.com/office/officeart/2008/layout/LinedList"/>
    <dgm:cxn modelId="{DDDC25F4-F565-4AEA-8B9A-7371F0EA0B71}" type="presParOf" srcId="{3BB01160-487F-4211-A0B9-5B309C0EC11A}" destId="{9792207D-9DE4-4513-B6FE-9EE1C7FC4C5E}" srcOrd="0" destOrd="0" presId="urn:microsoft.com/office/officeart/2008/layout/LinedList"/>
    <dgm:cxn modelId="{3C78CE55-C04E-46E5-8F02-6ED52416DEF2}" type="presParOf" srcId="{3BB01160-487F-4211-A0B9-5B309C0EC11A}" destId="{E2D3BCE5-1306-4B22-BF3A-2154BC44598A}" srcOrd="1" destOrd="0" presId="urn:microsoft.com/office/officeart/2008/layout/LinedList"/>
    <dgm:cxn modelId="{9748DDBD-8B02-4530-84B3-EC3DE6613F5B}" type="presParOf" srcId="{52780EEC-3B71-4801-B84E-DB935C759137}" destId="{145CB8BE-5E35-40BB-B3AF-378B6B044317}" srcOrd="2" destOrd="0" presId="urn:microsoft.com/office/officeart/2008/layout/LinedList"/>
    <dgm:cxn modelId="{3FAA7AC6-8156-4833-A95B-B85B0FF53D3C}" type="presParOf" srcId="{52780EEC-3B71-4801-B84E-DB935C759137}" destId="{1C2E59DB-F5D6-4E54-84F8-D1FBAE34806C}" srcOrd="3" destOrd="0" presId="urn:microsoft.com/office/officeart/2008/layout/LinedList"/>
    <dgm:cxn modelId="{EDCC0B3D-C6BD-4EFD-8CB9-AFFA9E47687B}" type="presParOf" srcId="{1C2E59DB-F5D6-4E54-84F8-D1FBAE34806C}" destId="{C3F42263-2830-4125-8AF4-2AD9F010BE07}" srcOrd="0" destOrd="0" presId="urn:microsoft.com/office/officeart/2008/layout/LinedList"/>
    <dgm:cxn modelId="{A9F1E115-E598-4124-A21C-5B73B0528D99}" type="presParOf" srcId="{1C2E59DB-F5D6-4E54-84F8-D1FBAE34806C}" destId="{40265C70-7944-4D66-9923-353A83E0B0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D780E-49B9-4730-9320-4068FD6B3BE3}">
      <dsp:nvSpPr>
        <dsp:cNvPr id="0" name=""/>
        <dsp:cNvSpPr/>
      </dsp:nvSpPr>
      <dsp:spPr>
        <a:xfrm>
          <a:off x="823" y="399019"/>
          <a:ext cx="3210501" cy="19263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Multinational corporations and organizations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>
              <a:solidFill>
                <a:schemeClr val="bg2">
                  <a:lumMod val="85000"/>
                </a:schemeClr>
              </a:solidFill>
            </a:rPr>
            <a:t>(think McDonald’s and the World Health Organization)</a:t>
          </a:r>
          <a:endParaRPr lang="en-US" sz="2100" kern="1200" dirty="0">
            <a:solidFill>
              <a:schemeClr val="bg2">
                <a:lumMod val="85000"/>
              </a:schemeClr>
            </a:solidFill>
          </a:endParaRPr>
        </a:p>
      </dsp:txBody>
      <dsp:txXfrm>
        <a:off x="823" y="399019"/>
        <a:ext cx="3210501" cy="1926301"/>
      </dsp:txXfrm>
    </dsp:sp>
    <dsp:sp modelId="{F3001E0D-6AF2-4B47-9522-32DD50194BFB}">
      <dsp:nvSpPr>
        <dsp:cNvPr id="0" name=""/>
        <dsp:cNvSpPr/>
      </dsp:nvSpPr>
      <dsp:spPr>
        <a:xfrm>
          <a:off x="3532375" y="399019"/>
          <a:ext cx="3210501" cy="19263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 may deal with foreign customers or partners</a:t>
          </a:r>
        </a:p>
      </dsp:txBody>
      <dsp:txXfrm>
        <a:off x="3532375" y="399019"/>
        <a:ext cx="3210501" cy="1926301"/>
      </dsp:txXfrm>
    </dsp:sp>
    <dsp:sp modelId="{12AF12DC-C066-4D5C-8DB1-361E67E5D2A6}">
      <dsp:nvSpPr>
        <dsp:cNvPr id="0" name=""/>
        <dsp:cNvSpPr/>
      </dsp:nvSpPr>
      <dsp:spPr>
        <a:xfrm>
          <a:off x="1766599" y="2646370"/>
          <a:ext cx="3210501" cy="19263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 may deal with foreign employees or suppliers</a:t>
          </a:r>
        </a:p>
      </dsp:txBody>
      <dsp:txXfrm>
        <a:off x="1766599" y="2646370"/>
        <a:ext cx="3210501" cy="1926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D4886-1528-437C-A585-4465F6FD04D6}">
      <dsp:nvSpPr>
        <dsp:cNvPr id="0" name=""/>
        <dsp:cNvSpPr/>
      </dsp:nvSpPr>
      <dsp:spPr>
        <a:xfrm>
          <a:off x="0" y="606"/>
          <a:ext cx="8458200" cy="14201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AE09B-93FB-4CDC-B1F6-088B246E1F6F}">
      <dsp:nvSpPr>
        <dsp:cNvPr id="0" name=""/>
        <dsp:cNvSpPr/>
      </dsp:nvSpPr>
      <dsp:spPr>
        <a:xfrm>
          <a:off x="429591" y="320137"/>
          <a:ext cx="781074" cy="781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46FCB-CF80-47EF-A67D-F9120827D875}">
      <dsp:nvSpPr>
        <dsp:cNvPr id="0" name=""/>
        <dsp:cNvSpPr/>
      </dsp:nvSpPr>
      <dsp:spPr>
        <a:xfrm>
          <a:off x="1640257" y="606"/>
          <a:ext cx="6817942" cy="142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98" tIns="150298" rIns="150298" bIns="1502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Ethnocentric</a:t>
          </a:r>
          <a:r>
            <a:rPr lang="en-US" sz="2500" kern="1200" dirty="0"/>
            <a:t> managers—“</a:t>
          </a:r>
          <a:r>
            <a:rPr lang="en-US" sz="2500" b="1" kern="1200" dirty="0"/>
            <a:t>We</a:t>
          </a:r>
          <a:r>
            <a:rPr lang="en-US" sz="2500" kern="1200" dirty="0"/>
            <a:t> know best.”</a:t>
          </a:r>
        </a:p>
      </dsp:txBody>
      <dsp:txXfrm>
        <a:off x="1640257" y="606"/>
        <a:ext cx="6817942" cy="1420136"/>
      </dsp:txXfrm>
    </dsp:sp>
    <dsp:sp modelId="{2D3666FE-59B4-4135-99C6-5BC583ED1208}">
      <dsp:nvSpPr>
        <dsp:cNvPr id="0" name=""/>
        <dsp:cNvSpPr/>
      </dsp:nvSpPr>
      <dsp:spPr>
        <a:xfrm>
          <a:off x="0" y="1775777"/>
          <a:ext cx="8458200" cy="14201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986A7-06F2-40CF-8814-F873ACFD4034}">
      <dsp:nvSpPr>
        <dsp:cNvPr id="0" name=""/>
        <dsp:cNvSpPr/>
      </dsp:nvSpPr>
      <dsp:spPr>
        <a:xfrm>
          <a:off x="429591" y="2095308"/>
          <a:ext cx="781074" cy="781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2D3B6-FBF4-46EC-A3EF-45FEB1226440}">
      <dsp:nvSpPr>
        <dsp:cNvPr id="0" name=""/>
        <dsp:cNvSpPr/>
      </dsp:nvSpPr>
      <dsp:spPr>
        <a:xfrm>
          <a:off x="1640257" y="1775777"/>
          <a:ext cx="6817942" cy="142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98" tIns="150298" rIns="150298" bIns="1502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/>
              </a:solidFill>
            </a:rPr>
            <a:t>Polycentric</a:t>
          </a:r>
          <a:r>
            <a:rPr lang="en-US" sz="2500" kern="1200" dirty="0"/>
            <a:t> managers—“</a:t>
          </a:r>
          <a:r>
            <a:rPr lang="en-US" sz="2500" b="1" kern="1200" dirty="0"/>
            <a:t>They</a:t>
          </a:r>
          <a:r>
            <a:rPr lang="en-US" sz="2500" kern="1200" dirty="0"/>
            <a:t> know best.”</a:t>
          </a:r>
        </a:p>
      </dsp:txBody>
      <dsp:txXfrm>
        <a:off x="1640257" y="1775777"/>
        <a:ext cx="6817942" cy="1420136"/>
      </dsp:txXfrm>
    </dsp:sp>
    <dsp:sp modelId="{C94A8064-266C-46C0-9646-E182A581D2B7}">
      <dsp:nvSpPr>
        <dsp:cNvPr id="0" name=""/>
        <dsp:cNvSpPr/>
      </dsp:nvSpPr>
      <dsp:spPr>
        <a:xfrm>
          <a:off x="0" y="3550947"/>
          <a:ext cx="8458200" cy="14201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75809-2991-4D48-9B55-E31E48D3C0C8}">
      <dsp:nvSpPr>
        <dsp:cNvPr id="0" name=""/>
        <dsp:cNvSpPr/>
      </dsp:nvSpPr>
      <dsp:spPr>
        <a:xfrm>
          <a:off x="429591" y="3870478"/>
          <a:ext cx="781074" cy="781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04D0F-B7B0-441A-A79D-0D05489E3F5E}">
      <dsp:nvSpPr>
        <dsp:cNvPr id="0" name=""/>
        <dsp:cNvSpPr/>
      </dsp:nvSpPr>
      <dsp:spPr>
        <a:xfrm>
          <a:off x="1640257" y="3550947"/>
          <a:ext cx="6817942" cy="142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98" tIns="150298" rIns="150298" bIns="150298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>
              <a:solidFill>
                <a:schemeClr val="accent1"/>
              </a:solidFill>
            </a:rPr>
            <a:t>Geocentric </a:t>
          </a:r>
          <a:r>
            <a:rPr lang="en-US" sz="2500" kern="1200" dirty="0"/>
            <a:t> managers—“</a:t>
          </a:r>
          <a:r>
            <a:rPr lang="en-US" sz="2500" b="1" kern="1200" dirty="0"/>
            <a:t>What’s best is </a:t>
          </a:r>
          <a:r>
            <a:rPr lang="en-US" sz="2500" kern="1200" dirty="0"/>
            <a:t>what’s  effective, regardless of origin.”</a:t>
          </a:r>
        </a:p>
      </dsp:txBody>
      <dsp:txXfrm>
        <a:off x="1640257" y="3550947"/>
        <a:ext cx="6817942" cy="1420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29487-ED9D-480B-83F5-84FF18EF2A80}">
      <dsp:nvSpPr>
        <dsp:cNvPr id="0" name=""/>
        <dsp:cNvSpPr/>
      </dsp:nvSpPr>
      <dsp:spPr>
        <a:xfrm>
          <a:off x="1049075" y="989"/>
          <a:ext cx="2818410" cy="169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Language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rgbClr val="E2DFCA"/>
              </a:solidFill>
            </a:rPr>
            <a:t>(More than 7,100 different languages)</a:t>
          </a:r>
        </a:p>
      </dsp:txBody>
      <dsp:txXfrm>
        <a:off x="1049075" y="989"/>
        <a:ext cx="2818410" cy="1691046"/>
      </dsp:txXfrm>
    </dsp:sp>
    <dsp:sp modelId="{E10FC9B7-0E13-49EE-B7C3-DB1234B228A9}">
      <dsp:nvSpPr>
        <dsp:cNvPr id="0" name=""/>
        <dsp:cNvSpPr/>
      </dsp:nvSpPr>
      <dsp:spPr>
        <a:xfrm>
          <a:off x="4149326" y="989"/>
          <a:ext cx="2818410" cy="169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Communication</a:t>
          </a:r>
        </a:p>
      </dsp:txBody>
      <dsp:txXfrm>
        <a:off x="4149326" y="989"/>
        <a:ext cx="2818410" cy="1691046"/>
      </dsp:txXfrm>
    </dsp:sp>
    <dsp:sp modelId="{46C38739-531B-4730-A103-2AA660E4AE80}">
      <dsp:nvSpPr>
        <dsp:cNvPr id="0" name=""/>
        <dsp:cNvSpPr/>
      </dsp:nvSpPr>
      <dsp:spPr>
        <a:xfrm>
          <a:off x="1049075" y="1973876"/>
          <a:ext cx="2818410" cy="169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orientation: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Monochronic time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Polychronic time</a:t>
          </a:r>
          <a:r>
            <a:rPr lang="en-US" sz="2400" i="0" kern="1200" dirty="0"/>
            <a:t>. </a:t>
          </a:r>
          <a:endParaRPr lang="en-US" sz="2400" kern="1200" dirty="0"/>
        </a:p>
      </dsp:txBody>
      <dsp:txXfrm>
        <a:off x="1049075" y="1973876"/>
        <a:ext cx="2818410" cy="1691046"/>
      </dsp:txXfrm>
    </dsp:sp>
    <dsp:sp modelId="{2A2E5286-6605-4D4B-807C-0477964181B8}">
      <dsp:nvSpPr>
        <dsp:cNvPr id="0" name=""/>
        <dsp:cNvSpPr/>
      </dsp:nvSpPr>
      <dsp:spPr>
        <a:xfrm>
          <a:off x="4149326" y="1973876"/>
          <a:ext cx="2818410" cy="169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Religion</a:t>
          </a:r>
        </a:p>
      </dsp:txBody>
      <dsp:txXfrm>
        <a:off x="4149326" y="1973876"/>
        <a:ext cx="2818410" cy="1691046"/>
      </dsp:txXfrm>
    </dsp:sp>
    <dsp:sp modelId="{DCFAF2C3-702F-4CC8-AFCC-E6DABB13D658}">
      <dsp:nvSpPr>
        <dsp:cNvPr id="0" name=""/>
        <dsp:cNvSpPr/>
      </dsp:nvSpPr>
      <dsp:spPr>
        <a:xfrm>
          <a:off x="1049075" y="3946764"/>
          <a:ext cx="2818410" cy="169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Law and political stability</a:t>
          </a:r>
        </a:p>
      </dsp:txBody>
      <dsp:txXfrm>
        <a:off x="1049075" y="3946764"/>
        <a:ext cx="2818410" cy="1691046"/>
      </dsp:txXfrm>
    </dsp:sp>
    <dsp:sp modelId="{1C6AB1C6-D0CA-4721-9DB3-4C8F70FB4E23}">
      <dsp:nvSpPr>
        <dsp:cNvPr id="0" name=""/>
        <dsp:cNvSpPr/>
      </dsp:nvSpPr>
      <dsp:spPr>
        <a:xfrm>
          <a:off x="4149326" y="3946764"/>
          <a:ext cx="2818410" cy="169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Interpersonal space</a:t>
          </a:r>
        </a:p>
      </dsp:txBody>
      <dsp:txXfrm>
        <a:off x="4149326" y="3946764"/>
        <a:ext cx="2818410" cy="1691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352CB-4434-4ACA-B7B6-F13D43CFB99F}">
      <dsp:nvSpPr>
        <dsp:cNvPr id="0" name=""/>
        <dsp:cNvSpPr/>
      </dsp:nvSpPr>
      <dsp:spPr>
        <a:xfrm>
          <a:off x="0" y="0"/>
          <a:ext cx="8458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2207D-9DE4-4513-B6FE-9EE1C7FC4C5E}">
      <dsp:nvSpPr>
        <dsp:cNvPr id="0" name=""/>
        <dsp:cNvSpPr/>
      </dsp:nvSpPr>
      <dsp:spPr>
        <a:xfrm>
          <a:off x="0" y="0"/>
          <a:ext cx="8458200" cy="2485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Expatriates often leave foreign assignments early due to challenges of adjusting to a different culture</a:t>
          </a:r>
        </a:p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/>
        </a:p>
      </dsp:txBody>
      <dsp:txXfrm>
        <a:off x="0" y="0"/>
        <a:ext cx="8458200" cy="2485845"/>
      </dsp:txXfrm>
    </dsp:sp>
    <dsp:sp modelId="{145CB8BE-5E35-40BB-B3AF-378B6B044317}">
      <dsp:nvSpPr>
        <dsp:cNvPr id="0" name=""/>
        <dsp:cNvSpPr/>
      </dsp:nvSpPr>
      <dsp:spPr>
        <a:xfrm>
          <a:off x="0" y="2485845"/>
          <a:ext cx="8458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42263-2830-4125-8AF4-2AD9F010BE07}">
      <dsp:nvSpPr>
        <dsp:cNvPr id="0" name=""/>
        <dsp:cNvSpPr/>
      </dsp:nvSpPr>
      <dsp:spPr>
        <a:xfrm>
          <a:off x="0" y="2485845"/>
          <a:ext cx="8458200" cy="2485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There are ways, however, to overcome these issues.</a:t>
          </a:r>
        </a:p>
      </dsp:txBody>
      <dsp:txXfrm>
        <a:off x="0" y="2485845"/>
        <a:ext cx="8458200" cy="2485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31743-985F-4804-9E22-7B252017716E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EAFC-2808-4ADF-AF87-F7B5ACA203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4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buFont typeface="+mj-lt"/>
              <a:buNone/>
            </a:pPr>
            <a:endParaRPr lang="en-US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07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49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buFont typeface="+mj-lt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l">
              <a:buFont typeface="+mj-lt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55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028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buFont typeface="+mj-lt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48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6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Font typeface="+mj-lt"/>
              <a:buNone/>
            </a:pPr>
            <a:endParaRPr lang="en-US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149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l">
              <a:buFont typeface="+mj-lt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10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l">
              <a:buFont typeface="+mj-lt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l">
              <a:buFont typeface="+mj-lt"/>
              <a:buNone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" name="Google Shape;2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1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271080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07B74-D687-8042-B7AB-FAEC1A4A18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750"/>
          <a:stretch/>
        </p:blipFill>
        <p:spPr>
          <a:xfrm>
            <a:off x="4432297" y="1030291"/>
            <a:ext cx="4229101" cy="5377109"/>
          </a:xfrm>
          <a:prstGeom prst="rect">
            <a:avLst/>
          </a:prstGeom>
        </p:spPr>
      </p:pic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99993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2022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42271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9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5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40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1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8737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5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Tagline-Gray BG, Title &amp; Subtitle Left" preserve="1" userDrawn="1">
  <p:cSld name="RedTagline-Gray BG, Title &amp; Subtitle Lef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2362200"/>
            <a:ext cx="4267200" cy="2667000"/>
          </a:xfrm>
          <a:prstGeom prst="rect">
            <a:avLst/>
          </a:prstGeom>
          <a:solidFill>
            <a:srgbClr val="7E98AB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6200" y="2692636"/>
            <a:ext cx="4114800" cy="6096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AE1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-76201" y="3461795"/>
            <a:ext cx="4325367" cy="133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8B4D8-9A25-A44D-A161-86BE242ACD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67" y="0"/>
            <a:ext cx="4894833" cy="626250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D4C24-0DAA-456F-A561-88F4775880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77000"/>
            <a:ext cx="9144000" cy="2286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lvl="0"/>
            <a:r>
              <a:rPr lang="en-US" dirty="0"/>
              <a:t>Copyright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C9571-3014-4376-9514-9F84C133C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705600"/>
            <a:ext cx="2895600" cy="1524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  <a:lvl2pPr algn="r">
              <a:defRPr sz="800">
                <a:solidFill>
                  <a:schemeClr val="bg1"/>
                </a:solidFill>
              </a:defRPr>
            </a:lvl2pPr>
            <a:lvl3pPr algn="r">
              <a:defRPr sz="800">
                <a:solidFill>
                  <a:schemeClr val="bg1"/>
                </a:solidFill>
              </a:defRPr>
            </a:lvl3pPr>
            <a:lvl4pPr algn="r">
              <a:defRPr sz="800">
                <a:solidFill>
                  <a:schemeClr val="bg1"/>
                </a:solidFill>
              </a:defRPr>
            </a:lvl4pPr>
            <a:lvl5pPr algn="r"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353906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itle and Content" preserve="1" userDrawn="1">
  <p:cSld name="RedBar-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5105400" y="6705600"/>
            <a:ext cx="4038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62400" y="6172200"/>
            <a:ext cx="1524000" cy="228600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2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1045731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itle and Content" preserve="1">
  <p:cSld name="1_RedBar-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FFFAE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522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wo Content" preserve="1">
  <p:cSld name="RedBar-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3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108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4-up_Comparison" preserve="1">
  <p:cSld name="RedBar-4-up_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5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6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7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8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9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3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557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Six Content Placeholders" preserve="1">
  <p:cSld name="RedBar-Six Content Placeholder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5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6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7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1734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Bar-Title and Content" preserve="1">
  <p:cSld name="1_RedBar-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57400" y="422209"/>
            <a:ext cx="679591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0" y="0"/>
            <a:ext cx="2057400" cy="1295400"/>
          </a:xfrm>
          <a:prstGeom prst="rect">
            <a:avLst/>
          </a:prstGeom>
          <a:solidFill>
            <a:srgbClr val="5C748F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FFFAE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480"/>
              </a:spcBef>
              <a:spcAft>
                <a:spcPts val="0"/>
              </a:spcAft>
              <a:buClr>
                <a:srgbClr val="FFFAE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5943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wo-Up Comparison" preserve="1">
  <p:cSld name="RedBar-Two-Up 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5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6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580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Content with Left Side-Caption" preserve="1">
  <p:cSld name="RedBar-Content with Left Side-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3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1344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Content with Right Side-Caption" preserve="1">
  <p:cSld name="RedBar-Content with Right Side-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3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6820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Picture with Caption" preserve="1">
  <p:cSld name="RedBar-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2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3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4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1065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Bar-Title and Video" preserve="1">
  <p:cSld name="RedBar-Title and Vide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174C79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174C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media" idx="2"/>
          </p:nvPr>
        </p:nvSpPr>
        <p:spPr>
          <a:xfrm>
            <a:off x="0" y="1066799"/>
            <a:ext cx="9144000" cy="53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8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684231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Tagline-Gray BG, Title &amp; Subtitle Left" preserve="1" userDrawn="1">
  <p:cSld name="1_RedTagline-Gray BG, Title &amp; Subtitle Lef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28B4D8-9A25-A44D-A161-86BE242ACD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67" y="0"/>
            <a:ext cx="4894833" cy="62625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6913-F67D-4D55-A258-BF8025AB67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05600"/>
            <a:ext cx="6096000" cy="15240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US" dirty="0"/>
              <a:t>Copyright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6DEB3-F608-42BF-8B41-C4D4BC6136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34200" y="6324600"/>
            <a:ext cx="2209800" cy="3048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credit</a:t>
            </a:r>
          </a:p>
        </p:txBody>
      </p:sp>
      <p:sp>
        <p:nvSpPr>
          <p:cNvPr id="9" name="Google Shape;13;p2">
            <a:extLst>
              <a:ext uri="{FF2B5EF4-FFF2-40B4-BE49-F238E27FC236}">
                <a16:creationId xmlns:a16="http://schemas.microsoft.com/office/drawing/2014/main" id="{182538D6-ED00-4DB2-8489-831F12FF22D1}"/>
              </a:ext>
            </a:extLst>
          </p:cNvPr>
          <p:cNvSpPr/>
          <p:nvPr userDrawn="1"/>
        </p:nvSpPr>
        <p:spPr>
          <a:xfrm>
            <a:off x="0" y="2362200"/>
            <a:ext cx="4267200" cy="2667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5B2E698C-1C6E-49DF-84E0-D0A7AEE332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200" y="2692636"/>
            <a:ext cx="41148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AE1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5;p2">
            <a:extLst>
              <a:ext uri="{FF2B5EF4-FFF2-40B4-BE49-F238E27FC236}">
                <a16:creationId xmlns:a16="http://schemas.microsoft.com/office/drawing/2014/main" id="{66EF5872-A857-4633-BF21-2F895E178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" y="3461795"/>
            <a:ext cx="4249167" cy="133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779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Tagline-Gray BG, Title &amp; Subtitle Left" preserve="1">
  <p:cSld name="1_RedTagline-Gray BG, Title &amp; Subtitle Lef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2362200"/>
            <a:ext cx="4267200" cy="2667000"/>
          </a:xfrm>
          <a:prstGeom prst="rect">
            <a:avLst/>
          </a:prstGeom>
          <a:solidFill>
            <a:srgbClr val="7E98AB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-18033" y="2514600"/>
            <a:ext cx="4267199" cy="6096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AE1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0" y="3276600"/>
            <a:ext cx="4267199" cy="16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FFFAE1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A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400"/>
              </a:spcBef>
              <a:spcAft>
                <a:spcPts val="0"/>
              </a:spcAft>
              <a:buClr>
                <a:srgbClr val="FFFAE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A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 hasCustomPrompt="1"/>
          </p:nvPr>
        </p:nvSpPr>
        <p:spPr>
          <a:xfrm>
            <a:off x="6489700" y="6477000"/>
            <a:ext cx="2667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lang="en-US" sz="800" b="0" i="0" smtClean="0">
                <a:solidFill>
                  <a:schemeClr val="bg1"/>
                </a:solidFill>
                <a:effectLst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copyright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8B4D8-9A25-A44D-A161-86BE242ACD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67" y="0"/>
            <a:ext cx="4894833" cy="62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3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rgbClr val="00206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99" y="1219200"/>
            <a:ext cx="344631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7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41601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153271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484091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17707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1311920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57071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800"/>
            </a:lvl1pPr>
            <a:lvl2pPr>
              <a:spcAft>
                <a:spcPts val="800"/>
              </a:spcAft>
              <a:defRPr sz="2400"/>
            </a:lvl2pPr>
            <a:lvl3pPr>
              <a:spcAft>
                <a:spcPts val="800"/>
              </a:spcAft>
              <a:defRPr sz="2000"/>
            </a:lvl3pPr>
            <a:lvl4pPr>
              <a:spcAft>
                <a:spcPts val="800"/>
              </a:spcAft>
              <a:defRPr sz="18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5098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387020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12820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105677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222899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7808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515645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112803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008325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80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rgbClr val="00206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9025441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0575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57B2B97-A10A-4841-99AE-01EEF96C34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1409700" cy="1085491"/>
          </a:xfrm>
          <a:solidFill>
            <a:srgbClr val="720E11"/>
          </a:solidFill>
        </p:spPr>
        <p:txBody>
          <a:bodyPr>
            <a:normAutofit fontScale="925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CAREER CORNER</a:t>
            </a:r>
          </a:p>
        </p:txBody>
      </p:sp>
    </p:spTree>
    <p:extLst>
      <p:ext uri="{BB962C8B-B14F-4D97-AF65-F5344CB8AC3E}">
        <p14:creationId xmlns:p14="http://schemas.microsoft.com/office/powerpoint/2010/main" val="29571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5563957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0597057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90233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331494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6699587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0616306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457984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060936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36819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6469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36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751822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8650298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39194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15766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790701"/>
            <a:ext cx="4076700" cy="4457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819274"/>
            <a:ext cx="4076700" cy="4429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5C6490-6A8B-B248-AD66-D6A5CA8314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153274"/>
            <a:ext cx="4076700" cy="638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C8681F-9770-9241-85EA-0251843472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4400" y="1181100"/>
            <a:ext cx="4076700" cy="638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88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3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EducationCopy</a:t>
            </a:r>
          </a:p>
        </p:txBody>
      </p:sp>
    </p:spTree>
    <p:extLst>
      <p:ext uri="{BB962C8B-B14F-4D97-AF65-F5344CB8AC3E}">
        <p14:creationId xmlns:p14="http://schemas.microsoft.com/office/powerpoint/2010/main" val="32578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6625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0E1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>
          <p15:clr>
            <a:srgbClr val="F26B43"/>
          </p15:clr>
        </p15:guide>
        <p15:guide id="13" pos="36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3959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>
          <p15:clr>
            <a:srgbClr val="F26B43"/>
          </p15:clr>
        </p15:guide>
        <p15:guide id="6" pos="216">
          <p15:clr>
            <a:srgbClr val="F26B43"/>
          </p15:clr>
        </p15:guide>
        <p15:guide id="7" pos="4296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>
          <p15:clr>
            <a:srgbClr val="F26B43"/>
          </p15:clr>
        </p15:guide>
        <p15:guide id="11" orient="horz" pos="3984">
          <p15:clr>
            <a:srgbClr val="F26B43"/>
          </p15:clr>
        </p15:guide>
        <p15:guide id="12" orient="horz" pos="1656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>
          <p15:clr>
            <a:srgbClr val="F26B43"/>
          </p15:clr>
        </p15:guide>
        <p15:guide id="15" pos="2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3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AC0C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 descr="©McGraw-Hill Education&#10;"/>
          <p:cNvSpPr txBox="1"/>
          <p:nvPr/>
        </p:nvSpPr>
        <p:spPr>
          <a:xfrm>
            <a:off x="0" y="6705600"/>
            <a:ext cx="1371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©McGraw-Hill Education.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2351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AC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AC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46334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824E5-BABE-4D8A-9DC2-6F0DAC329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GLOBAL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0" dirty="0"/>
              <a:t>Managing across Borders</a:t>
            </a:r>
          </a:p>
        </p:txBody>
      </p:sp>
    </p:spTree>
    <p:extLst>
      <p:ext uri="{BB962C8B-B14F-4D97-AF65-F5344CB8AC3E}">
        <p14:creationId xmlns:p14="http://schemas.microsoft.com/office/powerpoint/2010/main" val="357448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000" cap="all" dirty="0"/>
              <a:t>U.S. Managers on Foreign Assignments: </a:t>
            </a:r>
            <a:br>
              <a:rPr lang="en-US" sz="2000" cap="all" dirty="0"/>
            </a:br>
            <a:r>
              <a:rPr lang="en-US" sz="2000" cap="all" dirty="0"/>
              <a:t>Why Do They Fail?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1E88D20-A599-41C8-AAEB-4C8473479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099" y="6684963"/>
            <a:ext cx="6972301" cy="17303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AEBC6B-DC27-4982-9674-254A1B600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pPr>
              <a:spcAft>
                <a:spcPts val="600"/>
              </a:spcAft>
            </a:pPr>
            <a:fld id="{68151E55-6873-49E2-B8D5-2F265E6F197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2302FBD-5137-49E4-8117-B59D3920708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56499457"/>
              </p:ext>
            </p:extLst>
          </p:nvPr>
        </p:nvGraphicFramePr>
        <p:xfrm>
          <a:off x="342900" y="1276709"/>
          <a:ext cx="8458200" cy="497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3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5352CB-4434-4ACA-B7B6-F13D43CFB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92207D-9DE4-4513-B6FE-9EE1C7FC4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5CB8BE-5E35-40BB-B3AF-378B6B044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F42263-2830-4125-8AF4-2AD9F010B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all" dirty="0"/>
              <a:t>One Big World Market: </a:t>
            </a:r>
            <a:br>
              <a:rPr lang="en-US" sz="3200" cap="all" dirty="0"/>
            </a:br>
            <a:r>
              <a:rPr lang="en-US" sz="3200" cap="all" dirty="0"/>
              <a:t>The Global Economy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A2FE0-240D-694F-B243-352DF13ED8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4838700" cy="4971691"/>
          </a:xfrm>
        </p:spPr>
        <p:txBody>
          <a:bodyPr anchor="t">
            <a:normAutofit/>
          </a:bodyPr>
          <a:lstStyle/>
          <a:p>
            <a:pPr marL="573088" indent="-573088">
              <a:spcAft>
                <a:spcPts val="2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Economies of the world are increasingly tied together</a:t>
            </a:r>
          </a:p>
          <a:p>
            <a:pPr marL="573088" indent="-573088">
              <a:spcAft>
                <a:spcPts val="260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573088" indent="-573088">
              <a:spcAft>
                <a:spcPts val="2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Money changes hands globally in a matter of keystrokes.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99522-E683-EC42-95C3-A4587618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4" y="3886200"/>
            <a:ext cx="3765176" cy="266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5AC4DB-9F8E-44B8-81C5-4CA9B353D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 anchor="ctr">
            <a:normAutofit/>
          </a:bodyPr>
          <a:lstStyle/>
          <a:p>
            <a:r>
              <a:rPr lang="en-US" sz="2400" cap="all"/>
              <a:t> WHY LEARN ABOUT International Management?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B940821C-4A69-46BE-B69E-9E0DEC6E3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pPr>
              <a:spcAft>
                <a:spcPts val="600"/>
              </a:spcAft>
            </a:pPr>
            <a:fld id="{68151E55-6873-49E2-B8D5-2F265E6F197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96AE8BA4-A98E-42AC-8B9D-E29020294AAD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87254437"/>
              </p:ext>
            </p:extLst>
          </p:nvPr>
        </p:nvGraphicFramePr>
        <p:xfrm>
          <a:off x="1200150" y="987128"/>
          <a:ext cx="6743700" cy="497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23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ED780E-49B9-4730-9320-4068FD6B3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001E0D-6AF2-4B47-9522-32DD50194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AF12DC-C066-4D5C-8DB1-361E67E5D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 anchor="ctr">
            <a:normAutofit/>
          </a:bodyPr>
          <a:lstStyle/>
          <a:p>
            <a:r>
              <a:rPr lang="en-US" sz="1300" cap="all"/>
              <a:t> The Successful International Manager: </a:t>
            </a:r>
            <a:br>
              <a:rPr lang="en-US" sz="1300" cap="all"/>
            </a:br>
            <a:r>
              <a:rPr lang="en-US" sz="1300" cap="all"/>
              <a:t>Geocentric, </a:t>
            </a:r>
            <a:br>
              <a:rPr lang="en-US" sz="1300" cap="all"/>
            </a:br>
            <a:r>
              <a:rPr lang="en-US" sz="1300" u="sng" cap="all"/>
              <a:t>Not </a:t>
            </a:r>
            <a:r>
              <a:rPr lang="en-US" sz="1300" cap="all"/>
              <a:t>Ethnocentric </a:t>
            </a:r>
            <a:r>
              <a:rPr lang="en-US" sz="1300" i="1" cap="all"/>
              <a:t>or </a:t>
            </a:r>
            <a:r>
              <a:rPr lang="en-US" sz="1300" cap="all"/>
              <a:t>Polycentric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1E1FB4E-BCC9-40D9-88D7-6419511E1C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099" y="6684963"/>
            <a:ext cx="6972301" cy="17303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4059ACD-02DB-4924-8D6B-9DFB4C7CA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pPr>
              <a:spcAft>
                <a:spcPts val="600"/>
              </a:spcAft>
            </a:pPr>
            <a:fld id="{68151E55-6873-49E2-B8D5-2F265E6F197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6C3F8454-FBAA-4932-9133-AAFF133B345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42062148"/>
              </p:ext>
            </p:extLst>
          </p:nvPr>
        </p:nvGraphicFramePr>
        <p:xfrm>
          <a:off x="342900" y="1276709"/>
          <a:ext cx="8458200" cy="497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2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ED4886-1528-437C-A585-4465F6FD0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1AE09B-93FB-4CDC-B1F6-088B246E1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C46FCB-CF80-47EF-A67D-F9120827D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7986A7-06F2-40CF-8814-F873ACFD4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3666FE-59B4-4135-99C6-5BC583ED1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52D3B6-FBF4-46EC-A3EF-45FEB1226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4A8064-266C-46C0-9646-E182A581D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675809-2991-4D48-9B55-E31E48D3C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C04D0F-B7B0-441A-A79D-0D05489E3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/>
              <a:t> Why Companies Expand Internationally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A2FE0-240D-694F-B243-352DF13ED8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4229100" cy="4971691"/>
          </a:xfrm>
        </p:spPr>
        <p:txBody>
          <a:bodyPr>
            <a:normAutofit/>
          </a:bodyPr>
          <a:lstStyle/>
          <a:p>
            <a:pPr marL="573088" indent="-573088">
              <a:spcAft>
                <a:spcPts val="2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Availability of supplies</a:t>
            </a:r>
          </a:p>
          <a:p>
            <a:pPr marL="573088" indent="-573088">
              <a:spcAft>
                <a:spcPts val="2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New markets</a:t>
            </a:r>
          </a:p>
          <a:p>
            <a:pPr marL="573088" indent="-573088">
              <a:spcAft>
                <a:spcPts val="2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Lower labor costs</a:t>
            </a:r>
          </a:p>
          <a:p>
            <a:pPr marL="573088" indent="-573088">
              <a:spcAft>
                <a:spcPts val="2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Access to finance capital</a:t>
            </a:r>
          </a:p>
          <a:p>
            <a:pPr marL="573088" indent="-573088">
              <a:spcAft>
                <a:spcPts val="2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Avoidance of tariffs and import quotas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C9D452-0464-444F-A210-21F4A3C82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Monty </a:t>
            </a:r>
            <a:r>
              <a:rPr lang="en-US" dirty="0" err="1"/>
              <a:t>Rakusen</a:t>
            </a:r>
            <a:r>
              <a:rPr lang="en-US" dirty="0"/>
              <a:t>/</a:t>
            </a:r>
            <a:r>
              <a:rPr lang="en-US" dirty="0" err="1"/>
              <a:t>Cultura</a:t>
            </a:r>
            <a:r>
              <a:rPr lang="en-US" dirty="0"/>
              <a:t>/Getty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0176C-E3CD-464D-81D9-95ADA7E58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330200" y="757313"/>
            <a:ext cx="8458200" cy="67861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cap="all" dirty="0">
                <a:solidFill>
                  <a:schemeClr val="tx1"/>
                </a:solidFill>
              </a:rPr>
              <a:t>How Companies Expand Internationally</a:t>
            </a:r>
            <a:br>
              <a:rPr lang="en-US" sz="2400" cap="all" dirty="0">
                <a:solidFill>
                  <a:schemeClr val="tx1"/>
                </a:solidFill>
              </a:rPr>
            </a:br>
            <a:r>
              <a:rPr lang="en-US" cap="all" dirty="0"/>
              <a:t>FIVE WAYS OF EXPANDING INTERNATIONALLY</a:t>
            </a:r>
            <a:endParaRPr lang="en-US" sz="3200" cap="all" dirty="0"/>
          </a:p>
        </p:txBody>
      </p:sp>
      <p:pic>
        <p:nvPicPr>
          <p:cNvPr id="6" name="Picture 5" descr="The figure gives the five ways of expanding internationally.">
            <a:extLst>
              <a:ext uri="{FF2B5EF4-FFF2-40B4-BE49-F238E27FC236}">
                <a16:creationId xmlns:a16="http://schemas.microsoft.com/office/drawing/2014/main" id="{AF0EB7E4-EC53-A34E-A8E4-C120AC46E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" y="2377545"/>
            <a:ext cx="9040660" cy="138068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81453-CA10-004C-9D3E-9457FDFE6B2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4728605"/>
            <a:ext cx="8458200" cy="10327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These range from lowest risk and investment to highest risk and investment.</a:t>
            </a:r>
          </a:p>
        </p:txBody>
      </p:sp>
    </p:spTree>
    <p:extLst>
      <p:ext uri="{BB962C8B-B14F-4D97-AF65-F5344CB8AC3E}">
        <p14:creationId xmlns:p14="http://schemas.microsoft.com/office/powerpoint/2010/main" val="12357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cap="all" dirty="0"/>
              <a:t>The Importance of National Culture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A2FE0-240D-694F-B243-352DF13ED8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310268"/>
            <a:ext cx="8648700" cy="4590691"/>
          </a:xfrm>
        </p:spPr>
        <p:txBody>
          <a:bodyPr>
            <a:normAutofit fontScale="77500" lnSpcReduction="20000"/>
          </a:bodyPr>
          <a:lstStyle/>
          <a:p>
            <a:pPr marL="573088" indent="-573088">
              <a:spcAft>
                <a:spcPts val="20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We begin learning our culture well before we begin working.</a:t>
            </a:r>
          </a:p>
          <a:p>
            <a:pPr marL="573088" indent="-573088">
              <a:spcAft>
                <a:spcPts val="20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Misunderstandings and miscommunications arise because people don’t understand different  expectations</a:t>
            </a:r>
          </a:p>
          <a:p>
            <a:pPr marL="573088" indent="-573088">
              <a:spcAft>
                <a:spcPts val="20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Hofstede model of cultural dimensions</a:t>
            </a:r>
          </a:p>
          <a:p>
            <a:pPr marL="514350" indent="-514350">
              <a:spcAft>
                <a:spcPts val="2000"/>
              </a:spcAft>
              <a:buAutoNum type="arabicParenBoth"/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ndividualism/collectivism, </a:t>
            </a:r>
          </a:p>
          <a:p>
            <a:pPr marL="514350" indent="-514350">
              <a:spcAft>
                <a:spcPts val="2000"/>
              </a:spcAft>
              <a:buAutoNum type="arabicParenBoth"/>
              <a:defRPr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ower distance, </a:t>
            </a:r>
          </a:p>
          <a:p>
            <a:pPr marL="514350" indent="-514350">
              <a:spcAft>
                <a:spcPts val="2000"/>
              </a:spcAft>
              <a:buAutoNum type="arabicParenBoth"/>
              <a:defRPr/>
            </a:pP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ncertainty avoidance, </a:t>
            </a:r>
          </a:p>
          <a:p>
            <a:pPr marL="514350" indent="-514350">
              <a:spcAft>
                <a:spcPts val="2000"/>
              </a:spcAft>
              <a:buAutoNum type="arabicParenBoth"/>
              <a:defRPr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 and Short-Term orientation </a:t>
            </a:r>
          </a:p>
          <a:p>
            <a:pPr marL="514350" indent="-514350">
              <a:spcAft>
                <a:spcPts val="2000"/>
              </a:spcAft>
              <a:buAutoNum type="arabicParenBoth"/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asculinity/ femininity.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678611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000" cap="all"/>
              <a:t>Other Cultural Variations </a:t>
            </a:r>
            <a:br>
              <a:rPr lang="en-US" sz="2000" cap="all"/>
            </a:br>
            <a:endParaRPr lang="en-US" sz="2000" cap="all"/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235D0D48-B099-4344-9970-B487674C6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099" y="6684963"/>
            <a:ext cx="6972301" cy="17303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3DC9531-5C2C-4E68-B523-9560EFD00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8151E55-6873-49E2-B8D5-2F265E6F1973}" type="slidenum">
              <a:rPr lang="en-US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50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47E395C7-0694-4B72-BDFB-C6DC0F2D8084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008867936"/>
              </p:ext>
            </p:extLst>
          </p:nvPr>
        </p:nvGraphicFramePr>
        <p:xfrm>
          <a:off x="609600" y="762000"/>
          <a:ext cx="8016812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056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F29487-ED9D-480B-83F5-84FF18EF2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0FC9B7-0E13-49EE-B7C3-DB1234B2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C38739-531B-4730-A103-2AA660E4A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2E5286-6605-4D4B-807C-047796418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FAF2C3-702F-4CC8-AFCC-E6DABB13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6AB1C6-D0CA-4721-9DB3-4C8F70FB4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D0CA1-A07E-4322-93BF-8A409478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cap="all" dirty="0"/>
              <a:t>Comfortable Interpersonal Space for Different Countries</a:t>
            </a:r>
          </a:p>
        </p:txBody>
      </p:sp>
      <p:pic>
        <p:nvPicPr>
          <p:cNvPr id="6" name="Picture 5" descr="Figure 4.2 gives 9 countries comfortable personal spaces.">
            <a:extLst>
              <a:ext uri="{FF2B5EF4-FFF2-40B4-BE49-F238E27FC236}">
                <a16:creationId xmlns:a16="http://schemas.microsoft.com/office/drawing/2014/main" id="{DA7AB8A9-4B0D-0344-A7A1-3C593497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" y="1513465"/>
            <a:ext cx="9008146" cy="42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8038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807402C1-F174-418D-9BA4-5CD14936CAC8}"/>
    </a:ext>
  </a:extLst>
</a:theme>
</file>

<file path=ppt/theme/theme10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HHE_Accessible_PPT_Template-v3" id="{9B9348B0-880E-4CB8-A295-BC3AA1119653}" vid="{3DAB5908-852C-479B-95A4-7584DE05FA89}"/>
    </a:ext>
  </a:extLst>
</a:theme>
</file>

<file path=ppt/theme/theme11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373DE383-A52D-430C-8B66-B302F3C13C64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9AE6DB3E-6497-4623-8691-2EE4CB4F7CA4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F2635052-3C18-4769-A013-9006CA8D461F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4F7C4758-EF78-4114-B0CD-C65931E31D6B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013C56F2-BD32-448D-801D-2EFF067A30D9}" vid="{FFB3B673-0FAC-4577-A063-A470808218D9}"/>
    </a:ext>
  </a:extLst>
</a:theme>
</file>

<file path=ppt/theme/theme6.xml><?xml version="1.0" encoding="utf-8"?>
<a:theme xmlns:a="http://schemas.openxmlformats.org/drawingml/2006/main" name="2_Red bar footer BODY/MAIN CONTENT">
  <a:themeElements>
    <a:clrScheme name="Custom 75">
      <a:dk1>
        <a:srgbClr val="000000"/>
      </a:dk1>
      <a:lt1>
        <a:srgbClr val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61341307-7ACA-45F4-94F7-ED496AA02AFE}"/>
    </a:ext>
  </a:extLst>
</a:theme>
</file>

<file path=ppt/theme/theme8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8AF8D263-1FE7-4E22-9B30-55B991E709D6}"/>
    </a:ext>
  </a:extLst>
</a:theme>
</file>

<file path=ppt/theme/theme9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HHE_Accessible_PPT_Template-v3" id="{9B9348B0-880E-4CB8-A295-BC3AA1119653}" vid="{61341307-7ACA-45F4-94F7-ED496AA02A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302</Words>
  <Application>Microsoft Office PowerPoint</Application>
  <PresentationFormat>On-screen Show (4:3)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Arial</vt:lpstr>
      <vt:lpstr>ArumSans Bold</vt:lpstr>
      <vt:lpstr>ArumSans Regular</vt:lpstr>
      <vt:lpstr>Bookman Old Style</vt:lpstr>
      <vt:lpstr>Calibri</vt:lpstr>
      <vt:lpstr>Vectipede Rg</vt:lpstr>
      <vt:lpstr>Title Slides Master</vt:lpstr>
      <vt:lpstr>MainContentSlideMaster</vt:lpstr>
      <vt:lpstr>ClosingMaster</vt:lpstr>
      <vt:lpstr>DividerSlideMaster</vt:lpstr>
      <vt:lpstr>ImageDescriptionAppendixSlideMaster</vt:lpstr>
      <vt:lpstr>2_Red bar footer BODY/MAIN CONTENT</vt:lpstr>
      <vt:lpstr>1_FIRST, BREAK, LAST slides </vt:lpstr>
      <vt:lpstr>Red bar footer BODY/MAIN CONTENT</vt:lpstr>
      <vt:lpstr>FIRST, BREAK, LAST slides </vt:lpstr>
      <vt:lpstr>RED FOOTER Section Divider, Quotes, Callouts</vt:lpstr>
      <vt:lpstr>Red Bar Footer_APPENDIX</vt:lpstr>
      <vt:lpstr>CHAPTER 4</vt:lpstr>
      <vt:lpstr>One Big World Market:  The Global Economy</vt:lpstr>
      <vt:lpstr> WHY LEARN ABOUT International Management?</vt:lpstr>
      <vt:lpstr> The Successful International Manager:  Geocentric,  Not Ethnocentric or Polycentric</vt:lpstr>
      <vt:lpstr> Why Companies Expand Internationally</vt:lpstr>
      <vt:lpstr>How Companies Expand Internationally FIVE WAYS OF EXPANDING INTERNATIONALLY</vt:lpstr>
      <vt:lpstr>The Importance of National Culture</vt:lpstr>
      <vt:lpstr>Other Cultural Variations  </vt:lpstr>
      <vt:lpstr>Comfortable Interpersonal Space for Different Countries</vt:lpstr>
      <vt:lpstr>U.S. Managers on Foreign Assignments:  Why Do They Fail?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Bcox</dc:creator>
  <cp:lastModifiedBy>Renata Tarasievich</cp:lastModifiedBy>
  <cp:revision>335</cp:revision>
  <dcterms:created xsi:type="dcterms:W3CDTF">2014-06-13T18:40:11Z</dcterms:created>
  <dcterms:modified xsi:type="dcterms:W3CDTF">2022-09-07T13:47:45Z</dcterms:modified>
</cp:coreProperties>
</file>