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19" r:id="rId2"/>
    <p:sldId id="261" r:id="rId3"/>
    <p:sldId id="360" r:id="rId4"/>
    <p:sldId id="331" r:id="rId5"/>
    <p:sldId id="334" r:id="rId6"/>
    <p:sldId id="333" r:id="rId7"/>
    <p:sldId id="343" r:id="rId8"/>
    <p:sldId id="350" r:id="rId9"/>
    <p:sldId id="349" r:id="rId10"/>
    <p:sldId id="351" r:id="rId11"/>
    <p:sldId id="354" r:id="rId12"/>
    <p:sldId id="355" r:id="rId13"/>
    <p:sldId id="356" r:id="rId14"/>
    <p:sldId id="357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37564-1D90-4BE0-8063-9CCC4C6D1D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CEFBE-2880-41AB-93C2-D2013939C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Stage 1: Identify the Problem or Opportunity—Determining the Actual versus the Desirable</a:t>
          </a:r>
        </a:p>
      </dgm:t>
    </dgm:pt>
    <dgm:pt modelId="{C629F6A8-A890-4261-A449-CE6C501B7EB2}" type="parTrans" cxnId="{2773FBE2-63BB-4D6E-A23E-094A768376B8}">
      <dgm:prSet/>
      <dgm:spPr/>
      <dgm:t>
        <a:bodyPr/>
        <a:lstStyle/>
        <a:p>
          <a:endParaRPr lang="en-US"/>
        </a:p>
      </dgm:t>
    </dgm:pt>
    <dgm:pt modelId="{D0615AB2-D57B-4D00-BC49-1972067CD7ED}" type="sibTrans" cxnId="{2773FBE2-63BB-4D6E-A23E-094A768376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902C9C-EF8A-44E0-B18B-A921021A57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Stage 2: Think Up Alternative Solutions—Both the Obvious and the Creative</a:t>
          </a:r>
        </a:p>
      </dgm:t>
    </dgm:pt>
    <dgm:pt modelId="{4CB6ACE0-0C79-48C8-80D0-470BEED12664}" type="parTrans" cxnId="{91B245BA-BE3E-4D4C-9C25-7EAE10F9FA7E}">
      <dgm:prSet/>
      <dgm:spPr/>
      <dgm:t>
        <a:bodyPr/>
        <a:lstStyle/>
        <a:p>
          <a:endParaRPr lang="en-US"/>
        </a:p>
      </dgm:t>
    </dgm:pt>
    <dgm:pt modelId="{ACB72FF9-7440-4AFC-8E25-7A61179B98B7}" type="sibTrans" cxnId="{91B245BA-BE3E-4D4C-9C25-7EAE10F9FA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CDF10E-4A8F-4D04-B905-6CD98F3AFF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Stage 3: Evaluate Alternatives and Select a Solution—Ethics, Feasibility, and Effectiveness</a:t>
          </a:r>
        </a:p>
      </dgm:t>
    </dgm:pt>
    <dgm:pt modelId="{C5054AAB-6380-4D0A-80ED-A31C2AC7F6B6}" type="parTrans" cxnId="{510FAED8-CAAB-4272-89E2-F22A868125C3}">
      <dgm:prSet/>
      <dgm:spPr/>
      <dgm:t>
        <a:bodyPr/>
        <a:lstStyle/>
        <a:p>
          <a:endParaRPr lang="en-US"/>
        </a:p>
      </dgm:t>
    </dgm:pt>
    <dgm:pt modelId="{DC467BAC-4ECB-4BF6-9277-9DAFBAFABF32}" type="sibTrans" cxnId="{510FAED8-CAAB-4272-89E2-F22A868125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B99723-5534-4C9D-9670-ECA334456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Stage 4: Implement and Evaluate the Solution Chosen</a:t>
          </a:r>
        </a:p>
      </dgm:t>
    </dgm:pt>
    <dgm:pt modelId="{6B3A0A37-CCEF-429C-96A4-87A9DD856A65}" type="parTrans" cxnId="{9416B724-6E22-439F-A948-FD21F2031D66}">
      <dgm:prSet/>
      <dgm:spPr/>
      <dgm:t>
        <a:bodyPr/>
        <a:lstStyle/>
        <a:p>
          <a:endParaRPr lang="en-US"/>
        </a:p>
      </dgm:t>
    </dgm:pt>
    <dgm:pt modelId="{EAA4D7C2-EA1B-44F1-A374-B28205EA006E}" type="sibTrans" cxnId="{9416B724-6E22-439F-A948-FD21F2031D66}">
      <dgm:prSet/>
      <dgm:spPr/>
      <dgm:t>
        <a:bodyPr/>
        <a:lstStyle/>
        <a:p>
          <a:endParaRPr lang="en-US"/>
        </a:p>
      </dgm:t>
    </dgm:pt>
    <dgm:pt modelId="{A8E0F833-E650-46DB-A792-E9B5D5A01F21}" type="pres">
      <dgm:prSet presAssocID="{9A037564-1D90-4BE0-8063-9CCC4C6D1DB0}" presName="root" presStyleCnt="0">
        <dgm:presLayoutVars>
          <dgm:dir/>
          <dgm:resizeHandles val="exact"/>
        </dgm:presLayoutVars>
      </dgm:prSet>
      <dgm:spPr/>
    </dgm:pt>
    <dgm:pt modelId="{05717081-97F5-4B64-B5E2-D94C38AF6E0B}" type="pres">
      <dgm:prSet presAssocID="{9A037564-1D90-4BE0-8063-9CCC4C6D1DB0}" presName="container" presStyleCnt="0">
        <dgm:presLayoutVars>
          <dgm:dir/>
          <dgm:resizeHandles val="exact"/>
        </dgm:presLayoutVars>
      </dgm:prSet>
      <dgm:spPr/>
    </dgm:pt>
    <dgm:pt modelId="{B581EABC-B031-40CC-A959-3D0F55866592}" type="pres">
      <dgm:prSet presAssocID="{18CCEFBE-2880-41AB-93C2-D2013939C2D6}" presName="compNode" presStyleCnt="0"/>
      <dgm:spPr/>
    </dgm:pt>
    <dgm:pt modelId="{0BBDB75E-3784-47AF-BA31-4335B1270545}" type="pres">
      <dgm:prSet presAssocID="{18CCEFBE-2880-41AB-93C2-D2013939C2D6}" presName="iconBgRect" presStyleLbl="bgShp" presStyleIdx="0" presStyleCnt="4"/>
      <dgm:spPr/>
    </dgm:pt>
    <dgm:pt modelId="{74F95C97-7993-401A-8267-144C83CC9561}" type="pres">
      <dgm:prSet presAssocID="{18CCEFBE-2880-41AB-93C2-D2013939C2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3F26B0-FFAA-42F8-906D-00E99BDF5265}" type="pres">
      <dgm:prSet presAssocID="{18CCEFBE-2880-41AB-93C2-D2013939C2D6}" presName="spaceRect" presStyleCnt="0"/>
      <dgm:spPr/>
    </dgm:pt>
    <dgm:pt modelId="{DC85B5C0-3040-44D9-B5B3-9DA37111C442}" type="pres">
      <dgm:prSet presAssocID="{18CCEFBE-2880-41AB-93C2-D2013939C2D6}" presName="textRect" presStyleLbl="revTx" presStyleIdx="0" presStyleCnt="4">
        <dgm:presLayoutVars>
          <dgm:chMax val="1"/>
          <dgm:chPref val="1"/>
        </dgm:presLayoutVars>
      </dgm:prSet>
      <dgm:spPr/>
    </dgm:pt>
    <dgm:pt modelId="{BB1A1C9E-73E9-49D7-86CD-2ABB26B14306}" type="pres">
      <dgm:prSet presAssocID="{D0615AB2-D57B-4D00-BC49-1972067CD7ED}" presName="sibTrans" presStyleLbl="sibTrans2D1" presStyleIdx="0" presStyleCnt="0"/>
      <dgm:spPr/>
    </dgm:pt>
    <dgm:pt modelId="{0228D85F-7B21-4881-9E6E-4F0916C49782}" type="pres">
      <dgm:prSet presAssocID="{B0902C9C-EF8A-44E0-B18B-A921021A57B1}" presName="compNode" presStyleCnt="0"/>
      <dgm:spPr/>
    </dgm:pt>
    <dgm:pt modelId="{89AE4F40-87EA-46D0-9BE2-3E888B83950E}" type="pres">
      <dgm:prSet presAssocID="{B0902C9C-EF8A-44E0-B18B-A921021A57B1}" presName="iconBgRect" presStyleLbl="bgShp" presStyleIdx="1" presStyleCnt="4"/>
      <dgm:spPr/>
    </dgm:pt>
    <dgm:pt modelId="{1B974B7A-DD07-4DC1-B134-52712D22B06A}" type="pres">
      <dgm:prSet presAssocID="{B0902C9C-EF8A-44E0-B18B-A921021A57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37E0A77-568B-479E-82D1-DE610BB5E2FB}" type="pres">
      <dgm:prSet presAssocID="{B0902C9C-EF8A-44E0-B18B-A921021A57B1}" presName="spaceRect" presStyleCnt="0"/>
      <dgm:spPr/>
    </dgm:pt>
    <dgm:pt modelId="{5B702DCD-AA8F-4ED9-A5BA-2FEAB3660FF0}" type="pres">
      <dgm:prSet presAssocID="{B0902C9C-EF8A-44E0-B18B-A921021A57B1}" presName="textRect" presStyleLbl="revTx" presStyleIdx="1" presStyleCnt="4">
        <dgm:presLayoutVars>
          <dgm:chMax val="1"/>
          <dgm:chPref val="1"/>
        </dgm:presLayoutVars>
      </dgm:prSet>
      <dgm:spPr/>
    </dgm:pt>
    <dgm:pt modelId="{721F365C-7FE6-404E-92BB-B591B3ED162D}" type="pres">
      <dgm:prSet presAssocID="{ACB72FF9-7440-4AFC-8E25-7A61179B98B7}" presName="sibTrans" presStyleLbl="sibTrans2D1" presStyleIdx="0" presStyleCnt="0"/>
      <dgm:spPr/>
    </dgm:pt>
    <dgm:pt modelId="{AE043B4A-13A6-4636-9FBD-B35153FDF9B1}" type="pres">
      <dgm:prSet presAssocID="{60CDF10E-4A8F-4D04-B905-6CD98F3AFFC4}" presName="compNode" presStyleCnt="0"/>
      <dgm:spPr/>
    </dgm:pt>
    <dgm:pt modelId="{0575E9C5-5255-49FA-A183-C4BACF5AB193}" type="pres">
      <dgm:prSet presAssocID="{60CDF10E-4A8F-4D04-B905-6CD98F3AFFC4}" presName="iconBgRect" presStyleLbl="bgShp" presStyleIdx="2" presStyleCnt="4"/>
      <dgm:spPr/>
    </dgm:pt>
    <dgm:pt modelId="{FE95CC89-BD00-4FF1-BFE5-85ACBDF70ADE}" type="pres">
      <dgm:prSet presAssocID="{60CDF10E-4A8F-4D04-B905-6CD98F3AFF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A3465604-382B-4A1E-9D65-803B70E8FBD4}" type="pres">
      <dgm:prSet presAssocID="{60CDF10E-4A8F-4D04-B905-6CD98F3AFFC4}" presName="spaceRect" presStyleCnt="0"/>
      <dgm:spPr/>
    </dgm:pt>
    <dgm:pt modelId="{F754DA2C-9117-447A-A4D5-CD802FEA28A1}" type="pres">
      <dgm:prSet presAssocID="{60CDF10E-4A8F-4D04-B905-6CD98F3AFFC4}" presName="textRect" presStyleLbl="revTx" presStyleIdx="2" presStyleCnt="4">
        <dgm:presLayoutVars>
          <dgm:chMax val="1"/>
          <dgm:chPref val="1"/>
        </dgm:presLayoutVars>
      </dgm:prSet>
      <dgm:spPr/>
    </dgm:pt>
    <dgm:pt modelId="{B0EBC438-27A9-4C60-ABCB-C3DBF60911D0}" type="pres">
      <dgm:prSet presAssocID="{DC467BAC-4ECB-4BF6-9277-9DAFBAFABF32}" presName="sibTrans" presStyleLbl="sibTrans2D1" presStyleIdx="0" presStyleCnt="0"/>
      <dgm:spPr/>
    </dgm:pt>
    <dgm:pt modelId="{00499B6F-AF11-44B1-B067-2429B9EAA499}" type="pres">
      <dgm:prSet presAssocID="{42B99723-5534-4C9D-9670-ECA334456C1B}" presName="compNode" presStyleCnt="0"/>
      <dgm:spPr/>
    </dgm:pt>
    <dgm:pt modelId="{BF35ACAE-F2B7-43B3-83E4-CDDB9FA507ED}" type="pres">
      <dgm:prSet presAssocID="{42B99723-5534-4C9D-9670-ECA334456C1B}" presName="iconBgRect" presStyleLbl="bgShp" presStyleIdx="3" presStyleCnt="4"/>
      <dgm:spPr/>
    </dgm:pt>
    <dgm:pt modelId="{F1B4F7C7-7428-4AED-B5F6-A463208A712B}" type="pres">
      <dgm:prSet presAssocID="{42B99723-5534-4C9D-9670-ECA334456C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FECD069-6531-4AF0-97CE-83CDA2042E76}" type="pres">
      <dgm:prSet presAssocID="{42B99723-5534-4C9D-9670-ECA334456C1B}" presName="spaceRect" presStyleCnt="0"/>
      <dgm:spPr/>
    </dgm:pt>
    <dgm:pt modelId="{EBFC40BA-C022-463D-A61D-CD978C51AE33}" type="pres">
      <dgm:prSet presAssocID="{42B99723-5534-4C9D-9670-ECA334456C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16B724-6E22-439F-A948-FD21F2031D66}" srcId="{9A037564-1D90-4BE0-8063-9CCC4C6D1DB0}" destId="{42B99723-5534-4C9D-9670-ECA334456C1B}" srcOrd="3" destOrd="0" parTransId="{6B3A0A37-CCEF-429C-96A4-87A9DD856A65}" sibTransId="{EAA4D7C2-EA1B-44F1-A374-B28205EA006E}"/>
    <dgm:cxn modelId="{38E94F3C-7093-4A8F-9914-8C2342B87A14}" type="presOf" srcId="{60CDF10E-4A8F-4D04-B905-6CD98F3AFFC4}" destId="{F754DA2C-9117-447A-A4D5-CD802FEA28A1}" srcOrd="0" destOrd="0" presId="urn:microsoft.com/office/officeart/2018/2/layout/IconCircleList"/>
    <dgm:cxn modelId="{310A257A-CA3A-4BEA-BFAA-E44DE67975F1}" type="presOf" srcId="{B0902C9C-EF8A-44E0-B18B-A921021A57B1}" destId="{5B702DCD-AA8F-4ED9-A5BA-2FEAB3660FF0}" srcOrd="0" destOrd="0" presId="urn:microsoft.com/office/officeart/2018/2/layout/IconCircleList"/>
    <dgm:cxn modelId="{91B245BA-BE3E-4D4C-9C25-7EAE10F9FA7E}" srcId="{9A037564-1D90-4BE0-8063-9CCC4C6D1DB0}" destId="{B0902C9C-EF8A-44E0-B18B-A921021A57B1}" srcOrd="1" destOrd="0" parTransId="{4CB6ACE0-0C79-48C8-80D0-470BEED12664}" sibTransId="{ACB72FF9-7440-4AFC-8E25-7A61179B98B7}"/>
    <dgm:cxn modelId="{09FA6EC1-A990-46E4-9DB4-07209BBE28FD}" type="presOf" srcId="{42B99723-5534-4C9D-9670-ECA334456C1B}" destId="{EBFC40BA-C022-463D-A61D-CD978C51AE33}" srcOrd="0" destOrd="0" presId="urn:microsoft.com/office/officeart/2018/2/layout/IconCircleList"/>
    <dgm:cxn modelId="{F7CC57C8-B647-48BF-8921-FC82C6C032AE}" type="presOf" srcId="{DC467BAC-4ECB-4BF6-9277-9DAFBAFABF32}" destId="{B0EBC438-27A9-4C60-ABCB-C3DBF60911D0}" srcOrd="0" destOrd="0" presId="urn:microsoft.com/office/officeart/2018/2/layout/IconCircleList"/>
    <dgm:cxn modelId="{510FAED8-CAAB-4272-89E2-F22A868125C3}" srcId="{9A037564-1D90-4BE0-8063-9CCC4C6D1DB0}" destId="{60CDF10E-4A8F-4D04-B905-6CD98F3AFFC4}" srcOrd="2" destOrd="0" parTransId="{C5054AAB-6380-4D0A-80ED-A31C2AC7F6B6}" sibTransId="{DC467BAC-4ECB-4BF6-9277-9DAFBAFABF32}"/>
    <dgm:cxn modelId="{2773FBE2-63BB-4D6E-A23E-094A768376B8}" srcId="{9A037564-1D90-4BE0-8063-9CCC4C6D1DB0}" destId="{18CCEFBE-2880-41AB-93C2-D2013939C2D6}" srcOrd="0" destOrd="0" parTransId="{C629F6A8-A890-4261-A449-CE6C501B7EB2}" sibTransId="{D0615AB2-D57B-4D00-BC49-1972067CD7ED}"/>
    <dgm:cxn modelId="{A932F9E4-9D23-4945-823F-D0FBEAE28C74}" type="presOf" srcId="{D0615AB2-D57B-4D00-BC49-1972067CD7ED}" destId="{BB1A1C9E-73E9-49D7-86CD-2ABB26B14306}" srcOrd="0" destOrd="0" presId="urn:microsoft.com/office/officeart/2018/2/layout/IconCircleList"/>
    <dgm:cxn modelId="{3955E4E5-341A-4EA5-AE5E-4CC4439D6A19}" type="presOf" srcId="{ACB72FF9-7440-4AFC-8E25-7A61179B98B7}" destId="{721F365C-7FE6-404E-92BB-B591B3ED162D}" srcOrd="0" destOrd="0" presId="urn:microsoft.com/office/officeart/2018/2/layout/IconCircleList"/>
    <dgm:cxn modelId="{EA746DE6-552C-4370-A63B-C2647100C128}" type="presOf" srcId="{9A037564-1D90-4BE0-8063-9CCC4C6D1DB0}" destId="{A8E0F833-E650-46DB-A792-E9B5D5A01F21}" srcOrd="0" destOrd="0" presId="urn:microsoft.com/office/officeart/2018/2/layout/IconCircleList"/>
    <dgm:cxn modelId="{519391F2-F810-4798-9554-D2F7BF85F94E}" type="presOf" srcId="{18CCEFBE-2880-41AB-93C2-D2013939C2D6}" destId="{DC85B5C0-3040-44D9-B5B3-9DA37111C442}" srcOrd="0" destOrd="0" presId="urn:microsoft.com/office/officeart/2018/2/layout/IconCircleList"/>
    <dgm:cxn modelId="{D97237DD-65A8-4A0F-8EAE-7E9B3AFC928E}" type="presParOf" srcId="{A8E0F833-E650-46DB-A792-E9B5D5A01F21}" destId="{05717081-97F5-4B64-B5E2-D94C38AF6E0B}" srcOrd="0" destOrd="0" presId="urn:microsoft.com/office/officeart/2018/2/layout/IconCircleList"/>
    <dgm:cxn modelId="{75D8AE93-5CE4-418F-A820-73F41DFE0CA9}" type="presParOf" srcId="{05717081-97F5-4B64-B5E2-D94C38AF6E0B}" destId="{B581EABC-B031-40CC-A959-3D0F55866592}" srcOrd="0" destOrd="0" presId="urn:microsoft.com/office/officeart/2018/2/layout/IconCircleList"/>
    <dgm:cxn modelId="{23E38D56-D822-463B-9CCD-F2DC3DB20465}" type="presParOf" srcId="{B581EABC-B031-40CC-A959-3D0F55866592}" destId="{0BBDB75E-3784-47AF-BA31-4335B1270545}" srcOrd="0" destOrd="0" presId="urn:microsoft.com/office/officeart/2018/2/layout/IconCircleList"/>
    <dgm:cxn modelId="{C6BE83CE-07BD-4F07-B52B-B5140E8E0738}" type="presParOf" srcId="{B581EABC-B031-40CC-A959-3D0F55866592}" destId="{74F95C97-7993-401A-8267-144C83CC9561}" srcOrd="1" destOrd="0" presId="urn:microsoft.com/office/officeart/2018/2/layout/IconCircleList"/>
    <dgm:cxn modelId="{429837AB-AFD0-4910-9027-BAA3335EC6A0}" type="presParOf" srcId="{B581EABC-B031-40CC-A959-3D0F55866592}" destId="{BF3F26B0-FFAA-42F8-906D-00E99BDF5265}" srcOrd="2" destOrd="0" presId="urn:microsoft.com/office/officeart/2018/2/layout/IconCircleList"/>
    <dgm:cxn modelId="{30A4AD66-D771-4B20-B97D-5E761F8C1674}" type="presParOf" srcId="{B581EABC-B031-40CC-A959-3D0F55866592}" destId="{DC85B5C0-3040-44D9-B5B3-9DA37111C442}" srcOrd="3" destOrd="0" presId="urn:microsoft.com/office/officeart/2018/2/layout/IconCircleList"/>
    <dgm:cxn modelId="{3C1A536D-15FF-4570-A81A-2AE78644796D}" type="presParOf" srcId="{05717081-97F5-4B64-B5E2-D94C38AF6E0B}" destId="{BB1A1C9E-73E9-49D7-86CD-2ABB26B14306}" srcOrd="1" destOrd="0" presId="urn:microsoft.com/office/officeart/2018/2/layout/IconCircleList"/>
    <dgm:cxn modelId="{47DDB672-BC47-4208-8632-03B711D6343D}" type="presParOf" srcId="{05717081-97F5-4B64-B5E2-D94C38AF6E0B}" destId="{0228D85F-7B21-4881-9E6E-4F0916C49782}" srcOrd="2" destOrd="0" presId="urn:microsoft.com/office/officeart/2018/2/layout/IconCircleList"/>
    <dgm:cxn modelId="{2DE0137C-8291-4F1B-81B5-447C019AB822}" type="presParOf" srcId="{0228D85F-7B21-4881-9E6E-4F0916C49782}" destId="{89AE4F40-87EA-46D0-9BE2-3E888B83950E}" srcOrd="0" destOrd="0" presId="urn:microsoft.com/office/officeart/2018/2/layout/IconCircleList"/>
    <dgm:cxn modelId="{336E559A-93EE-4FE6-8A00-747D97B7169F}" type="presParOf" srcId="{0228D85F-7B21-4881-9E6E-4F0916C49782}" destId="{1B974B7A-DD07-4DC1-B134-52712D22B06A}" srcOrd="1" destOrd="0" presId="urn:microsoft.com/office/officeart/2018/2/layout/IconCircleList"/>
    <dgm:cxn modelId="{5F55BA34-35DA-4DE1-B864-DFFF5DC96FB3}" type="presParOf" srcId="{0228D85F-7B21-4881-9E6E-4F0916C49782}" destId="{A37E0A77-568B-479E-82D1-DE610BB5E2FB}" srcOrd="2" destOrd="0" presId="urn:microsoft.com/office/officeart/2018/2/layout/IconCircleList"/>
    <dgm:cxn modelId="{B0D28A44-37C4-4711-9644-3902FF61F6D7}" type="presParOf" srcId="{0228D85F-7B21-4881-9E6E-4F0916C49782}" destId="{5B702DCD-AA8F-4ED9-A5BA-2FEAB3660FF0}" srcOrd="3" destOrd="0" presId="urn:microsoft.com/office/officeart/2018/2/layout/IconCircleList"/>
    <dgm:cxn modelId="{3E6AB17B-28C2-448B-9B89-9C473874E5AE}" type="presParOf" srcId="{05717081-97F5-4B64-B5E2-D94C38AF6E0B}" destId="{721F365C-7FE6-404E-92BB-B591B3ED162D}" srcOrd="3" destOrd="0" presId="urn:microsoft.com/office/officeart/2018/2/layout/IconCircleList"/>
    <dgm:cxn modelId="{414A1F73-2B21-4D02-9F85-C4FB753E381C}" type="presParOf" srcId="{05717081-97F5-4B64-B5E2-D94C38AF6E0B}" destId="{AE043B4A-13A6-4636-9FBD-B35153FDF9B1}" srcOrd="4" destOrd="0" presId="urn:microsoft.com/office/officeart/2018/2/layout/IconCircleList"/>
    <dgm:cxn modelId="{CC2F979F-6783-4011-8EF4-BCF97E4CAABB}" type="presParOf" srcId="{AE043B4A-13A6-4636-9FBD-B35153FDF9B1}" destId="{0575E9C5-5255-49FA-A183-C4BACF5AB193}" srcOrd="0" destOrd="0" presId="urn:microsoft.com/office/officeart/2018/2/layout/IconCircleList"/>
    <dgm:cxn modelId="{802C74FF-E244-44BC-92F2-C3F240A5C272}" type="presParOf" srcId="{AE043B4A-13A6-4636-9FBD-B35153FDF9B1}" destId="{FE95CC89-BD00-4FF1-BFE5-85ACBDF70ADE}" srcOrd="1" destOrd="0" presId="urn:microsoft.com/office/officeart/2018/2/layout/IconCircleList"/>
    <dgm:cxn modelId="{02C254D3-9ED6-4443-8304-F069F81F869D}" type="presParOf" srcId="{AE043B4A-13A6-4636-9FBD-B35153FDF9B1}" destId="{A3465604-382B-4A1E-9D65-803B70E8FBD4}" srcOrd="2" destOrd="0" presId="urn:microsoft.com/office/officeart/2018/2/layout/IconCircleList"/>
    <dgm:cxn modelId="{44D76F24-4F69-440C-AABE-63717F073E81}" type="presParOf" srcId="{AE043B4A-13A6-4636-9FBD-B35153FDF9B1}" destId="{F754DA2C-9117-447A-A4D5-CD802FEA28A1}" srcOrd="3" destOrd="0" presId="urn:microsoft.com/office/officeart/2018/2/layout/IconCircleList"/>
    <dgm:cxn modelId="{BCA3BA95-2C7F-4C75-B371-CA82D28032C3}" type="presParOf" srcId="{05717081-97F5-4B64-B5E2-D94C38AF6E0B}" destId="{B0EBC438-27A9-4C60-ABCB-C3DBF60911D0}" srcOrd="5" destOrd="0" presId="urn:microsoft.com/office/officeart/2018/2/layout/IconCircleList"/>
    <dgm:cxn modelId="{F68EC41E-D224-40A6-BBB9-2CB350F43FD6}" type="presParOf" srcId="{05717081-97F5-4B64-B5E2-D94C38AF6E0B}" destId="{00499B6F-AF11-44B1-B067-2429B9EAA499}" srcOrd="6" destOrd="0" presId="urn:microsoft.com/office/officeart/2018/2/layout/IconCircleList"/>
    <dgm:cxn modelId="{55B283CD-2D8C-4C81-B29B-473D7581B2E4}" type="presParOf" srcId="{00499B6F-AF11-44B1-B067-2429B9EAA499}" destId="{BF35ACAE-F2B7-43B3-83E4-CDDB9FA507ED}" srcOrd="0" destOrd="0" presId="urn:microsoft.com/office/officeart/2018/2/layout/IconCircleList"/>
    <dgm:cxn modelId="{FE25406E-E505-4202-9F93-C938D71A3128}" type="presParOf" srcId="{00499B6F-AF11-44B1-B067-2429B9EAA499}" destId="{F1B4F7C7-7428-4AED-B5F6-A463208A712B}" srcOrd="1" destOrd="0" presId="urn:microsoft.com/office/officeart/2018/2/layout/IconCircleList"/>
    <dgm:cxn modelId="{D2C87D64-2514-46CE-8CAB-7AEB5CF10798}" type="presParOf" srcId="{00499B6F-AF11-44B1-B067-2429B9EAA499}" destId="{3FECD069-6531-4AF0-97CE-83CDA2042E76}" srcOrd="2" destOrd="0" presId="urn:microsoft.com/office/officeart/2018/2/layout/IconCircleList"/>
    <dgm:cxn modelId="{6E189420-9F85-4F72-B0EE-F29F2A74040C}" type="presParOf" srcId="{00499B6F-AF11-44B1-B067-2429B9EAA499}" destId="{EBFC40BA-C022-463D-A61D-CD978C51AE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37564-1D90-4BE0-8063-9CCC4C6D1D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0F833-E650-46DB-A792-E9B5D5A01F21}" type="pres">
      <dgm:prSet presAssocID="{9A037564-1D90-4BE0-8063-9CCC4C6D1DB0}" presName="root" presStyleCnt="0">
        <dgm:presLayoutVars>
          <dgm:dir/>
          <dgm:resizeHandles val="exact"/>
        </dgm:presLayoutVars>
      </dgm:prSet>
      <dgm:spPr/>
    </dgm:pt>
    <dgm:pt modelId="{05717081-97F5-4B64-B5E2-D94C38AF6E0B}" type="pres">
      <dgm:prSet presAssocID="{9A037564-1D90-4BE0-8063-9CCC4C6D1DB0}" presName="container" presStyleCnt="0">
        <dgm:presLayoutVars>
          <dgm:dir/>
          <dgm:resizeHandles val="exact"/>
        </dgm:presLayoutVars>
      </dgm:prSet>
      <dgm:spPr/>
    </dgm:pt>
  </dgm:ptLst>
  <dgm:cxnLst>
    <dgm:cxn modelId="{EA746DE6-552C-4370-A63B-C2647100C128}" type="presOf" srcId="{9A037564-1D90-4BE0-8063-9CCC4C6D1DB0}" destId="{A8E0F833-E650-46DB-A792-E9B5D5A01F21}" srcOrd="0" destOrd="0" presId="urn:microsoft.com/office/officeart/2018/2/layout/IconCircleList"/>
    <dgm:cxn modelId="{D97237DD-65A8-4A0F-8EAE-7E9B3AFC928E}" type="presParOf" srcId="{A8E0F833-E650-46DB-A792-E9B5D5A01F21}" destId="{05717081-97F5-4B64-B5E2-D94C38AF6E0B}" srcOrd="0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325151-2EF4-4E4C-BBE4-E46531B41BC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44AB8-FF23-4DCE-93C0-C1B3B1AE57E4}">
      <dgm:prSet/>
      <dgm:spPr/>
      <dgm:t>
        <a:bodyPr/>
        <a:lstStyle/>
        <a:p>
          <a:r>
            <a:rPr lang="en-US" b="1"/>
            <a:t>The Availability Bias: </a:t>
          </a:r>
          <a:r>
            <a:rPr lang="en-US"/>
            <a:t>Using only the information available</a:t>
          </a:r>
        </a:p>
      </dgm:t>
    </dgm:pt>
    <dgm:pt modelId="{98686931-5190-4563-BAA7-B09FD1B34376}" type="parTrans" cxnId="{FB47CD2C-D3D9-4EE9-B66A-3F1BAD2AA343}">
      <dgm:prSet/>
      <dgm:spPr/>
      <dgm:t>
        <a:bodyPr/>
        <a:lstStyle/>
        <a:p>
          <a:endParaRPr lang="en-US"/>
        </a:p>
      </dgm:t>
    </dgm:pt>
    <dgm:pt modelId="{DEBED474-1EC9-4D87-8D7A-7FE6E4A2988E}" type="sibTrans" cxnId="{FB47CD2C-D3D9-4EE9-B66A-3F1BAD2AA343}">
      <dgm:prSet/>
      <dgm:spPr/>
      <dgm:t>
        <a:bodyPr/>
        <a:lstStyle/>
        <a:p>
          <a:endParaRPr lang="en-US"/>
        </a:p>
      </dgm:t>
    </dgm:pt>
    <dgm:pt modelId="{C555DD47-4BF6-41C8-BD50-F544CA3D56D8}">
      <dgm:prSet/>
      <dgm:spPr/>
      <dgm:t>
        <a:bodyPr/>
        <a:lstStyle/>
        <a:p>
          <a:endParaRPr lang="en-US" dirty="0"/>
        </a:p>
      </dgm:t>
    </dgm:pt>
    <dgm:pt modelId="{DC1A0955-7A5F-4163-BA70-B5403A7E2633}" type="parTrans" cxnId="{0A7D9216-B1C6-4756-B659-024A7B645B78}">
      <dgm:prSet/>
      <dgm:spPr/>
      <dgm:t>
        <a:bodyPr/>
        <a:lstStyle/>
        <a:p>
          <a:endParaRPr lang="en-US"/>
        </a:p>
      </dgm:t>
    </dgm:pt>
    <dgm:pt modelId="{374BA13C-415E-41A4-92E4-81D1AB0A7DAE}" type="sibTrans" cxnId="{0A7D9216-B1C6-4756-B659-024A7B645B78}">
      <dgm:prSet/>
      <dgm:spPr/>
      <dgm:t>
        <a:bodyPr/>
        <a:lstStyle/>
        <a:p>
          <a:endParaRPr lang="en-US"/>
        </a:p>
      </dgm:t>
    </dgm:pt>
    <dgm:pt modelId="{B7669EB8-97F9-4C77-B909-EEF088B5F084}">
      <dgm:prSet/>
      <dgm:spPr/>
      <dgm:t>
        <a:bodyPr/>
        <a:lstStyle/>
        <a:p>
          <a:r>
            <a:rPr lang="en-US" b="1"/>
            <a:t>The Confirmation Bias: </a:t>
          </a:r>
          <a:r>
            <a:rPr lang="en-US"/>
            <a:t>Seeking information to support your point of view</a:t>
          </a:r>
        </a:p>
      </dgm:t>
    </dgm:pt>
    <dgm:pt modelId="{CB3AD3F6-004D-4CEF-BE5A-79F1DF820FAC}" type="parTrans" cxnId="{7EA3DC70-F5B3-4844-9909-096885BD1D57}">
      <dgm:prSet/>
      <dgm:spPr/>
      <dgm:t>
        <a:bodyPr/>
        <a:lstStyle/>
        <a:p>
          <a:endParaRPr lang="en-US"/>
        </a:p>
      </dgm:t>
    </dgm:pt>
    <dgm:pt modelId="{3E3C21DE-8EA1-426F-B7CE-59FD9263A2F6}" type="sibTrans" cxnId="{7EA3DC70-F5B3-4844-9909-096885BD1D57}">
      <dgm:prSet/>
      <dgm:spPr/>
      <dgm:t>
        <a:bodyPr/>
        <a:lstStyle/>
        <a:p>
          <a:endParaRPr lang="en-US"/>
        </a:p>
      </dgm:t>
    </dgm:pt>
    <dgm:pt modelId="{33B7FE3A-E9E2-4BB0-99E9-20C8F69973E7}">
      <dgm:prSet/>
      <dgm:spPr/>
      <dgm:t>
        <a:bodyPr/>
        <a:lstStyle/>
        <a:p>
          <a:endParaRPr lang="en-US" dirty="0"/>
        </a:p>
      </dgm:t>
    </dgm:pt>
    <dgm:pt modelId="{19898E2C-A401-4582-A018-53425BC470A7}" type="parTrans" cxnId="{B5D1AB5A-E1D5-4259-B7D7-7BD2DB779F83}">
      <dgm:prSet/>
      <dgm:spPr/>
      <dgm:t>
        <a:bodyPr/>
        <a:lstStyle/>
        <a:p>
          <a:endParaRPr lang="en-US"/>
        </a:p>
      </dgm:t>
    </dgm:pt>
    <dgm:pt modelId="{86859397-283E-48F0-8160-AB455BC21A70}" type="sibTrans" cxnId="{B5D1AB5A-E1D5-4259-B7D7-7BD2DB779F83}">
      <dgm:prSet/>
      <dgm:spPr/>
      <dgm:t>
        <a:bodyPr/>
        <a:lstStyle/>
        <a:p>
          <a:endParaRPr lang="en-US"/>
        </a:p>
      </dgm:t>
    </dgm:pt>
    <dgm:pt modelId="{AEAE9ED1-A0EA-4589-8240-F6345B55B433}">
      <dgm:prSet/>
      <dgm:spPr/>
      <dgm:t>
        <a:bodyPr/>
        <a:lstStyle/>
        <a:p>
          <a:endParaRPr lang="en-US" dirty="0"/>
        </a:p>
      </dgm:t>
    </dgm:pt>
    <dgm:pt modelId="{80152305-2B92-4701-8525-2EE9E3D51660}" type="parTrans" cxnId="{D6984883-29B2-4400-A143-C677328FD935}">
      <dgm:prSet/>
      <dgm:spPr/>
      <dgm:t>
        <a:bodyPr/>
        <a:lstStyle/>
        <a:p>
          <a:endParaRPr lang="en-US"/>
        </a:p>
      </dgm:t>
    </dgm:pt>
    <dgm:pt modelId="{A967F955-4239-412F-9E08-416E1ACF8827}" type="sibTrans" cxnId="{D6984883-29B2-4400-A143-C677328FD935}">
      <dgm:prSet/>
      <dgm:spPr/>
      <dgm:t>
        <a:bodyPr/>
        <a:lstStyle/>
        <a:p>
          <a:endParaRPr lang="en-US"/>
        </a:p>
      </dgm:t>
    </dgm:pt>
    <dgm:pt modelId="{80F077C7-08CD-4114-AAAD-2BE009B92DEE}">
      <dgm:prSet/>
      <dgm:spPr/>
      <dgm:t>
        <a:bodyPr/>
        <a:lstStyle/>
        <a:p>
          <a:endParaRPr lang="en-US" dirty="0"/>
        </a:p>
      </dgm:t>
    </dgm:pt>
    <dgm:pt modelId="{93DB6F61-9B49-4087-9A42-35B71079EB8F}" type="parTrans" cxnId="{4FD14291-FAD1-4DDC-B8CE-54A5A27FB5FF}">
      <dgm:prSet/>
      <dgm:spPr/>
      <dgm:t>
        <a:bodyPr/>
        <a:lstStyle/>
        <a:p>
          <a:endParaRPr lang="en-US"/>
        </a:p>
      </dgm:t>
    </dgm:pt>
    <dgm:pt modelId="{BFC5B234-5621-4735-B759-5730215B38C1}" type="sibTrans" cxnId="{4FD14291-FAD1-4DDC-B8CE-54A5A27FB5FF}">
      <dgm:prSet/>
      <dgm:spPr/>
      <dgm:t>
        <a:bodyPr/>
        <a:lstStyle/>
        <a:p>
          <a:endParaRPr lang="en-US"/>
        </a:p>
      </dgm:t>
    </dgm:pt>
    <dgm:pt modelId="{EA98D3BD-F348-46E7-B708-943B8FB6D83E}">
      <dgm:prSet/>
      <dgm:spPr/>
      <dgm:t>
        <a:bodyPr/>
        <a:lstStyle/>
        <a:p>
          <a:r>
            <a:rPr lang="en-US" b="1"/>
            <a:t>The Hindsight Bias: </a:t>
          </a:r>
          <a:r>
            <a:rPr lang="en-US"/>
            <a:t>The I-Knew-It-All-Along Effect</a:t>
          </a:r>
        </a:p>
      </dgm:t>
    </dgm:pt>
    <dgm:pt modelId="{E45E82E6-1C83-4221-AC5C-8EA53F5EC689}" type="parTrans" cxnId="{FBACE918-AFAE-445A-9AA2-C6F4791B1B03}">
      <dgm:prSet/>
      <dgm:spPr/>
      <dgm:t>
        <a:bodyPr/>
        <a:lstStyle/>
        <a:p>
          <a:endParaRPr lang="en-US"/>
        </a:p>
      </dgm:t>
    </dgm:pt>
    <dgm:pt modelId="{C2A311EB-5ABA-4CB4-B57C-99A0DA1F749F}" type="sibTrans" cxnId="{FBACE918-AFAE-445A-9AA2-C6F4791B1B03}">
      <dgm:prSet/>
      <dgm:spPr/>
      <dgm:t>
        <a:bodyPr/>
        <a:lstStyle/>
        <a:p>
          <a:endParaRPr lang="en-US"/>
        </a:p>
      </dgm:t>
    </dgm:pt>
    <dgm:pt modelId="{F2652000-AEE2-4E3D-98F8-B7DC8469735C}">
      <dgm:prSet/>
      <dgm:spPr/>
      <dgm:t>
        <a:bodyPr/>
        <a:lstStyle/>
        <a:p>
          <a:r>
            <a:rPr lang="en-US" b="1" dirty="0"/>
            <a:t>The Framing Bias: </a:t>
          </a:r>
          <a:r>
            <a:rPr lang="en-US" dirty="0"/>
            <a:t>Shaping the Way a Problem Is Presented</a:t>
          </a:r>
        </a:p>
      </dgm:t>
    </dgm:pt>
    <dgm:pt modelId="{348D431F-01B8-4BB7-817C-A610C55520E6}" type="parTrans" cxnId="{D3A2618F-3351-4F0B-AC55-5F5E9B1C8A6E}">
      <dgm:prSet/>
      <dgm:spPr/>
      <dgm:t>
        <a:bodyPr/>
        <a:lstStyle/>
        <a:p>
          <a:endParaRPr lang="en-US"/>
        </a:p>
      </dgm:t>
    </dgm:pt>
    <dgm:pt modelId="{39AA4988-7498-4B89-A2A4-2F42055E48F1}" type="sibTrans" cxnId="{D3A2618F-3351-4F0B-AC55-5F5E9B1C8A6E}">
      <dgm:prSet/>
      <dgm:spPr/>
      <dgm:t>
        <a:bodyPr/>
        <a:lstStyle/>
        <a:p>
          <a:endParaRPr lang="en-US"/>
        </a:p>
      </dgm:t>
    </dgm:pt>
    <dgm:pt modelId="{BEFF54C4-E768-41DE-8D92-31B3F717CCDB}">
      <dgm:prSet/>
      <dgm:spPr/>
      <dgm:t>
        <a:bodyPr/>
        <a:lstStyle/>
        <a:p>
          <a:r>
            <a:rPr lang="en-US" b="1"/>
            <a:t>The Escalation of Commitment Bias: </a:t>
          </a:r>
          <a:r>
            <a:rPr lang="en-US"/>
            <a:t>Feeling Overly Invested in a Decision</a:t>
          </a:r>
        </a:p>
      </dgm:t>
    </dgm:pt>
    <dgm:pt modelId="{CD7AB7B4-D16C-4EBF-82DE-6C70D7A4BB26}" type="parTrans" cxnId="{A2051F34-523E-4B82-AFC7-1471911A8940}">
      <dgm:prSet/>
      <dgm:spPr/>
      <dgm:t>
        <a:bodyPr/>
        <a:lstStyle/>
        <a:p>
          <a:endParaRPr lang="en-US"/>
        </a:p>
      </dgm:t>
    </dgm:pt>
    <dgm:pt modelId="{44EF63D6-02BA-464B-9A0C-94121B209FE9}" type="sibTrans" cxnId="{A2051F34-523E-4B82-AFC7-1471911A8940}">
      <dgm:prSet/>
      <dgm:spPr/>
      <dgm:t>
        <a:bodyPr/>
        <a:lstStyle/>
        <a:p>
          <a:endParaRPr lang="en-US"/>
        </a:p>
      </dgm:t>
    </dgm:pt>
    <dgm:pt modelId="{C315588E-4783-45D2-8754-1EF0FBC72252}">
      <dgm:prSet/>
      <dgm:spPr/>
      <dgm:t>
        <a:bodyPr/>
        <a:lstStyle/>
        <a:p>
          <a:endParaRPr lang="en-US" dirty="0"/>
        </a:p>
      </dgm:t>
    </dgm:pt>
    <dgm:pt modelId="{1C82503C-3434-44C2-8554-6E6BBD34E27B}" type="parTrans" cxnId="{1B30C1F8-FC1D-4F07-AE82-BF1E42AB4C47}">
      <dgm:prSet/>
      <dgm:spPr/>
      <dgm:t>
        <a:bodyPr/>
        <a:lstStyle/>
        <a:p>
          <a:endParaRPr lang="en-US"/>
        </a:p>
      </dgm:t>
    </dgm:pt>
    <dgm:pt modelId="{F36FEDD5-8458-42A5-A449-1B5AB29E599B}" type="sibTrans" cxnId="{1B30C1F8-FC1D-4F07-AE82-BF1E42AB4C47}">
      <dgm:prSet/>
      <dgm:spPr/>
      <dgm:t>
        <a:bodyPr/>
        <a:lstStyle/>
        <a:p>
          <a:endParaRPr lang="en-US"/>
        </a:p>
      </dgm:t>
    </dgm:pt>
    <dgm:pt modelId="{041363BA-B0B7-4DEF-A9FD-8E2D4F24DBBB}">
      <dgm:prSet/>
      <dgm:spPr/>
      <dgm:t>
        <a:bodyPr/>
        <a:lstStyle/>
        <a:p>
          <a:r>
            <a:rPr lang="en-US" b="1"/>
            <a:t>The Sunk-Cost Bias: </a:t>
          </a:r>
          <a:r>
            <a:rPr lang="en-US"/>
            <a:t>Money already spent seems to justify continuing</a:t>
          </a:r>
          <a:endParaRPr lang="en-US" dirty="0"/>
        </a:p>
      </dgm:t>
    </dgm:pt>
    <dgm:pt modelId="{5F764CA9-2575-45AB-B227-9AAB83035A3E}" type="parTrans" cxnId="{CF265BCF-97E9-49CC-8CEE-F354630BA66D}">
      <dgm:prSet/>
      <dgm:spPr/>
      <dgm:t>
        <a:bodyPr/>
        <a:lstStyle/>
        <a:p>
          <a:endParaRPr lang="en-US"/>
        </a:p>
      </dgm:t>
    </dgm:pt>
    <dgm:pt modelId="{4541ED06-8AB4-4792-B710-C38E801EB930}" type="sibTrans" cxnId="{CF265BCF-97E9-49CC-8CEE-F354630BA66D}">
      <dgm:prSet/>
      <dgm:spPr/>
      <dgm:t>
        <a:bodyPr/>
        <a:lstStyle/>
        <a:p>
          <a:endParaRPr lang="en-US"/>
        </a:p>
      </dgm:t>
    </dgm:pt>
    <dgm:pt modelId="{08178A66-17A7-498A-826B-E27A332003B0}" type="pres">
      <dgm:prSet presAssocID="{C6325151-2EF4-4E4C-BBE4-E46531B41BC0}" presName="vert0" presStyleCnt="0">
        <dgm:presLayoutVars>
          <dgm:dir/>
          <dgm:animOne val="branch"/>
          <dgm:animLvl val="lvl"/>
        </dgm:presLayoutVars>
      </dgm:prSet>
      <dgm:spPr/>
    </dgm:pt>
    <dgm:pt modelId="{32C6A9AC-C735-4C2C-B407-78309450B1A2}" type="pres">
      <dgm:prSet presAssocID="{77E44AB8-FF23-4DCE-93C0-C1B3B1AE57E4}" presName="thickLine" presStyleLbl="alignNode1" presStyleIdx="0" presStyleCnt="11"/>
      <dgm:spPr/>
    </dgm:pt>
    <dgm:pt modelId="{D09EC316-333D-41FE-8424-1C21E71D0B7A}" type="pres">
      <dgm:prSet presAssocID="{77E44AB8-FF23-4DCE-93C0-C1B3B1AE57E4}" presName="horz1" presStyleCnt="0"/>
      <dgm:spPr/>
    </dgm:pt>
    <dgm:pt modelId="{E9327973-E5EB-4116-8181-885F81307823}" type="pres">
      <dgm:prSet presAssocID="{77E44AB8-FF23-4DCE-93C0-C1B3B1AE57E4}" presName="tx1" presStyleLbl="revTx" presStyleIdx="0" presStyleCnt="11"/>
      <dgm:spPr/>
    </dgm:pt>
    <dgm:pt modelId="{0783829A-37E4-4904-96F9-E7314DF785F1}" type="pres">
      <dgm:prSet presAssocID="{77E44AB8-FF23-4DCE-93C0-C1B3B1AE57E4}" presName="vert1" presStyleCnt="0"/>
      <dgm:spPr/>
    </dgm:pt>
    <dgm:pt modelId="{56F26124-6EA6-4FFD-AC2E-3DBC9A20DDAE}" type="pres">
      <dgm:prSet presAssocID="{C555DD47-4BF6-41C8-BD50-F544CA3D56D8}" presName="thickLine" presStyleLbl="alignNode1" presStyleIdx="1" presStyleCnt="11"/>
      <dgm:spPr/>
    </dgm:pt>
    <dgm:pt modelId="{55200250-91FE-407A-BEDE-DADDB91CF3BD}" type="pres">
      <dgm:prSet presAssocID="{C555DD47-4BF6-41C8-BD50-F544CA3D56D8}" presName="horz1" presStyleCnt="0"/>
      <dgm:spPr/>
    </dgm:pt>
    <dgm:pt modelId="{2FCC6D62-F3FE-46C1-ACBD-9753BB395648}" type="pres">
      <dgm:prSet presAssocID="{C555DD47-4BF6-41C8-BD50-F544CA3D56D8}" presName="tx1" presStyleLbl="revTx" presStyleIdx="1" presStyleCnt="11"/>
      <dgm:spPr/>
    </dgm:pt>
    <dgm:pt modelId="{48E0116F-7926-4728-9608-78428E460B23}" type="pres">
      <dgm:prSet presAssocID="{C555DD47-4BF6-41C8-BD50-F544CA3D56D8}" presName="vert1" presStyleCnt="0"/>
      <dgm:spPr/>
    </dgm:pt>
    <dgm:pt modelId="{1921DE1F-5697-4B7E-B429-74A647E24B78}" type="pres">
      <dgm:prSet presAssocID="{B7669EB8-97F9-4C77-B909-EEF088B5F084}" presName="thickLine" presStyleLbl="alignNode1" presStyleIdx="2" presStyleCnt="11"/>
      <dgm:spPr/>
    </dgm:pt>
    <dgm:pt modelId="{F6997DFA-A5D9-47CC-81C9-2A3E58A9DB58}" type="pres">
      <dgm:prSet presAssocID="{B7669EB8-97F9-4C77-B909-EEF088B5F084}" presName="horz1" presStyleCnt="0"/>
      <dgm:spPr/>
    </dgm:pt>
    <dgm:pt modelId="{FA4D8295-C0ED-400D-9CBE-BF1ECE560632}" type="pres">
      <dgm:prSet presAssocID="{B7669EB8-97F9-4C77-B909-EEF088B5F084}" presName="tx1" presStyleLbl="revTx" presStyleIdx="2" presStyleCnt="11"/>
      <dgm:spPr/>
    </dgm:pt>
    <dgm:pt modelId="{66A44053-743C-44B5-96A1-21C782322E5E}" type="pres">
      <dgm:prSet presAssocID="{B7669EB8-97F9-4C77-B909-EEF088B5F084}" presName="vert1" presStyleCnt="0"/>
      <dgm:spPr/>
    </dgm:pt>
    <dgm:pt modelId="{AA703C24-371E-4C18-A42F-C2BAB727F062}" type="pres">
      <dgm:prSet presAssocID="{33B7FE3A-E9E2-4BB0-99E9-20C8F69973E7}" presName="thickLine" presStyleLbl="alignNode1" presStyleIdx="3" presStyleCnt="11"/>
      <dgm:spPr/>
    </dgm:pt>
    <dgm:pt modelId="{2EBAC06F-30F0-490D-91E6-C0D9A2C66A08}" type="pres">
      <dgm:prSet presAssocID="{33B7FE3A-E9E2-4BB0-99E9-20C8F69973E7}" presName="horz1" presStyleCnt="0"/>
      <dgm:spPr/>
    </dgm:pt>
    <dgm:pt modelId="{9E475CC6-A12F-4ECB-9743-DEC3FF76019E}" type="pres">
      <dgm:prSet presAssocID="{33B7FE3A-E9E2-4BB0-99E9-20C8F69973E7}" presName="tx1" presStyleLbl="revTx" presStyleIdx="3" presStyleCnt="11"/>
      <dgm:spPr/>
    </dgm:pt>
    <dgm:pt modelId="{7E76116A-57AE-466B-8948-52F79501FD91}" type="pres">
      <dgm:prSet presAssocID="{33B7FE3A-E9E2-4BB0-99E9-20C8F69973E7}" presName="vert1" presStyleCnt="0"/>
      <dgm:spPr/>
    </dgm:pt>
    <dgm:pt modelId="{3E8959C7-D028-4B50-AA29-D85DAD6458AB}" type="pres">
      <dgm:prSet presAssocID="{AEAE9ED1-A0EA-4589-8240-F6345B55B433}" presName="thickLine" presStyleLbl="alignNode1" presStyleIdx="4" presStyleCnt="11"/>
      <dgm:spPr/>
    </dgm:pt>
    <dgm:pt modelId="{7D6F0E79-BDCF-456F-BB1D-DE818FFDA04D}" type="pres">
      <dgm:prSet presAssocID="{AEAE9ED1-A0EA-4589-8240-F6345B55B433}" presName="horz1" presStyleCnt="0"/>
      <dgm:spPr/>
    </dgm:pt>
    <dgm:pt modelId="{799A3216-07DF-498B-9DBC-974045C72D83}" type="pres">
      <dgm:prSet presAssocID="{AEAE9ED1-A0EA-4589-8240-F6345B55B433}" presName="tx1" presStyleLbl="revTx" presStyleIdx="4" presStyleCnt="11"/>
      <dgm:spPr/>
    </dgm:pt>
    <dgm:pt modelId="{E3BDAAEB-4491-4A6F-B005-125B5660CF46}" type="pres">
      <dgm:prSet presAssocID="{AEAE9ED1-A0EA-4589-8240-F6345B55B433}" presName="vert1" presStyleCnt="0"/>
      <dgm:spPr/>
    </dgm:pt>
    <dgm:pt modelId="{B80C592A-9880-47AB-B2FA-51D287CCA804}" type="pres">
      <dgm:prSet presAssocID="{80F077C7-08CD-4114-AAAD-2BE009B92DEE}" presName="thickLine" presStyleLbl="alignNode1" presStyleIdx="5" presStyleCnt="11"/>
      <dgm:spPr/>
    </dgm:pt>
    <dgm:pt modelId="{4323535E-44F9-4B86-BE64-BBCF6162C8B7}" type="pres">
      <dgm:prSet presAssocID="{80F077C7-08CD-4114-AAAD-2BE009B92DEE}" presName="horz1" presStyleCnt="0"/>
      <dgm:spPr/>
    </dgm:pt>
    <dgm:pt modelId="{AE85620E-21EC-4810-ABC8-F7155A63B100}" type="pres">
      <dgm:prSet presAssocID="{80F077C7-08CD-4114-AAAD-2BE009B92DEE}" presName="tx1" presStyleLbl="revTx" presStyleIdx="5" presStyleCnt="11"/>
      <dgm:spPr/>
    </dgm:pt>
    <dgm:pt modelId="{9313B76B-8F76-4380-81C2-49843135812B}" type="pres">
      <dgm:prSet presAssocID="{80F077C7-08CD-4114-AAAD-2BE009B92DEE}" presName="vert1" presStyleCnt="0"/>
      <dgm:spPr/>
    </dgm:pt>
    <dgm:pt modelId="{994F1C74-B30E-44C9-9AB1-A63DF15E19F2}" type="pres">
      <dgm:prSet presAssocID="{EA98D3BD-F348-46E7-B708-943B8FB6D83E}" presName="thickLine" presStyleLbl="alignNode1" presStyleIdx="6" presStyleCnt="11"/>
      <dgm:spPr/>
    </dgm:pt>
    <dgm:pt modelId="{7AE4D8B9-44DC-4BB3-94D4-41E17FEAF6BC}" type="pres">
      <dgm:prSet presAssocID="{EA98D3BD-F348-46E7-B708-943B8FB6D83E}" presName="horz1" presStyleCnt="0"/>
      <dgm:spPr/>
    </dgm:pt>
    <dgm:pt modelId="{95A3F879-F027-4CB8-B19B-B10FBE596659}" type="pres">
      <dgm:prSet presAssocID="{EA98D3BD-F348-46E7-B708-943B8FB6D83E}" presName="tx1" presStyleLbl="revTx" presStyleIdx="6" presStyleCnt="11" custLinFactY="-88022" custLinFactNeighborY="-100000"/>
      <dgm:spPr/>
    </dgm:pt>
    <dgm:pt modelId="{C54B30CD-9D90-4F59-82C7-9886BF91E65C}" type="pres">
      <dgm:prSet presAssocID="{EA98D3BD-F348-46E7-B708-943B8FB6D83E}" presName="vert1" presStyleCnt="0"/>
      <dgm:spPr/>
    </dgm:pt>
    <dgm:pt modelId="{5715E42D-7B74-43D1-B65C-4B4CFE29D6B5}" type="pres">
      <dgm:prSet presAssocID="{F2652000-AEE2-4E3D-98F8-B7DC8469735C}" presName="thickLine" presStyleLbl="alignNode1" presStyleIdx="7" presStyleCnt="11"/>
      <dgm:spPr/>
    </dgm:pt>
    <dgm:pt modelId="{9A939932-45C8-45EA-92B3-BBEED6E55542}" type="pres">
      <dgm:prSet presAssocID="{F2652000-AEE2-4E3D-98F8-B7DC8469735C}" presName="horz1" presStyleCnt="0"/>
      <dgm:spPr/>
    </dgm:pt>
    <dgm:pt modelId="{7006CCE7-18DC-4BD2-BFA3-8978B75901A1}" type="pres">
      <dgm:prSet presAssocID="{F2652000-AEE2-4E3D-98F8-B7DC8469735C}" presName="tx1" presStyleLbl="revTx" presStyleIdx="7" presStyleCnt="11" custLinFactNeighborY="-92641"/>
      <dgm:spPr/>
    </dgm:pt>
    <dgm:pt modelId="{B4C5675C-369B-44A1-B25B-E0E54446BB2F}" type="pres">
      <dgm:prSet presAssocID="{F2652000-AEE2-4E3D-98F8-B7DC8469735C}" presName="vert1" presStyleCnt="0"/>
      <dgm:spPr/>
    </dgm:pt>
    <dgm:pt modelId="{4EB30E0F-BF95-47A8-82FD-3A88A5105F83}" type="pres">
      <dgm:prSet presAssocID="{BEFF54C4-E768-41DE-8D92-31B3F717CCDB}" presName="thickLine" presStyleLbl="alignNode1" presStyleIdx="8" presStyleCnt="11"/>
      <dgm:spPr/>
    </dgm:pt>
    <dgm:pt modelId="{8239B4C1-F7A4-48DC-B65F-0BE75F6EED20}" type="pres">
      <dgm:prSet presAssocID="{BEFF54C4-E768-41DE-8D92-31B3F717CCDB}" presName="horz1" presStyleCnt="0"/>
      <dgm:spPr/>
    </dgm:pt>
    <dgm:pt modelId="{32358EC2-B755-49B8-92A1-3FA6B3C31409}" type="pres">
      <dgm:prSet presAssocID="{BEFF54C4-E768-41DE-8D92-31B3F717CCDB}" presName="tx1" presStyleLbl="revTx" presStyleIdx="8" presStyleCnt="11"/>
      <dgm:spPr/>
    </dgm:pt>
    <dgm:pt modelId="{BCB5DCAE-48B3-45B2-8E48-4914ECAF4F99}" type="pres">
      <dgm:prSet presAssocID="{BEFF54C4-E768-41DE-8D92-31B3F717CCDB}" presName="vert1" presStyleCnt="0"/>
      <dgm:spPr/>
    </dgm:pt>
    <dgm:pt modelId="{E761BE54-52D3-4C4C-A9E1-8D8058B1A716}" type="pres">
      <dgm:prSet presAssocID="{C315588E-4783-45D2-8754-1EF0FBC72252}" presName="thickLine" presStyleLbl="alignNode1" presStyleIdx="9" presStyleCnt="11"/>
      <dgm:spPr/>
    </dgm:pt>
    <dgm:pt modelId="{67028A50-738A-45D8-9B47-4D95CE371E00}" type="pres">
      <dgm:prSet presAssocID="{C315588E-4783-45D2-8754-1EF0FBC72252}" presName="horz1" presStyleCnt="0"/>
      <dgm:spPr/>
    </dgm:pt>
    <dgm:pt modelId="{61AEA722-42F8-465D-8B59-A433316ADF26}" type="pres">
      <dgm:prSet presAssocID="{C315588E-4783-45D2-8754-1EF0FBC72252}" presName="tx1" presStyleLbl="revTx" presStyleIdx="9" presStyleCnt="11"/>
      <dgm:spPr/>
    </dgm:pt>
    <dgm:pt modelId="{89ABBCCE-F8B6-4D8D-84F9-E08F401B31A8}" type="pres">
      <dgm:prSet presAssocID="{C315588E-4783-45D2-8754-1EF0FBC72252}" presName="vert1" presStyleCnt="0"/>
      <dgm:spPr/>
    </dgm:pt>
    <dgm:pt modelId="{3A87A2E8-FAF5-45B8-B3AA-20362665236F}" type="pres">
      <dgm:prSet presAssocID="{041363BA-B0B7-4DEF-A9FD-8E2D4F24DBBB}" presName="thickLine" presStyleLbl="alignNode1" presStyleIdx="10" presStyleCnt="11"/>
      <dgm:spPr/>
    </dgm:pt>
    <dgm:pt modelId="{5B2D1F80-4885-4AA9-9173-F33975EED0FB}" type="pres">
      <dgm:prSet presAssocID="{041363BA-B0B7-4DEF-A9FD-8E2D4F24DBBB}" presName="horz1" presStyleCnt="0"/>
      <dgm:spPr/>
    </dgm:pt>
    <dgm:pt modelId="{F474FB21-C1D1-4298-BD38-A3CB2AEF6651}" type="pres">
      <dgm:prSet presAssocID="{041363BA-B0B7-4DEF-A9FD-8E2D4F24DBBB}" presName="tx1" presStyleLbl="revTx" presStyleIdx="10" presStyleCnt="11"/>
      <dgm:spPr/>
    </dgm:pt>
    <dgm:pt modelId="{721B44D9-EE7A-4454-805F-1A155D64F1AE}" type="pres">
      <dgm:prSet presAssocID="{041363BA-B0B7-4DEF-A9FD-8E2D4F24DBBB}" presName="vert1" presStyleCnt="0"/>
      <dgm:spPr/>
    </dgm:pt>
  </dgm:ptLst>
  <dgm:cxnLst>
    <dgm:cxn modelId="{DAAB0101-39C9-4E94-BA6A-D69FA2D1F799}" type="presOf" srcId="{BEFF54C4-E768-41DE-8D92-31B3F717CCDB}" destId="{32358EC2-B755-49B8-92A1-3FA6B3C31409}" srcOrd="0" destOrd="0" presId="urn:microsoft.com/office/officeart/2008/layout/LinedList"/>
    <dgm:cxn modelId="{4407B503-DDF1-472C-96AD-F5B5A48FC240}" type="presOf" srcId="{B7669EB8-97F9-4C77-B909-EEF088B5F084}" destId="{FA4D8295-C0ED-400D-9CBE-BF1ECE560632}" srcOrd="0" destOrd="0" presId="urn:microsoft.com/office/officeart/2008/layout/LinedList"/>
    <dgm:cxn modelId="{C52B9012-9D74-4C1E-A9E1-7BB08A133119}" type="presOf" srcId="{77E44AB8-FF23-4DCE-93C0-C1B3B1AE57E4}" destId="{E9327973-E5EB-4116-8181-885F81307823}" srcOrd="0" destOrd="0" presId="urn:microsoft.com/office/officeart/2008/layout/LinedList"/>
    <dgm:cxn modelId="{0A7D9216-B1C6-4756-B659-024A7B645B78}" srcId="{C6325151-2EF4-4E4C-BBE4-E46531B41BC0}" destId="{C555DD47-4BF6-41C8-BD50-F544CA3D56D8}" srcOrd="1" destOrd="0" parTransId="{DC1A0955-7A5F-4163-BA70-B5403A7E2633}" sibTransId="{374BA13C-415E-41A4-92E4-81D1AB0A7DAE}"/>
    <dgm:cxn modelId="{FBACE918-AFAE-445A-9AA2-C6F4791B1B03}" srcId="{C6325151-2EF4-4E4C-BBE4-E46531B41BC0}" destId="{EA98D3BD-F348-46E7-B708-943B8FB6D83E}" srcOrd="6" destOrd="0" parTransId="{E45E82E6-1C83-4221-AC5C-8EA53F5EC689}" sibTransId="{C2A311EB-5ABA-4CB4-B57C-99A0DA1F749F}"/>
    <dgm:cxn modelId="{1846E61F-1922-4553-9EA2-96350ACF1CF3}" type="presOf" srcId="{AEAE9ED1-A0EA-4589-8240-F6345B55B433}" destId="{799A3216-07DF-498B-9DBC-974045C72D83}" srcOrd="0" destOrd="0" presId="urn:microsoft.com/office/officeart/2008/layout/LinedList"/>
    <dgm:cxn modelId="{1CDD3020-72D0-433C-A463-5CAAFDCEC5CC}" type="presOf" srcId="{C555DD47-4BF6-41C8-BD50-F544CA3D56D8}" destId="{2FCC6D62-F3FE-46C1-ACBD-9753BB395648}" srcOrd="0" destOrd="0" presId="urn:microsoft.com/office/officeart/2008/layout/LinedList"/>
    <dgm:cxn modelId="{FB47CD2C-D3D9-4EE9-B66A-3F1BAD2AA343}" srcId="{C6325151-2EF4-4E4C-BBE4-E46531B41BC0}" destId="{77E44AB8-FF23-4DCE-93C0-C1B3B1AE57E4}" srcOrd="0" destOrd="0" parTransId="{98686931-5190-4563-BAA7-B09FD1B34376}" sibTransId="{DEBED474-1EC9-4D87-8D7A-7FE6E4A2988E}"/>
    <dgm:cxn modelId="{A2051F34-523E-4B82-AFC7-1471911A8940}" srcId="{C6325151-2EF4-4E4C-BBE4-E46531B41BC0}" destId="{BEFF54C4-E768-41DE-8D92-31B3F717CCDB}" srcOrd="8" destOrd="0" parTransId="{CD7AB7B4-D16C-4EBF-82DE-6C70D7A4BB26}" sibTransId="{44EF63D6-02BA-464B-9A0C-94121B209FE9}"/>
    <dgm:cxn modelId="{7EA3DC70-F5B3-4844-9909-096885BD1D57}" srcId="{C6325151-2EF4-4E4C-BBE4-E46531B41BC0}" destId="{B7669EB8-97F9-4C77-B909-EEF088B5F084}" srcOrd="2" destOrd="0" parTransId="{CB3AD3F6-004D-4CEF-BE5A-79F1DF820FAC}" sibTransId="{3E3C21DE-8EA1-426F-B7CE-59FD9263A2F6}"/>
    <dgm:cxn modelId="{C7258058-F0A1-409E-B6CE-3F0CD5287C81}" type="presOf" srcId="{C6325151-2EF4-4E4C-BBE4-E46531B41BC0}" destId="{08178A66-17A7-498A-826B-E27A332003B0}" srcOrd="0" destOrd="0" presId="urn:microsoft.com/office/officeart/2008/layout/LinedList"/>
    <dgm:cxn modelId="{B5D1AB5A-E1D5-4259-B7D7-7BD2DB779F83}" srcId="{C6325151-2EF4-4E4C-BBE4-E46531B41BC0}" destId="{33B7FE3A-E9E2-4BB0-99E9-20C8F69973E7}" srcOrd="3" destOrd="0" parTransId="{19898E2C-A401-4582-A018-53425BC470A7}" sibTransId="{86859397-283E-48F0-8160-AB455BC21A70}"/>
    <dgm:cxn modelId="{D6984883-29B2-4400-A143-C677328FD935}" srcId="{C6325151-2EF4-4E4C-BBE4-E46531B41BC0}" destId="{AEAE9ED1-A0EA-4589-8240-F6345B55B433}" srcOrd="4" destOrd="0" parTransId="{80152305-2B92-4701-8525-2EE9E3D51660}" sibTransId="{A967F955-4239-412F-9E08-416E1ACF8827}"/>
    <dgm:cxn modelId="{D3A2618F-3351-4F0B-AC55-5F5E9B1C8A6E}" srcId="{C6325151-2EF4-4E4C-BBE4-E46531B41BC0}" destId="{F2652000-AEE2-4E3D-98F8-B7DC8469735C}" srcOrd="7" destOrd="0" parTransId="{348D431F-01B8-4BB7-817C-A610C55520E6}" sibTransId="{39AA4988-7498-4B89-A2A4-2F42055E48F1}"/>
    <dgm:cxn modelId="{4FD14291-FAD1-4DDC-B8CE-54A5A27FB5FF}" srcId="{C6325151-2EF4-4E4C-BBE4-E46531B41BC0}" destId="{80F077C7-08CD-4114-AAAD-2BE009B92DEE}" srcOrd="5" destOrd="0" parTransId="{93DB6F61-9B49-4087-9A42-35B71079EB8F}" sibTransId="{BFC5B234-5621-4735-B759-5730215B38C1}"/>
    <dgm:cxn modelId="{EBE5519E-42ED-4638-959E-64FB00079463}" type="presOf" srcId="{80F077C7-08CD-4114-AAAD-2BE009B92DEE}" destId="{AE85620E-21EC-4810-ABC8-F7155A63B100}" srcOrd="0" destOrd="0" presId="urn:microsoft.com/office/officeart/2008/layout/LinedList"/>
    <dgm:cxn modelId="{4DAA66A1-9DC1-42CA-A4E3-BD543B1D749A}" type="presOf" srcId="{F2652000-AEE2-4E3D-98F8-B7DC8469735C}" destId="{7006CCE7-18DC-4BD2-BFA3-8978B75901A1}" srcOrd="0" destOrd="0" presId="urn:microsoft.com/office/officeart/2008/layout/LinedList"/>
    <dgm:cxn modelId="{94FEC5B3-108D-4734-A2B3-2C0C89E9D524}" type="presOf" srcId="{041363BA-B0B7-4DEF-A9FD-8E2D4F24DBBB}" destId="{F474FB21-C1D1-4298-BD38-A3CB2AEF6651}" srcOrd="0" destOrd="0" presId="urn:microsoft.com/office/officeart/2008/layout/LinedList"/>
    <dgm:cxn modelId="{60A906C9-88EC-4E17-BE6B-F708F957CB87}" type="presOf" srcId="{33B7FE3A-E9E2-4BB0-99E9-20C8F69973E7}" destId="{9E475CC6-A12F-4ECB-9743-DEC3FF76019E}" srcOrd="0" destOrd="0" presId="urn:microsoft.com/office/officeart/2008/layout/LinedList"/>
    <dgm:cxn modelId="{CF265BCF-97E9-49CC-8CEE-F354630BA66D}" srcId="{C6325151-2EF4-4E4C-BBE4-E46531B41BC0}" destId="{041363BA-B0B7-4DEF-A9FD-8E2D4F24DBBB}" srcOrd="10" destOrd="0" parTransId="{5F764CA9-2575-45AB-B227-9AAB83035A3E}" sibTransId="{4541ED06-8AB4-4792-B710-C38E801EB930}"/>
    <dgm:cxn modelId="{492CB3D5-E055-4265-8B29-6F264B7DD601}" type="presOf" srcId="{C315588E-4783-45D2-8754-1EF0FBC72252}" destId="{61AEA722-42F8-465D-8B59-A433316ADF26}" srcOrd="0" destOrd="0" presId="urn:microsoft.com/office/officeart/2008/layout/LinedList"/>
    <dgm:cxn modelId="{7693D7EE-9496-487E-99AC-B3BC259963CB}" type="presOf" srcId="{EA98D3BD-F348-46E7-B708-943B8FB6D83E}" destId="{95A3F879-F027-4CB8-B19B-B10FBE596659}" srcOrd="0" destOrd="0" presId="urn:microsoft.com/office/officeart/2008/layout/LinedList"/>
    <dgm:cxn modelId="{1B30C1F8-FC1D-4F07-AE82-BF1E42AB4C47}" srcId="{C6325151-2EF4-4E4C-BBE4-E46531B41BC0}" destId="{C315588E-4783-45D2-8754-1EF0FBC72252}" srcOrd="9" destOrd="0" parTransId="{1C82503C-3434-44C2-8554-6E6BBD34E27B}" sibTransId="{F36FEDD5-8458-42A5-A449-1B5AB29E599B}"/>
    <dgm:cxn modelId="{783D36B9-D859-4D48-A913-E3AD549F256A}" type="presParOf" srcId="{08178A66-17A7-498A-826B-E27A332003B0}" destId="{32C6A9AC-C735-4C2C-B407-78309450B1A2}" srcOrd="0" destOrd="0" presId="urn:microsoft.com/office/officeart/2008/layout/LinedList"/>
    <dgm:cxn modelId="{BBD0E960-BD75-4B1B-BF8E-8FBA447CA1EA}" type="presParOf" srcId="{08178A66-17A7-498A-826B-E27A332003B0}" destId="{D09EC316-333D-41FE-8424-1C21E71D0B7A}" srcOrd="1" destOrd="0" presId="urn:microsoft.com/office/officeart/2008/layout/LinedList"/>
    <dgm:cxn modelId="{EAA7313C-C4BF-4120-812F-A5E09A3443F8}" type="presParOf" srcId="{D09EC316-333D-41FE-8424-1C21E71D0B7A}" destId="{E9327973-E5EB-4116-8181-885F81307823}" srcOrd="0" destOrd="0" presId="urn:microsoft.com/office/officeart/2008/layout/LinedList"/>
    <dgm:cxn modelId="{CB706CE5-66A6-4787-85D4-67D10F6F512E}" type="presParOf" srcId="{D09EC316-333D-41FE-8424-1C21E71D0B7A}" destId="{0783829A-37E4-4904-96F9-E7314DF785F1}" srcOrd="1" destOrd="0" presId="urn:microsoft.com/office/officeart/2008/layout/LinedList"/>
    <dgm:cxn modelId="{886CCFB2-24DB-4B15-8D51-815A65E117F4}" type="presParOf" srcId="{08178A66-17A7-498A-826B-E27A332003B0}" destId="{56F26124-6EA6-4FFD-AC2E-3DBC9A20DDAE}" srcOrd="2" destOrd="0" presId="urn:microsoft.com/office/officeart/2008/layout/LinedList"/>
    <dgm:cxn modelId="{F5D40CBF-9BDA-4B9A-BA1A-909DBE033C41}" type="presParOf" srcId="{08178A66-17A7-498A-826B-E27A332003B0}" destId="{55200250-91FE-407A-BEDE-DADDB91CF3BD}" srcOrd="3" destOrd="0" presId="urn:microsoft.com/office/officeart/2008/layout/LinedList"/>
    <dgm:cxn modelId="{B07A20D0-B4B4-4C1F-9EDC-2DDB8C794522}" type="presParOf" srcId="{55200250-91FE-407A-BEDE-DADDB91CF3BD}" destId="{2FCC6D62-F3FE-46C1-ACBD-9753BB395648}" srcOrd="0" destOrd="0" presId="urn:microsoft.com/office/officeart/2008/layout/LinedList"/>
    <dgm:cxn modelId="{729D149E-EA4A-4461-8215-9A4F4E6BFB79}" type="presParOf" srcId="{55200250-91FE-407A-BEDE-DADDB91CF3BD}" destId="{48E0116F-7926-4728-9608-78428E460B23}" srcOrd="1" destOrd="0" presId="urn:microsoft.com/office/officeart/2008/layout/LinedList"/>
    <dgm:cxn modelId="{681D75B3-C1CB-4CD5-870D-9D5C717FCEAE}" type="presParOf" srcId="{08178A66-17A7-498A-826B-E27A332003B0}" destId="{1921DE1F-5697-4B7E-B429-74A647E24B78}" srcOrd="4" destOrd="0" presId="urn:microsoft.com/office/officeart/2008/layout/LinedList"/>
    <dgm:cxn modelId="{13AFE6EA-D7B4-4E45-AD38-31157222834F}" type="presParOf" srcId="{08178A66-17A7-498A-826B-E27A332003B0}" destId="{F6997DFA-A5D9-47CC-81C9-2A3E58A9DB58}" srcOrd="5" destOrd="0" presId="urn:microsoft.com/office/officeart/2008/layout/LinedList"/>
    <dgm:cxn modelId="{A3A79A43-25E4-4B60-BCA5-63E65D9D08C3}" type="presParOf" srcId="{F6997DFA-A5D9-47CC-81C9-2A3E58A9DB58}" destId="{FA4D8295-C0ED-400D-9CBE-BF1ECE560632}" srcOrd="0" destOrd="0" presId="urn:microsoft.com/office/officeart/2008/layout/LinedList"/>
    <dgm:cxn modelId="{7929DF1A-37C1-4AB5-B188-B04369CEB463}" type="presParOf" srcId="{F6997DFA-A5D9-47CC-81C9-2A3E58A9DB58}" destId="{66A44053-743C-44B5-96A1-21C782322E5E}" srcOrd="1" destOrd="0" presId="urn:microsoft.com/office/officeart/2008/layout/LinedList"/>
    <dgm:cxn modelId="{45B69C4F-F165-420C-B7EF-244C61BA88B2}" type="presParOf" srcId="{08178A66-17A7-498A-826B-E27A332003B0}" destId="{AA703C24-371E-4C18-A42F-C2BAB727F062}" srcOrd="6" destOrd="0" presId="urn:microsoft.com/office/officeart/2008/layout/LinedList"/>
    <dgm:cxn modelId="{54881E3D-0D0A-4A2E-8D5A-639FCE906929}" type="presParOf" srcId="{08178A66-17A7-498A-826B-E27A332003B0}" destId="{2EBAC06F-30F0-490D-91E6-C0D9A2C66A08}" srcOrd="7" destOrd="0" presId="urn:microsoft.com/office/officeart/2008/layout/LinedList"/>
    <dgm:cxn modelId="{F145C348-0370-42B7-91D4-7264B8E24CAB}" type="presParOf" srcId="{2EBAC06F-30F0-490D-91E6-C0D9A2C66A08}" destId="{9E475CC6-A12F-4ECB-9743-DEC3FF76019E}" srcOrd="0" destOrd="0" presId="urn:microsoft.com/office/officeart/2008/layout/LinedList"/>
    <dgm:cxn modelId="{31A00344-D22F-4652-96E0-C1E0CA898D0A}" type="presParOf" srcId="{2EBAC06F-30F0-490D-91E6-C0D9A2C66A08}" destId="{7E76116A-57AE-466B-8948-52F79501FD91}" srcOrd="1" destOrd="0" presId="urn:microsoft.com/office/officeart/2008/layout/LinedList"/>
    <dgm:cxn modelId="{6AE13EA0-2672-499F-BF33-D74B9F1F2CF0}" type="presParOf" srcId="{08178A66-17A7-498A-826B-E27A332003B0}" destId="{3E8959C7-D028-4B50-AA29-D85DAD6458AB}" srcOrd="8" destOrd="0" presId="urn:microsoft.com/office/officeart/2008/layout/LinedList"/>
    <dgm:cxn modelId="{83739BED-A316-4532-9342-E9AA7D195862}" type="presParOf" srcId="{08178A66-17A7-498A-826B-E27A332003B0}" destId="{7D6F0E79-BDCF-456F-BB1D-DE818FFDA04D}" srcOrd="9" destOrd="0" presId="urn:microsoft.com/office/officeart/2008/layout/LinedList"/>
    <dgm:cxn modelId="{829FDF7F-4EE1-4F88-AD49-5510697C0A09}" type="presParOf" srcId="{7D6F0E79-BDCF-456F-BB1D-DE818FFDA04D}" destId="{799A3216-07DF-498B-9DBC-974045C72D83}" srcOrd="0" destOrd="0" presId="urn:microsoft.com/office/officeart/2008/layout/LinedList"/>
    <dgm:cxn modelId="{31DB63B4-68BB-4E45-8360-B777DD77F45A}" type="presParOf" srcId="{7D6F0E79-BDCF-456F-BB1D-DE818FFDA04D}" destId="{E3BDAAEB-4491-4A6F-B005-125B5660CF46}" srcOrd="1" destOrd="0" presId="urn:microsoft.com/office/officeart/2008/layout/LinedList"/>
    <dgm:cxn modelId="{65CB2A08-D0A4-438E-823F-9149CEE20E1A}" type="presParOf" srcId="{08178A66-17A7-498A-826B-E27A332003B0}" destId="{B80C592A-9880-47AB-B2FA-51D287CCA804}" srcOrd="10" destOrd="0" presId="urn:microsoft.com/office/officeart/2008/layout/LinedList"/>
    <dgm:cxn modelId="{F2AE937D-82B1-474D-92AE-BCC5D90CD940}" type="presParOf" srcId="{08178A66-17A7-498A-826B-E27A332003B0}" destId="{4323535E-44F9-4B86-BE64-BBCF6162C8B7}" srcOrd="11" destOrd="0" presId="urn:microsoft.com/office/officeart/2008/layout/LinedList"/>
    <dgm:cxn modelId="{C2E5D3FD-44CD-4995-800B-E4BCD64752E4}" type="presParOf" srcId="{4323535E-44F9-4B86-BE64-BBCF6162C8B7}" destId="{AE85620E-21EC-4810-ABC8-F7155A63B100}" srcOrd="0" destOrd="0" presId="urn:microsoft.com/office/officeart/2008/layout/LinedList"/>
    <dgm:cxn modelId="{F88583E8-BF09-4BC2-9539-6C5329885086}" type="presParOf" srcId="{4323535E-44F9-4B86-BE64-BBCF6162C8B7}" destId="{9313B76B-8F76-4380-81C2-49843135812B}" srcOrd="1" destOrd="0" presId="urn:microsoft.com/office/officeart/2008/layout/LinedList"/>
    <dgm:cxn modelId="{4FFD649C-5065-4A89-961B-0DEBE68FEE43}" type="presParOf" srcId="{08178A66-17A7-498A-826B-E27A332003B0}" destId="{994F1C74-B30E-44C9-9AB1-A63DF15E19F2}" srcOrd="12" destOrd="0" presId="urn:microsoft.com/office/officeart/2008/layout/LinedList"/>
    <dgm:cxn modelId="{FD550FC2-6F0B-4C91-8532-9C886FAAA9DC}" type="presParOf" srcId="{08178A66-17A7-498A-826B-E27A332003B0}" destId="{7AE4D8B9-44DC-4BB3-94D4-41E17FEAF6BC}" srcOrd="13" destOrd="0" presId="urn:microsoft.com/office/officeart/2008/layout/LinedList"/>
    <dgm:cxn modelId="{C388BB96-907B-4EAE-AC47-A7AFC39A58AD}" type="presParOf" srcId="{7AE4D8B9-44DC-4BB3-94D4-41E17FEAF6BC}" destId="{95A3F879-F027-4CB8-B19B-B10FBE596659}" srcOrd="0" destOrd="0" presId="urn:microsoft.com/office/officeart/2008/layout/LinedList"/>
    <dgm:cxn modelId="{9E9F3024-B7BB-402F-8EF5-C1C37B71BC26}" type="presParOf" srcId="{7AE4D8B9-44DC-4BB3-94D4-41E17FEAF6BC}" destId="{C54B30CD-9D90-4F59-82C7-9886BF91E65C}" srcOrd="1" destOrd="0" presId="urn:microsoft.com/office/officeart/2008/layout/LinedList"/>
    <dgm:cxn modelId="{B2D73BCF-81E6-430E-AEFD-401F422611B5}" type="presParOf" srcId="{08178A66-17A7-498A-826B-E27A332003B0}" destId="{5715E42D-7B74-43D1-B65C-4B4CFE29D6B5}" srcOrd="14" destOrd="0" presId="urn:microsoft.com/office/officeart/2008/layout/LinedList"/>
    <dgm:cxn modelId="{557DEF12-6BEA-4463-8DC1-E00AA68E4245}" type="presParOf" srcId="{08178A66-17A7-498A-826B-E27A332003B0}" destId="{9A939932-45C8-45EA-92B3-BBEED6E55542}" srcOrd="15" destOrd="0" presId="urn:microsoft.com/office/officeart/2008/layout/LinedList"/>
    <dgm:cxn modelId="{90056C47-0749-4C52-B949-A1ADF4B3FE6A}" type="presParOf" srcId="{9A939932-45C8-45EA-92B3-BBEED6E55542}" destId="{7006CCE7-18DC-4BD2-BFA3-8978B75901A1}" srcOrd="0" destOrd="0" presId="urn:microsoft.com/office/officeart/2008/layout/LinedList"/>
    <dgm:cxn modelId="{2B572739-5246-4D19-96F2-5CA7041D1127}" type="presParOf" srcId="{9A939932-45C8-45EA-92B3-BBEED6E55542}" destId="{B4C5675C-369B-44A1-B25B-E0E54446BB2F}" srcOrd="1" destOrd="0" presId="urn:microsoft.com/office/officeart/2008/layout/LinedList"/>
    <dgm:cxn modelId="{6EA988FA-055E-4BEA-A52D-74BD0B5CFD4E}" type="presParOf" srcId="{08178A66-17A7-498A-826B-E27A332003B0}" destId="{4EB30E0F-BF95-47A8-82FD-3A88A5105F83}" srcOrd="16" destOrd="0" presId="urn:microsoft.com/office/officeart/2008/layout/LinedList"/>
    <dgm:cxn modelId="{EE22527D-B2B7-4569-8F8F-459FB363016C}" type="presParOf" srcId="{08178A66-17A7-498A-826B-E27A332003B0}" destId="{8239B4C1-F7A4-48DC-B65F-0BE75F6EED20}" srcOrd="17" destOrd="0" presId="urn:microsoft.com/office/officeart/2008/layout/LinedList"/>
    <dgm:cxn modelId="{C454AC7B-5556-4F8A-A822-24339E79B1A7}" type="presParOf" srcId="{8239B4C1-F7A4-48DC-B65F-0BE75F6EED20}" destId="{32358EC2-B755-49B8-92A1-3FA6B3C31409}" srcOrd="0" destOrd="0" presId="urn:microsoft.com/office/officeart/2008/layout/LinedList"/>
    <dgm:cxn modelId="{480FCB94-5366-43F8-9397-F56BFCCDD061}" type="presParOf" srcId="{8239B4C1-F7A4-48DC-B65F-0BE75F6EED20}" destId="{BCB5DCAE-48B3-45B2-8E48-4914ECAF4F99}" srcOrd="1" destOrd="0" presId="urn:microsoft.com/office/officeart/2008/layout/LinedList"/>
    <dgm:cxn modelId="{EE14E822-5B1E-4794-BA45-67E12858AF70}" type="presParOf" srcId="{08178A66-17A7-498A-826B-E27A332003B0}" destId="{E761BE54-52D3-4C4C-A9E1-8D8058B1A716}" srcOrd="18" destOrd="0" presId="urn:microsoft.com/office/officeart/2008/layout/LinedList"/>
    <dgm:cxn modelId="{7A5040CB-9345-4830-8958-8A01D99D1B34}" type="presParOf" srcId="{08178A66-17A7-498A-826B-E27A332003B0}" destId="{67028A50-738A-45D8-9B47-4D95CE371E00}" srcOrd="19" destOrd="0" presId="urn:microsoft.com/office/officeart/2008/layout/LinedList"/>
    <dgm:cxn modelId="{2CF6FC46-9C54-4432-B320-0420A7BB3B38}" type="presParOf" srcId="{67028A50-738A-45D8-9B47-4D95CE371E00}" destId="{61AEA722-42F8-465D-8B59-A433316ADF26}" srcOrd="0" destOrd="0" presId="urn:microsoft.com/office/officeart/2008/layout/LinedList"/>
    <dgm:cxn modelId="{9A7B3C7D-6F5E-4A84-BEA3-2928828B4347}" type="presParOf" srcId="{67028A50-738A-45D8-9B47-4D95CE371E00}" destId="{89ABBCCE-F8B6-4D8D-84F9-E08F401B31A8}" srcOrd="1" destOrd="0" presId="urn:microsoft.com/office/officeart/2008/layout/LinedList"/>
    <dgm:cxn modelId="{ADA9BC91-71AF-45E5-9A15-30F8080AC1BE}" type="presParOf" srcId="{08178A66-17A7-498A-826B-E27A332003B0}" destId="{3A87A2E8-FAF5-45B8-B3AA-20362665236F}" srcOrd="20" destOrd="0" presId="urn:microsoft.com/office/officeart/2008/layout/LinedList"/>
    <dgm:cxn modelId="{63250146-8AF5-4771-B491-0360E1F06162}" type="presParOf" srcId="{08178A66-17A7-498A-826B-E27A332003B0}" destId="{5B2D1F80-4885-4AA9-9173-F33975EED0FB}" srcOrd="21" destOrd="0" presId="urn:microsoft.com/office/officeart/2008/layout/LinedList"/>
    <dgm:cxn modelId="{78099DD1-D37E-4CEA-A5AF-19F13B623514}" type="presParOf" srcId="{5B2D1F80-4885-4AA9-9173-F33975EED0FB}" destId="{F474FB21-C1D1-4298-BD38-A3CB2AEF6651}" srcOrd="0" destOrd="0" presId="urn:microsoft.com/office/officeart/2008/layout/LinedList"/>
    <dgm:cxn modelId="{D9F705E9-3621-4334-B369-EE98D4ECEEF5}" type="presParOf" srcId="{5B2D1F80-4885-4AA9-9173-F33975EED0FB}" destId="{721B44D9-EE7A-4454-805F-1A155D64F1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C717E9-8CAC-43C2-B4FF-E8689D25E1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3284A0-639D-4A01-A8B5-6B59E21C6582}">
      <dgm:prSet/>
      <dgm:spPr/>
      <dgm:t>
        <a:bodyPr/>
        <a:lstStyle/>
        <a:p>
          <a:r>
            <a:rPr lang="en-US"/>
            <a:t>Cohesiveness isn’t always good.</a:t>
          </a:r>
        </a:p>
      </dgm:t>
    </dgm:pt>
    <dgm:pt modelId="{D3CB476D-3668-4C18-B2E8-91EC7C59BC71}" type="parTrans" cxnId="{C85B0362-1E55-4F31-A8BE-CE5BA057686F}">
      <dgm:prSet/>
      <dgm:spPr/>
      <dgm:t>
        <a:bodyPr/>
        <a:lstStyle/>
        <a:p>
          <a:endParaRPr lang="en-US"/>
        </a:p>
      </dgm:t>
    </dgm:pt>
    <dgm:pt modelId="{D67E44B4-6FBA-4F08-A281-3E4CE684D545}" type="sibTrans" cxnId="{C85B0362-1E55-4F31-A8BE-CE5BA057686F}">
      <dgm:prSet/>
      <dgm:spPr/>
      <dgm:t>
        <a:bodyPr/>
        <a:lstStyle/>
        <a:p>
          <a:endParaRPr lang="en-US"/>
        </a:p>
      </dgm:t>
    </dgm:pt>
    <dgm:pt modelId="{99E802BC-13EE-4936-8080-A56BE25AA5B2}">
      <dgm:prSet/>
      <dgm:spPr/>
      <dgm:t>
        <a:bodyPr/>
        <a:lstStyle/>
        <a:p>
          <a:r>
            <a:rPr lang="en-US"/>
            <a:t>When it results in groupthink, group or team members are friendly and tight-knit but unable to think “outside the box.”</a:t>
          </a:r>
        </a:p>
      </dgm:t>
    </dgm:pt>
    <dgm:pt modelId="{41D4FEF8-B28B-4A0F-9934-0652379D97CD}" type="parTrans" cxnId="{7D73FE1C-55DD-49AD-A293-33F33795DABE}">
      <dgm:prSet/>
      <dgm:spPr/>
      <dgm:t>
        <a:bodyPr/>
        <a:lstStyle/>
        <a:p>
          <a:endParaRPr lang="en-US"/>
        </a:p>
      </dgm:t>
    </dgm:pt>
    <dgm:pt modelId="{3C8FD309-AA15-413A-8213-82610C176F55}" type="sibTrans" cxnId="{7D73FE1C-55DD-49AD-A293-33F33795DABE}">
      <dgm:prSet/>
      <dgm:spPr/>
      <dgm:t>
        <a:bodyPr/>
        <a:lstStyle/>
        <a:p>
          <a:endParaRPr lang="en-US"/>
        </a:p>
      </dgm:t>
    </dgm:pt>
    <dgm:pt modelId="{9C909BC1-02D5-4E45-8C32-1007AD589D60}">
      <dgm:prSet/>
      <dgm:spPr/>
      <dgm:t>
        <a:bodyPr/>
        <a:lstStyle/>
        <a:p>
          <a:r>
            <a:rPr lang="en-US"/>
            <a:t>The results of groupthink can include failure to consider new information and a loss of new ideas. </a:t>
          </a:r>
        </a:p>
      </dgm:t>
    </dgm:pt>
    <dgm:pt modelId="{F1A04592-2AB3-4731-A417-2B4477ED1F65}" type="parTrans" cxnId="{E8D57C5D-8319-4D3C-9CE2-49FEADCE6E30}">
      <dgm:prSet/>
      <dgm:spPr/>
      <dgm:t>
        <a:bodyPr/>
        <a:lstStyle/>
        <a:p>
          <a:endParaRPr lang="en-US"/>
        </a:p>
      </dgm:t>
    </dgm:pt>
    <dgm:pt modelId="{573B6B8A-172F-4EEB-92D5-83ADD56BF453}" type="sibTrans" cxnId="{E8D57C5D-8319-4D3C-9CE2-49FEADCE6E30}">
      <dgm:prSet/>
      <dgm:spPr/>
      <dgm:t>
        <a:bodyPr/>
        <a:lstStyle/>
        <a:p>
          <a:endParaRPr lang="en-US"/>
        </a:p>
      </dgm:t>
    </dgm:pt>
    <dgm:pt modelId="{66D4C3BF-AE54-4082-A4F7-7B8C45946D06}" type="pres">
      <dgm:prSet presAssocID="{70C717E9-8CAC-43C2-B4FF-E8689D25E18D}" presName="root" presStyleCnt="0">
        <dgm:presLayoutVars>
          <dgm:dir/>
          <dgm:resizeHandles val="exact"/>
        </dgm:presLayoutVars>
      </dgm:prSet>
      <dgm:spPr/>
    </dgm:pt>
    <dgm:pt modelId="{DE79DFE2-269C-4ECF-977E-6A8418B6B5BA}" type="pres">
      <dgm:prSet presAssocID="{8A3284A0-639D-4A01-A8B5-6B59E21C6582}" presName="compNode" presStyleCnt="0"/>
      <dgm:spPr/>
    </dgm:pt>
    <dgm:pt modelId="{67CA4D3C-6EFD-467C-99ED-9841D7AEBA07}" type="pres">
      <dgm:prSet presAssocID="{8A3284A0-639D-4A01-A8B5-6B59E21C6582}" presName="bgRect" presStyleLbl="bgShp" presStyleIdx="0" presStyleCnt="3"/>
      <dgm:spPr/>
    </dgm:pt>
    <dgm:pt modelId="{E517C136-04B9-4494-9BF0-3FE2E672A9D3}" type="pres">
      <dgm:prSet presAssocID="{8A3284A0-639D-4A01-A8B5-6B59E21C65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B625EF32-806B-4967-8055-827D87937C0E}" type="pres">
      <dgm:prSet presAssocID="{8A3284A0-639D-4A01-A8B5-6B59E21C6582}" presName="spaceRect" presStyleCnt="0"/>
      <dgm:spPr/>
    </dgm:pt>
    <dgm:pt modelId="{7198130F-756E-465E-AA68-BCD30FF37576}" type="pres">
      <dgm:prSet presAssocID="{8A3284A0-639D-4A01-A8B5-6B59E21C6582}" presName="parTx" presStyleLbl="revTx" presStyleIdx="0" presStyleCnt="3">
        <dgm:presLayoutVars>
          <dgm:chMax val="0"/>
          <dgm:chPref val="0"/>
        </dgm:presLayoutVars>
      </dgm:prSet>
      <dgm:spPr/>
    </dgm:pt>
    <dgm:pt modelId="{81C39286-A08A-4A1C-973B-12F86FF928CF}" type="pres">
      <dgm:prSet presAssocID="{D67E44B4-6FBA-4F08-A281-3E4CE684D545}" presName="sibTrans" presStyleCnt="0"/>
      <dgm:spPr/>
    </dgm:pt>
    <dgm:pt modelId="{AE8218E8-E36C-4755-8484-0E7CABC0E8F8}" type="pres">
      <dgm:prSet presAssocID="{99E802BC-13EE-4936-8080-A56BE25AA5B2}" presName="compNode" presStyleCnt="0"/>
      <dgm:spPr/>
    </dgm:pt>
    <dgm:pt modelId="{8299AEA9-FF93-4D52-86E4-F0DE1103B6A0}" type="pres">
      <dgm:prSet presAssocID="{99E802BC-13EE-4936-8080-A56BE25AA5B2}" presName="bgRect" presStyleLbl="bgShp" presStyleIdx="1" presStyleCnt="3"/>
      <dgm:spPr/>
    </dgm:pt>
    <dgm:pt modelId="{31629623-D655-45F9-B7E0-4AA247619989}" type="pres">
      <dgm:prSet presAssocID="{99E802BC-13EE-4936-8080-A56BE25AA5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B06AB5D-1537-4135-8D54-1D1FD2A4B71A}" type="pres">
      <dgm:prSet presAssocID="{99E802BC-13EE-4936-8080-A56BE25AA5B2}" presName="spaceRect" presStyleCnt="0"/>
      <dgm:spPr/>
    </dgm:pt>
    <dgm:pt modelId="{7B3ABFAA-DD48-4A43-9541-64899735D738}" type="pres">
      <dgm:prSet presAssocID="{99E802BC-13EE-4936-8080-A56BE25AA5B2}" presName="parTx" presStyleLbl="revTx" presStyleIdx="1" presStyleCnt="3">
        <dgm:presLayoutVars>
          <dgm:chMax val="0"/>
          <dgm:chPref val="0"/>
        </dgm:presLayoutVars>
      </dgm:prSet>
      <dgm:spPr/>
    </dgm:pt>
    <dgm:pt modelId="{BED12513-DC34-4376-A64D-E198F9C00B6C}" type="pres">
      <dgm:prSet presAssocID="{3C8FD309-AA15-413A-8213-82610C176F55}" presName="sibTrans" presStyleCnt="0"/>
      <dgm:spPr/>
    </dgm:pt>
    <dgm:pt modelId="{7406E9F1-CE44-4A94-94BF-AC03226E3ED8}" type="pres">
      <dgm:prSet presAssocID="{9C909BC1-02D5-4E45-8C32-1007AD589D60}" presName="compNode" presStyleCnt="0"/>
      <dgm:spPr/>
    </dgm:pt>
    <dgm:pt modelId="{5CEC99DC-3B07-4919-928D-26AE467F30F4}" type="pres">
      <dgm:prSet presAssocID="{9C909BC1-02D5-4E45-8C32-1007AD589D60}" presName="bgRect" presStyleLbl="bgShp" presStyleIdx="2" presStyleCnt="3"/>
      <dgm:spPr/>
    </dgm:pt>
    <dgm:pt modelId="{67F526CF-185D-4E96-9243-B28398023C07}" type="pres">
      <dgm:prSet presAssocID="{9C909BC1-02D5-4E45-8C32-1007AD589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434A1E4-F7A8-4B3F-B75E-A0F4A8858E75}" type="pres">
      <dgm:prSet presAssocID="{9C909BC1-02D5-4E45-8C32-1007AD589D60}" presName="spaceRect" presStyleCnt="0"/>
      <dgm:spPr/>
    </dgm:pt>
    <dgm:pt modelId="{631C6360-E579-4DB8-8D19-81135FA64A34}" type="pres">
      <dgm:prSet presAssocID="{9C909BC1-02D5-4E45-8C32-1007AD589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EA817-CA6F-4B4A-926B-58856D8D5DB9}" type="presOf" srcId="{8A3284A0-639D-4A01-A8B5-6B59E21C6582}" destId="{7198130F-756E-465E-AA68-BCD30FF37576}" srcOrd="0" destOrd="0" presId="urn:microsoft.com/office/officeart/2018/2/layout/IconVerticalSolidList"/>
    <dgm:cxn modelId="{7D73FE1C-55DD-49AD-A293-33F33795DABE}" srcId="{70C717E9-8CAC-43C2-B4FF-E8689D25E18D}" destId="{99E802BC-13EE-4936-8080-A56BE25AA5B2}" srcOrd="1" destOrd="0" parTransId="{41D4FEF8-B28B-4A0F-9934-0652379D97CD}" sibTransId="{3C8FD309-AA15-413A-8213-82610C176F55}"/>
    <dgm:cxn modelId="{53B27029-0A44-4E02-843D-9B03C3BB849A}" type="presOf" srcId="{70C717E9-8CAC-43C2-B4FF-E8689D25E18D}" destId="{66D4C3BF-AE54-4082-A4F7-7B8C45946D06}" srcOrd="0" destOrd="0" presId="urn:microsoft.com/office/officeart/2018/2/layout/IconVerticalSolidList"/>
    <dgm:cxn modelId="{E8D57C5D-8319-4D3C-9CE2-49FEADCE6E30}" srcId="{70C717E9-8CAC-43C2-B4FF-E8689D25E18D}" destId="{9C909BC1-02D5-4E45-8C32-1007AD589D60}" srcOrd="2" destOrd="0" parTransId="{F1A04592-2AB3-4731-A417-2B4477ED1F65}" sibTransId="{573B6B8A-172F-4EEB-92D5-83ADD56BF453}"/>
    <dgm:cxn modelId="{C85B0362-1E55-4F31-A8BE-CE5BA057686F}" srcId="{70C717E9-8CAC-43C2-B4FF-E8689D25E18D}" destId="{8A3284A0-639D-4A01-A8B5-6B59E21C6582}" srcOrd="0" destOrd="0" parTransId="{D3CB476D-3668-4C18-B2E8-91EC7C59BC71}" sibTransId="{D67E44B4-6FBA-4F08-A281-3E4CE684D545}"/>
    <dgm:cxn modelId="{A43E20E3-4411-4015-BD44-19E146A0A5D3}" type="presOf" srcId="{9C909BC1-02D5-4E45-8C32-1007AD589D60}" destId="{631C6360-E579-4DB8-8D19-81135FA64A34}" srcOrd="0" destOrd="0" presId="urn:microsoft.com/office/officeart/2018/2/layout/IconVerticalSolidList"/>
    <dgm:cxn modelId="{822F10FD-65FB-41B4-BB1F-E1B46B77CA7E}" type="presOf" srcId="{99E802BC-13EE-4936-8080-A56BE25AA5B2}" destId="{7B3ABFAA-DD48-4A43-9541-64899735D738}" srcOrd="0" destOrd="0" presId="urn:microsoft.com/office/officeart/2018/2/layout/IconVerticalSolidList"/>
    <dgm:cxn modelId="{9FCCDCF3-6C99-44FA-B6D5-E340821E7B2F}" type="presParOf" srcId="{66D4C3BF-AE54-4082-A4F7-7B8C45946D06}" destId="{DE79DFE2-269C-4ECF-977E-6A8418B6B5BA}" srcOrd="0" destOrd="0" presId="urn:microsoft.com/office/officeart/2018/2/layout/IconVerticalSolidList"/>
    <dgm:cxn modelId="{857D1BC4-A827-4C48-827C-371FFD7192CA}" type="presParOf" srcId="{DE79DFE2-269C-4ECF-977E-6A8418B6B5BA}" destId="{67CA4D3C-6EFD-467C-99ED-9841D7AEBA07}" srcOrd="0" destOrd="0" presId="urn:microsoft.com/office/officeart/2018/2/layout/IconVerticalSolidList"/>
    <dgm:cxn modelId="{3CC17DF7-534D-431B-B92B-5B916EA0CFF4}" type="presParOf" srcId="{DE79DFE2-269C-4ECF-977E-6A8418B6B5BA}" destId="{E517C136-04B9-4494-9BF0-3FE2E672A9D3}" srcOrd="1" destOrd="0" presId="urn:microsoft.com/office/officeart/2018/2/layout/IconVerticalSolidList"/>
    <dgm:cxn modelId="{54E1AB9B-45B8-41BA-BF5E-DF8C0F963421}" type="presParOf" srcId="{DE79DFE2-269C-4ECF-977E-6A8418B6B5BA}" destId="{B625EF32-806B-4967-8055-827D87937C0E}" srcOrd="2" destOrd="0" presId="urn:microsoft.com/office/officeart/2018/2/layout/IconVerticalSolidList"/>
    <dgm:cxn modelId="{47281C90-425C-40B8-929A-F103E4267845}" type="presParOf" srcId="{DE79DFE2-269C-4ECF-977E-6A8418B6B5BA}" destId="{7198130F-756E-465E-AA68-BCD30FF37576}" srcOrd="3" destOrd="0" presId="urn:microsoft.com/office/officeart/2018/2/layout/IconVerticalSolidList"/>
    <dgm:cxn modelId="{6DBD966A-C543-4243-A979-85340D90FC85}" type="presParOf" srcId="{66D4C3BF-AE54-4082-A4F7-7B8C45946D06}" destId="{81C39286-A08A-4A1C-973B-12F86FF928CF}" srcOrd="1" destOrd="0" presId="urn:microsoft.com/office/officeart/2018/2/layout/IconVerticalSolidList"/>
    <dgm:cxn modelId="{2A838F2F-A4C7-498F-A449-91F0111E8740}" type="presParOf" srcId="{66D4C3BF-AE54-4082-A4F7-7B8C45946D06}" destId="{AE8218E8-E36C-4755-8484-0E7CABC0E8F8}" srcOrd="2" destOrd="0" presId="urn:microsoft.com/office/officeart/2018/2/layout/IconVerticalSolidList"/>
    <dgm:cxn modelId="{44E32097-7C35-4489-97B4-C8788638E967}" type="presParOf" srcId="{AE8218E8-E36C-4755-8484-0E7CABC0E8F8}" destId="{8299AEA9-FF93-4D52-86E4-F0DE1103B6A0}" srcOrd="0" destOrd="0" presId="urn:microsoft.com/office/officeart/2018/2/layout/IconVerticalSolidList"/>
    <dgm:cxn modelId="{D5660885-8EDC-44E5-91A9-A4416AD24A9A}" type="presParOf" srcId="{AE8218E8-E36C-4755-8484-0E7CABC0E8F8}" destId="{31629623-D655-45F9-B7E0-4AA247619989}" srcOrd="1" destOrd="0" presId="urn:microsoft.com/office/officeart/2018/2/layout/IconVerticalSolidList"/>
    <dgm:cxn modelId="{7BAD73F2-8FDA-4326-A042-271C206ED13C}" type="presParOf" srcId="{AE8218E8-E36C-4755-8484-0E7CABC0E8F8}" destId="{8B06AB5D-1537-4135-8D54-1D1FD2A4B71A}" srcOrd="2" destOrd="0" presId="urn:microsoft.com/office/officeart/2018/2/layout/IconVerticalSolidList"/>
    <dgm:cxn modelId="{46946B66-C7E8-4A28-A14D-05E3772AA658}" type="presParOf" srcId="{AE8218E8-E36C-4755-8484-0E7CABC0E8F8}" destId="{7B3ABFAA-DD48-4A43-9541-64899735D738}" srcOrd="3" destOrd="0" presId="urn:microsoft.com/office/officeart/2018/2/layout/IconVerticalSolidList"/>
    <dgm:cxn modelId="{7120BA4A-B6E3-4787-8813-94732B80ECF0}" type="presParOf" srcId="{66D4C3BF-AE54-4082-A4F7-7B8C45946D06}" destId="{BED12513-DC34-4376-A64D-E198F9C00B6C}" srcOrd="3" destOrd="0" presId="urn:microsoft.com/office/officeart/2018/2/layout/IconVerticalSolidList"/>
    <dgm:cxn modelId="{E2A78851-EBE6-48F2-A4F3-D1A9C79B2CE8}" type="presParOf" srcId="{66D4C3BF-AE54-4082-A4F7-7B8C45946D06}" destId="{7406E9F1-CE44-4A94-94BF-AC03226E3ED8}" srcOrd="4" destOrd="0" presId="urn:microsoft.com/office/officeart/2018/2/layout/IconVerticalSolidList"/>
    <dgm:cxn modelId="{1607913F-732C-4965-804E-4E2A8A91EF99}" type="presParOf" srcId="{7406E9F1-CE44-4A94-94BF-AC03226E3ED8}" destId="{5CEC99DC-3B07-4919-928D-26AE467F30F4}" srcOrd="0" destOrd="0" presId="urn:microsoft.com/office/officeart/2018/2/layout/IconVerticalSolidList"/>
    <dgm:cxn modelId="{3A3164E7-F523-4EB2-A6AC-478DB5A6CC70}" type="presParOf" srcId="{7406E9F1-CE44-4A94-94BF-AC03226E3ED8}" destId="{67F526CF-185D-4E96-9243-B28398023C07}" srcOrd="1" destOrd="0" presId="urn:microsoft.com/office/officeart/2018/2/layout/IconVerticalSolidList"/>
    <dgm:cxn modelId="{275B94F1-6A5A-46AC-BE3F-3C24B54660DA}" type="presParOf" srcId="{7406E9F1-CE44-4A94-94BF-AC03226E3ED8}" destId="{5434A1E4-F7A8-4B3F-B75E-A0F4A8858E75}" srcOrd="2" destOrd="0" presId="urn:microsoft.com/office/officeart/2018/2/layout/IconVerticalSolidList"/>
    <dgm:cxn modelId="{EB76E030-64BF-4762-9817-BE0DDF45FBF6}" type="presParOf" srcId="{7406E9F1-CE44-4A94-94BF-AC03226E3ED8}" destId="{631C6360-E579-4DB8-8D19-81135FA64A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45AA61-7E9E-4EF6-9713-9B2801A9D3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70274-9A40-4AD4-8183-0645368A2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are less efficient.</a:t>
          </a:r>
        </a:p>
      </dgm:t>
    </dgm:pt>
    <dgm:pt modelId="{C3BBDD93-2F3E-4A3E-84E3-CA0DEA1323C3}" type="parTrans" cxnId="{A609C561-29B8-48AE-91A7-E9526A7F4F3D}">
      <dgm:prSet/>
      <dgm:spPr/>
      <dgm:t>
        <a:bodyPr/>
        <a:lstStyle/>
        <a:p>
          <a:endParaRPr lang="en-US"/>
        </a:p>
      </dgm:t>
    </dgm:pt>
    <dgm:pt modelId="{C99C6264-D9FD-45F1-B7D7-008DA25DB399}" type="sibTrans" cxnId="{A609C561-29B8-48AE-91A7-E9526A7F4F3D}">
      <dgm:prSet/>
      <dgm:spPr/>
      <dgm:t>
        <a:bodyPr/>
        <a:lstStyle/>
        <a:p>
          <a:endParaRPr lang="en-US"/>
        </a:p>
      </dgm:t>
    </dgm:pt>
    <dgm:pt modelId="{2F7CD73A-E63A-4C06-B5C7-BFF0D6FA8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Their size affects decision quality. </a:t>
          </a:r>
        </a:p>
      </dgm:t>
    </dgm:pt>
    <dgm:pt modelId="{B070F20B-74D5-4C0F-BA8C-262DA633FDB1}" type="parTrans" cxnId="{EC91C219-6C92-475C-BA43-EC565A43FA95}">
      <dgm:prSet/>
      <dgm:spPr/>
      <dgm:t>
        <a:bodyPr/>
        <a:lstStyle/>
        <a:p>
          <a:endParaRPr lang="en-US"/>
        </a:p>
      </dgm:t>
    </dgm:pt>
    <dgm:pt modelId="{18C8AE45-BFAE-4751-B4E5-737A7554DD55}" type="sibTrans" cxnId="{EC91C219-6C92-475C-BA43-EC565A43FA95}">
      <dgm:prSet/>
      <dgm:spPr/>
      <dgm:t>
        <a:bodyPr/>
        <a:lstStyle/>
        <a:p>
          <a:endParaRPr lang="en-US"/>
        </a:p>
      </dgm:t>
    </dgm:pt>
    <dgm:pt modelId="{DE59E0BB-402D-46C4-88C2-08BAE7A17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may be too confident. </a:t>
          </a:r>
        </a:p>
      </dgm:t>
    </dgm:pt>
    <dgm:pt modelId="{72DB8346-CFA6-4C06-9C52-60FC0787D02A}" type="parTrans" cxnId="{C03280DF-786E-4715-AD7B-54981D224A1C}">
      <dgm:prSet/>
      <dgm:spPr/>
      <dgm:t>
        <a:bodyPr/>
        <a:lstStyle/>
        <a:p>
          <a:endParaRPr lang="en-US"/>
        </a:p>
      </dgm:t>
    </dgm:pt>
    <dgm:pt modelId="{30B9DB68-83F3-4E5F-9633-87682C6FB4F2}" type="sibTrans" cxnId="{C03280DF-786E-4715-AD7B-54981D224A1C}">
      <dgm:prSet/>
      <dgm:spPr/>
      <dgm:t>
        <a:bodyPr/>
        <a:lstStyle/>
        <a:p>
          <a:endParaRPr lang="en-US"/>
        </a:p>
      </dgm:t>
    </dgm:pt>
    <dgm:pt modelId="{92F0FEB6-5FE2-4877-86DC-82B7B97BE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Knowledge counts. </a:t>
          </a:r>
        </a:p>
      </dgm:t>
    </dgm:pt>
    <dgm:pt modelId="{8522306B-BEF9-4B1C-A8F9-1EA5EC075CBA}" type="parTrans" cxnId="{2D3D7E06-244E-4868-B69F-A432B7E86445}">
      <dgm:prSet/>
      <dgm:spPr/>
      <dgm:t>
        <a:bodyPr/>
        <a:lstStyle/>
        <a:p>
          <a:endParaRPr lang="en-US"/>
        </a:p>
      </dgm:t>
    </dgm:pt>
    <dgm:pt modelId="{6128FAC5-CF29-4771-9D37-DB459A97D2B3}" type="sibTrans" cxnId="{2D3D7E06-244E-4868-B69F-A432B7E86445}">
      <dgm:prSet/>
      <dgm:spPr/>
      <dgm:t>
        <a:bodyPr/>
        <a:lstStyle/>
        <a:p>
          <a:endParaRPr lang="en-US"/>
        </a:p>
      </dgm:t>
    </dgm:pt>
    <dgm:pt modelId="{9CDA9BCD-4C1A-48C8-8C94-83D48E21388D}" type="pres">
      <dgm:prSet presAssocID="{C845AA61-7E9E-4EF6-9713-9B2801A9D355}" presName="root" presStyleCnt="0">
        <dgm:presLayoutVars>
          <dgm:dir/>
          <dgm:resizeHandles val="exact"/>
        </dgm:presLayoutVars>
      </dgm:prSet>
      <dgm:spPr/>
    </dgm:pt>
    <dgm:pt modelId="{04199583-906F-4D51-83DD-AE2104F541D8}" type="pres">
      <dgm:prSet presAssocID="{6B170274-9A40-4AD4-8183-0645368A2092}" presName="compNode" presStyleCnt="0"/>
      <dgm:spPr/>
    </dgm:pt>
    <dgm:pt modelId="{58A9E8F5-3710-4BDF-89E0-F3099E3D3CD5}" type="pres">
      <dgm:prSet presAssocID="{6B170274-9A40-4AD4-8183-0645368A2092}" presName="bgRect" presStyleLbl="bgShp" presStyleIdx="0" presStyleCnt="4"/>
      <dgm:spPr/>
    </dgm:pt>
    <dgm:pt modelId="{0EE0424D-2906-42B7-B86C-42AE52AB5761}" type="pres">
      <dgm:prSet presAssocID="{6B170274-9A40-4AD4-8183-0645368A20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6449336-6478-4657-AAB7-3B0B37118938}" type="pres">
      <dgm:prSet presAssocID="{6B170274-9A40-4AD4-8183-0645368A2092}" presName="spaceRect" presStyleCnt="0"/>
      <dgm:spPr/>
    </dgm:pt>
    <dgm:pt modelId="{00D393F9-C96E-4179-95C8-C68625407023}" type="pres">
      <dgm:prSet presAssocID="{6B170274-9A40-4AD4-8183-0645368A2092}" presName="parTx" presStyleLbl="revTx" presStyleIdx="0" presStyleCnt="4">
        <dgm:presLayoutVars>
          <dgm:chMax val="0"/>
          <dgm:chPref val="0"/>
        </dgm:presLayoutVars>
      </dgm:prSet>
      <dgm:spPr/>
    </dgm:pt>
    <dgm:pt modelId="{27E147ED-CFE9-406D-BA01-25E045D46A9E}" type="pres">
      <dgm:prSet presAssocID="{C99C6264-D9FD-45F1-B7D7-008DA25DB399}" presName="sibTrans" presStyleCnt="0"/>
      <dgm:spPr/>
    </dgm:pt>
    <dgm:pt modelId="{CEF4BBEA-08E6-4142-BC61-9B28EE807882}" type="pres">
      <dgm:prSet presAssocID="{2F7CD73A-E63A-4C06-B5C7-BFF0D6FA8CF1}" presName="compNode" presStyleCnt="0"/>
      <dgm:spPr/>
    </dgm:pt>
    <dgm:pt modelId="{57BDC1F6-E036-4FD9-9660-8EA026B1AE99}" type="pres">
      <dgm:prSet presAssocID="{2F7CD73A-E63A-4C06-B5C7-BFF0D6FA8CF1}" presName="bgRect" presStyleLbl="bgShp" presStyleIdx="1" presStyleCnt="4"/>
      <dgm:spPr/>
    </dgm:pt>
    <dgm:pt modelId="{A8F1D348-659C-4AD6-B37F-90A5153E6718}" type="pres">
      <dgm:prSet presAssocID="{2F7CD73A-E63A-4C06-B5C7-BFF0D6FA8C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1B473D7-0F39-46FA-A426-CF843978D42A}" type="pres">
      <dgm:prSet presAssocID="{2F7CD73A-E63A-4C06-B5C7-BFF0D6FA8CF1}" presName="spaceRect" presStyleCnt="0"/>
      <dgm:spPr/>
    </dgm:pt>
    <dgm:pt modelId="{E06DAF5C-D759-4AA9-A433-FEC6B2374FBE}" type="pres">
      <dgm:prSet presAssocID="{2F7CD73A-E63A-4C06-B5C7-BFF0D6FA8CF1}" presName="parTx" presStyleLbl="revTx" presStyleIdx="1" presStyleCnt="4">
        <dgm:presLayoutVars>
          <dgm:chMax val="0"/>
          <dgm:chPref val="0"/>
        </dgm:presLayoutVars>
      </dgm:prSet>
      <dgm:spPr/>
    </dgm:pt>
    <dgm:pt modelId="{F8604F34-D49C-494A-BAFE-1806386AC2AF}" type="pres">
      <dgm:prSet presAssocID="{18C8AE45-BFAE-4751-B4E5-737A7554DD55}" presName="sibTrans" presStyleCnt="0"/>
      <dgm:spPr/>
    </dgm:pt>
    <dgm:pt modelId="{C656D1AB-9925-472B-8036-97163A03FA46}" type="pres">
      <dgm:prSet presAssocID="{DE59E0BB-402D-46C4-88C2-08BAE7A17450}" presName="compNode" presStyleCnt="0"/>
      <dgm:spPr/>
    </dgm:pt>
    <dgm:pt modelId="{8C98DD86-5CEA-44F7-9B4E-94C5B6C8A223}" type="pres">
      <dgm:prSet presAssocID="{DE59E0BB-402D-46C4-88C2-08BAE7A17450}" presName="bgRect" presStyleLbl="bgShp" presStyleIdx="2" presStyleCnt="4"/>
      <dgm:spPr/>
    </dgm:pt>
    <dgm:pt modelId="{C11955BE-80F6-450A-A9FC-245F17AF8C54}" type="pres">
      <dgm:prSet presAssocID="{DE59E0BB-402D-46C4-88C2-08BAE7A174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B26FB40D-2036-435F-AAF7-011FA648B4FD}" type="pres">
      <dgm:prSet presAssocID="{DE59E0BB-402D-46C4-88C2-08BAE7A17450}" presName="spaceRect" presStyleCnt="0"/>
      <dgm:spPr/>
    </dgm:pt>
    <dgm:pt modelId="{5BF3AB9B-113B-4914-BCE4-BA43EFA67137}" type="pres">
      <dgm:prSet presAssocID="{DE59E0BB-402D-46C4-88C2-08BAE7A17450}" presName="parTx" presStyleLbl="revTx" presStyleIdx="2" presStyleCnt="4">
        <dgm:presLayoutVars>
          <dgm:chMax val="0"/>
          <dgm:chPref val="0"/>
        </dgm:presLayoutVars>
      </dgm:prSet>
      <dgm:spPr/>
    </dgm:pt>
    <dgm:pt modelId="{B98CC9E7-B8C1-4DAD-BD66-3BBE83080532}" type="pres">
      <dgm:prSet presAssocID="{30B9DB68-83F3-4E5F-9633-87682C6FB4F2}" presName="sibTrans" presStyleCnt="0"/>
      <dgm:spPr/>
    </dgm:pt>
    <dgm:pt modelId="{58A4F38B-2022-42F2-8C5D-3BC9E612C996}" type="pres">
      <dgm:prSet presAssocID="{92F0FEB6-5FE2-4877-86DC-82B7B97BEEC2}" presName="compNode" presStyleCnt="0"/>
      <dgm:spPr/>
    </dgm:pt>
    <dgm:pt modelId="{B06E8BE5-9114-4157-B324-FF8F29D546E7}" type="pres">
      <dgm:prSet presAssocID="{92F0FEB6-5FE2-4877-86DC-82B7B97BEEC2}" presName="bgRect" presStyleLbl="bgShp" presStyleIdx="3" presStyleCnt="4"/>
      <dgm:spPr/>
    </dgm:pt>
    <dgm:pt modelId="{7B368E1C-26E0-4E6A-BBFD-7D354CDB14C9}" type="pres">
      <dgm:prSet presAssocID="{92F0FEB6-5FE2-4877-86DC-82B7B97BEE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38DFCD-8468-4F82-AC24-E0A0EB244259}" type="pres">
      <dgm:prSet presAssocID="{92F0FEB6-5FE2-4877-86DC-82B7B97BEEC2}" presName="spaceRect" presStyleCnt="0"/>
      <dgm:spPr/>
    </dgm:pt>
    <dgm:pt modelId="{5E3F2A09-8102-4BE9-B834-0D1AC7D88B80}" type="pres">
      <dgm:prSet presAssocID="{92F0FEB6-5FE2-4877-86DC-82B7B97BEE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3D7E06-244E-4868-B69F-A432B7E86445}" srcId="{C845AA61-7E9E-4EF6-9713-9B2801A9D355}" destId="{92F0FEB6-5FE2-4877-86DC-82B7B97BEEC2}" srcOrd="3" destOrd="0" parTransId="{8522306B-BEF9-4B1C-A8F9-1EA5EC075CBA}" sibTransId="{6128FAC5-CF29-4771-9D37-DB459A97D2B3}"/>
    <dgm:cxn modelId="{EC91C219-6C92-475C-BA43-EC565A43FA95}" srcId="{C845AA61-7E9E-4EF6-9713-9B2801A9D355}" destId="{2F7CD73A-E63A-4C06-B5C7-BFF0D6FA8CF1}" srcOrd="1" destOrd="0" parTransId="{B070F20B-74D5-4C0F-BA8C-262DA633FDB1}" sibTransId="{18C8AE45-BFAE-4751-B4E5-737A7554DD55}"/>
    <dgm:cxn modelId="{A302E02C-2513-4920-9229-94EBC2A4DA2A}" type="presOf" srcId="{2F7CD73A-E63A-4C06-B5C7-BFF0D6FA8CF1}" destId="{E06DAF5C-D759-4AA9-A433-FEC6B2374FBE}" srcOrd="0" destOrd="0" presId="urn:microsoft.com/office/officeart/2018/2/layout/IconVerticalSolidList"/>
    <dgm:cxn modelId="{7DDEA839-3D55-4911-9F99-1FDC68E7E531}" type="presOf" srcId="{DE59E0BB-402D-46C4-88C2-08BAE7A17450}" destId="{5BF3AB9B-113B-4914-BCE4-BA43EFA67137}" srcOrd="0" destOrd="0" presId="urn:microsoft.com/office/officeart/2018/2/layout/IconVerticalSolidList"/>
    <dgm:cxn modelId="{A609C561-29B8-48AE-91A7-E9526A7F4F3D}" srcId="{C845AA61-7E9E-4EF6-9713-9B2801A9D355}" destId="{6B170274-9A40-4AD4-8183-0645368A2092}" srcOrd="0" destOrd="0" parTransId="{C3BBDD93-2F3E-4A3E-84E3-CA0DEA1323C3}" sibTransId="{C99C6264-D9FD-45F1-B7D7-008DA25DB399}"/>
    <dgm:cxn modelId="{8C70457C-69E6-4FAE-ACB6-D9136CF7323E}" type="presOf" srcId="{6B170274-9A40-4AD4-8183-0645368A2092}" destId="{00D393F9-C96E-4179-95C8-C68625407023}" srcOrd="0" destOrd="0" presId="urn:microsoft.com/office/officeart/2018/2/layout/IconVerticalSolidList"/>
    <dgm:cxn modelId="{A5651BD1-3A65-48F8-A9B2-2D06CC9BDB6A}" type="presOf" srcId="{C845AA61-7E9E-4EF6-9713-9B2801A9D355}" destId="{9CDA9BCD-4C1A-48C8-8C94-83D48E21388D}" srcOrd="0" destOrd="0" presId="urn:microsoft.com/office/officeart/2018/2/layout/IconVerticalSolidList"/>
    <dgm:cxn modelId="{D38A6CD8-69B6-42A2-A6AF-FC30EF726D4F}" type="presOf" srcId="{92F0FEB6-5FE2-4877-86DC-82B7B97BEEC2}" destId="{5E3F2A09-8102-4BE9-B834-0D1AC7D88B80}" srcOrd="0" destOrd="0" presId="urn:microsoft.com/office/officeart/2018/2/layout/IconVerticalSolidList"/>
    <dgm:cxn modelId="{C03280DF-786E-4715-AD7B-54981D224A1C}" srcId="{C845AA61-7E9E-4EF6-9713-9B2801A9D355}" destId="{DE59E0BB-402D-46C4-88C2-08BAE7A17450}" srcOrd="2" destOrd="0" parTransId="{72DB8346-CFA6-4C06-9C52-60FC0787D02A}" sibTransId="{30B9DB68-83F3-4E5F-9633-87682C6FB4F2}"/>
    <dgm:cxn modelId="{313FC166-F2DD-40A3-98E6-EF583DA027E1}" type="presParOf" srcId="{9CDA9BCD-4C1A-48C8-8C94-83D48E21388D}" destId="{04199583-906F-4D51-83DD-AE2104F541D8}" srcOrd="0" destOrd="0" presId="urn:microsoft.com/office/officeart/2018/2/layout/IconVerticalSolidList"/>
    <dgm:cxn modelId="{E7E92303-84BC-4D79-A73D-CBEDA39A3903}" type="presParOf" srcId="{04199583-906F-4D51-83DD-AE2104F541D8}" destId="{58A9E8F5-3710-4BDF-89E0-F3099E3D3CD5}" srcOrd="0" destOrd="0" presId="urn:microsoft.com/office/officeart/2018/2/layout/IconVerticalSolidList"/>
    <dgm:cxn modelId="{4F5D35A6-311F-4384-B53C-76334B8C75FB}" type="presParOf" srcId="{04199583-906F-4D51-83DD-AE2104F541D8}" destId="{0EE0424D-2906-42B7-B86C-42AE52AB5761}" srcOrd="1" destOrd="0" presId="urn:microsoft.com/office/officeart/2018/2/layout/IconVerticalSolidList"/>
    <dgm:cxn modelId="{CEFC2FB7-B266-42B5-B3D1-53FB33B6EA92}" type="presParOf" srcId="{04199583-906F-4D51-83DD-AE2104F541D8}" destId="{B6449336-6478-4657-AAB7-3B0B37118938}" srcOrd="2" destOrd="0" presId="urn:microsoft.com/office/officeart/2018/2/layout/IconVerticalSolidList"/>
    <dgm:cxn modelId="{A88E0054-E83A-4EC2-A4C0-B697A82875E2}" type="presParOf" srcId="{04199583-906F-4D51-83DD-AE2104F541D8}" destId="{00D393F9-C96E-4179-95C8-C68625407023}" srcOrd="3" destOrd="0" presId="urn:microsoft.com/office/officeart/2018/2/layout/IconVerticalSolidList"/>
    <dgm:cxn modelId="{1D5BD314-888C-4FBE-98CB-2EB149C50B2D}" type="presParOf" srcId="{9CDA9BCD-4C1A-48C8-8C94-83D48E21388D}" destId="{27E147ED-CFE9-406D-BA01-25E045D46A9E}" srcOrd="1" destOrd="0" presId="urn:microsoft.com/office/officeart/2018/2/layout/IconVerticalSolidList"/>
    <dgm:cxn modelId="{194AB94F-E5AA-41D9-8B53-B8993874AE24}" type="presParOf" srcId="{9CDA9BCD-4C1A-48C8-8C94-83D48E21388D}" destId="{CEF4BBEA-08E6-4142-BC61-9B28EE807882}" srcOrd="2" destOrd="0" presId="urn:microsoft.com/office/officeart/2018/2/layout/IconVerticalSolidList"/>
    <dgm:cxn modelId="{FFAA17E5-6879-451C-919A-B85A2EC46556}" type="presParOf" srcId="{CEF4BBEA-08E6-4142-BC61-9B28EE807882}" destId="{57BDC1F6-E036-4FD9-9660-8EA026B1AE99}" srcOrd="0" destOrd="0" presId="urn:microsoft.com/office/officeart/2018/2/layout/IconVerticalSolidList"/>
    <dgm:cxn modelId="{39846CD3-1509-4F0E-AF36-37B26F6F316F}" type="presParOf" srcId="{CEF4BBEA-08E6-4142-BC61-9B28EE807882}" destId="{A8F1D348-659C-4AD6-B37F-90A5153E6718}" srcOrd="1" destOrd="0" presId="urn:microsoft.com/office/officeart/2018/2/layout/IconVerticalSolidList"/>
    <dgm:cxn modelId="{F6EEA4F3-40A8-4A2F-82A9-F93DA7A18730}" type="presParOf" srcId="{CEF4BBEA-08E6-4142-BC61-9B28EE807882}" destId="{C1B473D7-0F39-46FA-A426-CF843978D42A}" srcOrd="2" destOrd="0" presId="urn:microsoft.com/office/officeart/2018/2/layout/IconVerticalSolidList"/>
    <dgm:cxn modelId="{273BF59D-2F55-4376-AF20-473BF1710F65}" type="presParOf" srcId="{CEF4BBEA-08E6-4142-BC61-9B28EE807882}" destId="{E06DAF5C-D759-4AA9-A433-FEC6B2374FBE}" srcOrd="3" destOrd="0" presId="urn:microsoft.com/office/officeart/2018/2/layout/IconVerticalSolidList"/>
    <dgm:cxn modelId="{666AF844-4941-4C65-986E-CD917CCAB54A}" type="presParOf" srcId="{9CDA9BCD-4C1A-48C8-8C94-83D48E21388D}" destId="{F8604F34-D49C-494A-BAFE-1806386AC2AF}" srcOrd="3" destOrd="0" presId="urn:microsoft.com/office/officeart/2018/2/layout/IconVerticalSolidList"/>
    <dgm:cxn modelId="{2DCD342E-8146-4D51-BABA-CAD470F8E94A}" type="presParOf" srcId="{9CDA9BCD-4C1A-48C8-8C94-83D48E21388D}" destId="{C656D1AB-9925-472B-8036-97163A03FA46}" srcOrd="4" destOrd="0" presId="urn:microsoft.com/office/officeart/2018/2/layout/IconVerticalSolidList"/>
    <dgm:cxn modelId="{CB64F49A-2945-45D8-9B5C-C043F5ACC782}" type="presParOf" srcId="{C656D1AB-9925-472B-8036-97163A03FA46}" destId="{8C98DD86-5CEA-44F7-9B4E-94C5B6C8A223}" srcOrd="0" destOrd="0" presId="urn:microsoft.com/office/officeart/2018/2/layout/IconVerticalSolidList"/>
    <dgm:cxn modelId="{0770D729-E0EC-4FFC-9F07-956842EC27A1}" type="presParOf" srcId="{C656D1AB-9925-472B-8036-97163A03FA46}" destId="{C11955BE-80F6-450A-A9FC-245F17AF8C54}" srcOrd="1" destOrd="0" presId="urn:microsoft.com/office/officeart/2018/2/layout/IconVerticalSolidList"/>
    <dgm:cxn modelId="{C45A23E9-8978-43CA-8CC8-7875BF77A325}" type="presParOf" srcId="{C656D1AB-9925-472B-8036-97163A03FA46}" destId="{B26FB40D-2036-435F-AAF7-011FA648B4FD}" srcOrd="2" destOrd="0" presId="urn:microsoft.com/office/officeart/2018/2/layout/IconVerticalSolidList"/>
    <dgm:cxn modelId="{E83293D3-7C4C-4ABC-A3C7-025852165A34}" type="presParOf" srcId="{C656D1AB-9925-472B-8036-97163A03FA46}" destId="{5BF3AB9B-113B-4914-BCE4-BA43EFA67137}" srcOrd="3" destOrd="0" presId="urn:microsoft.com/office/officeart/2018/2/layout/IconVerticalSolidList"/>
    <dgm:cxn modelId="{F7120091-6D95-4229-85A6-68D2633A3367}" type="presParOf" srcId="{9CDA9BCD-4C1A-48C8-8C94-83D48E21388D}" destId="{B98CC9E7-B8C1-4DAD-BD66-3BBE83080532}" srcOrd="5" destOrd="0" presId="urn:microsoft.com/office/officeart/2018/2/layout/IconVerticalSolidList"/>
    <dgm:cxn modelId="{5FBD2F97-D4F6-4C28-991F-44DE8F40866C}" type="presParOf" srcId="{9CDA9BCD-4C1A-48C8-8C94-83D48E21388D}" destId="{58A4F38B-2022-42F2-8C5D-3BC9E612C996}" srcOrd="6" destOrd="0" presId="urn:microsoft.com/office/officeart/2018/2/layout/IconVerticalSolidList"/>
    <dgm:cxn modelId="{8437BD5F-1702-4B8C-91D2-53521F10C835}" type="presParOf" srcId="{58A4F38B-2022-42F2-8C5D-3BC9E612C996}" destId="{B06E8BE5-9114-4157-B324-FF8F29D546E7}" srcOrd="0" destOrd="0" presId="urn:microsoft.com/office/officeart/2018/2/layout/IconVerticalSolidList"/>
    <dgm:cxn modelId="{26B4CEC0-DDFA-450A-B6A4-A02AD6A22B81}" type="presParOf" srcId="{58A4F38B-2022-42F2-8C5D-3BC9E612C996}" destId="{7B368E1C-26E0-4E6A-BBFD-7D354CDB14C9}" srcOrd="1" destOrd="0" presId="urn:microsoft.com/office/officeart/2018/2/layout/IconVerticalSolidList"/>
    <dgm:cxn modelId="{8D6F59A8-B7D8-46D5-87D6-AF10C885F4D1}" type="presParOf" srcId="{58A4F38B-2022-42F2-8C5D-3BC9E612C996}" destId="{3938DFCD-8468-4F82-AC24-E0A0EB244259}" srcOrd="2" destOrd="0" presId="urn:microsoft.com/office/officeart/2018/2/layout/IconVerticalSolidList"/>
    <dgm:cxn modelId="{298263D3-9EA0-4A46-9787-94597A6F30A2}" type="presParOf" srcId="{58A4F38B-2022-42F2-8C5D-3BC9E612C996}" destId="{5E3F2A09-8102-4BE9-B834-0D1AC7D88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721CD-C4DD-4A5F-AEEE-58DE3C6628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81CAA0-4B81-4701-859B-8453DF4C4588}">
      <dgm:prSet/>
      <dgm:spPr/>
      <dgm:t>
        <a:bodyPr/>
        <a:lstStyle/>
        <a:p>
          <a:r>
            <a:rPr lang="en-US"/>
            <a:t>Brainstorming: For Increasing Creativity.</a:t>
          </a:r>
        </a:p>
      </dgm:t>
    </dgm:pt>
    <dgm:pt modelId="{5CB53320-CE10-4319-9E25-13F1ED6B9B23}" type="parTrans" cxnId="{B4B12CB0-F14C-43E0-ABCF-F5322CCA3EE2}">
      <dgm:prSet/>
      <dgm:spPr/>
      <dgm:t>
        <a:bodyPr/>
        <a:lstStyle/>
        <a:p>
          <a:endParaRPr lang="en-US"/>
        </a:p>
      </dgm:t>
    </dgm:pt>
    <dgm:pt modelId="{4627E4C4-3AE1-4F89-AD86-FF21F0E92B07}" type="sibTrans" cxnId="{B4B12CB0-F14C-43E0-ABCF-F5322CCA3EE2}">
      <dgm:prSet/>
      <dgm:spPr/>
      <dgm:t>
        <a:bodyPr/>
        <a:lstStyle/>
        <a:p>
          <a:endParaRPr lang="en-US"/>
        </a:p>
      </dgm:t>
    </dgm:pt>
    <dgm:pt modelId="{93F61802-58E6-458D-83AD-0C96E82DA597}">
      <dgm:prSet/>
      <dgm:spPr/>
      <dgm:t>
        <a:bodyPr/>
        <a:lstStyle/>
        <a:p>
          <a:r>
            <a:rPr lang="en-US"/>
            <a:t>Devil’s Advocacy.</a:t>
          </a:r>
        </a:p>
      </dgm:t>
    </dgm:pt>
    <dgm:pt modelId="{EDE7D90F-6F02-4B3D-B0E4-CC1F9FC785AA}" type="parTrans" cxnId="{DAF6B28D-AD07-4A4D-A0F2-24DC3430108B}">
      <dgm:prSet/>
      <dgm:spPr/>
      <dgm:t>
        <a:bodyPr/>
        <a:lstStyle/>
        <a:p>
          <a:endParaRPr lang="en-US"/>
        </a:p>
      </dgm:t>
    </dgm:pt>
    <dgm:pt modelId="{03ED1D33-EB4A-4E6E-A015-97D75DB0015C}" type="sibTrans" cxnId="{DAF6B28D-AD07-4A4D-A0F2-24DC3430108B}">
      <dgm:prSet/>
      <dgm:spPr/>
      <dgm:t>
        <a:bodyPr/>
        <a:lstStyle/>
        <a:p>
          <a:endParaRPr lang="en-US"/>
        </a:p>
      </dgm:t>
    </dgm:pt>
    <dgm:pt modelId="{C6B7D725-0075-4BBE-96C8-14CF8C6EBA4E}">
      <dgm:prSet/>
      <dgm:spPr/>
      <dgm:t>
        <a:bodyPr/>
        <a:lstStyle/>
        <a:p>
          <a:r>
            <a:rPr lang="en-US"/>
            <a:t>The Dialectic Method.</a:t>
          </a:r>
        </a:p>
      </dgm:t>
    </dgm:pt>
    <dgm:pt modelId="{CECD24E9-E1A3-4CBE-AACC-7CAE116E6AEB}" type="parTrans" cxnId="{3F333623-D756-4CC0-A3FB-33FBADBCB8D1}">
      <dgm:prSet/>
      <dgm:spPr/>
      <dgm:t>
        <a:bodyPr/>
        <a:lstStyle/>
        <a:p>
          <a:endParaRPr lang="en-US"/>
        </a:p>
      </dgm:t>
    </dgm:pt>
    <dgm:pt modelId="{B133B1C3-CAF7-439C-A2C3-8FF120A67732}" type="sibTrans" cxnId="{3F333623-D756-4CC0-A3FB-33FBADBCB8D1}">
      <dgm:prSet/>
      <dgm:spPr/>
      <dgm:t>
        <a:bodyPr/>
        <a:lstStyle/>
        <a:p>
          <a:endParaRPr lang="en-US"/>
        </a:p>
      </dgm:t>
    </dgm:pt>
    <dgm:pt modelId="{8159CF40-6ED7-42F7-A43A-317E3E86730D}" type="pres">
      <dgm:prSet presAssocID="{025721CD-C4DD-4A5F-AEEE-58DE3C662871}" presName="linear" presStyleCnt="0">
        <dgm:presLayoutVars>
          <dgm:animLvl val="lvl"/>
          <dgm:resizeHandles val="exact"/>
        </dgm:presLayoutVars>
      </dgm:prSet>
      <dgm:spPr/>
    </dgm:pt>
    <dgm:pt modelId="{1D2D711A-9848-4A5A-AD22-A717FA87027D}" type="pres">
      <dgm:prSet presAssocID="{8B81CAA0-4B81-4701-859B-8453DF4C45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46E471-C5A5-4733-B8AF-3A74785DFBA7}" type="pres">
      <dgm:prSet presAssocID="{4627E4C4-3AE1-4F89-AD86-FF21F0E92B07}" presName="spacer" presStyleCnt="0"/>
      <dgm:spPr/>
    </dgm:pt>
    <dgm:pt modelId="{EF537695-2A0E-4518-9DDE-F2521AC03088}" type="pres">
      <dgm:prSet presAssocID="{93F61802-58E6-458D-83AD-0C96E82DA5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E18ED1-CB70-4057-A9DE-F3442BD6F6A2}" type="pres">
      <dgm:prSet presAssocID="{03ED1D33-EB4A-4E6E-A015-97D75DB0015C}" presName="spacer" presStyleCnt="0"/>
      <dgm:spPr/>
    </dgm:pt>
    <dgm:pt modelId="{F3C22A15-906A-4E15-BA3C-1D75BFDF2735}" type="pres">
      <dgm:prSet presAssocID="{C6B7D725-0075-4BBE-96C8-14CF8C6EBA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B84308-4C84-4FF8-81B5-BB71DD9D9E82}" type="presOf" srcId="{025721CD-C4DD-4A5F-AEEE-58DE3C662871}" destId="{8159CF40-6ED7-42F7-A43A-317E3E86730D}" srcOrd="0" destOrd="0" presId="urn:microsoft.com/office/officeart/2005/8/layout/vList2"/>
    <dgm:cxn modelId="{9750CA17-F62D-4BF0-8D2C-BF27D754F7A8}" type="presOf" srcId="{93F61802-58E6-458D-83AD-0C96E82DA597}" destId="{EF537695-2A0E-4518-9DDE-F2521AC03088}" srcOrd="0" destOrd="0" presId="urn:microsoft.com/office/officeart/2005/8/layout/vList2"/>
    <dgm:cxn modelId="{3F333623-D756-4CC0-A3FB-33FBADBCB8D1}" srcId="{025721CD-C4DD-4A5F-AEEE-58DE3C662871}" destId="{C6B7D725-0075-4BBE-96C8-14CF8C6EBA4E}" srcOrd="2" destOrd="0" parTransId="{CECD24E9-E1A3-4CBE-AACC-7CAE116E6AEB}" sibTransId="{B133B1C3-CAF7-439C-A2C3-8FF120A67732}"/>
    <dgm:cxn modelId="{7E056B50-2622-4EF6-BF4B-2D27A86D4410}" type="presOf" srcId="{8B81CAA0-4B81-4701-859B-8453DF4C4588}" destId="{1D2D711A-9848-4A5A-AD22-A717FA87027D}" srcOrd="0" destOrd="0" presId="urn:microsoft.com/office/officeart/2005/8/layout/vList2"/>
    <dgm:cxn modelId="{27065F8C-151F-49C7-8F65-35CDA142CA4A}" type="presOf" srcId="{C6B7D725-0075-4BBE-96C8-14CF8C6EBA4E}" destId="{F3C22A15-906A-4E15-BA3C-1D75BFDF2735}" srcOrd="0" destOrd="0" presId="urn:microsoft.com/office/officeart/2005/8/layout/vList2"/>
    <dgm:cxn modelId="{DAF6B28D-AD07-4A4D-A0F2-24DC3430108B}" srcId="{025721CD-C4DD-4A5F-AEEE-58DE3C662871}" destId="{93F61802-58E6-458D-83AD-0C96E82DA597}" srcOrd="1" destOrd="0" parTransId="{EDE7D90F-6F02-4B3D-B0E4-CC1F9FC785AA}" sibTransId="{03ED1D33-EB4A-4E6E-A015-97D75DB0015C}"/>
    <dgm:cxn modelId="{B4B12CB0-F14C-43E0-ABCF-F5322CCA3EE2}" srcId="{025721CD-C4DD-4A5F-AEEE-58DE3C662871}" destId="{8B81CAA0-4B81-4701-859B-8453DF4C4588}" srcOrd="0" destOrd="0" parTransId="{5CB53320-CE10-4319-9E25-13F1ED6B9B23}" sibTransId="{4627E4C4-3AE1-4F89-AD86-FF21F0E92B07}"/>
    <dgm:cxn modelId="{E368AF07-2CBE-4A7A-B3B8-7872A7B826A7}" type="presParOf" srcId="{8159CF40-6ED7-42F7-A43A-317E3E86730D}" destId="{1D2D711A-9848-4A5A-AD22-A717FA87027D}" srcOrd="0" destOrd="0" presId="urn:microsoft.com/office/officeart/2005/8/layout/vList2"/>
    <dgm:cxn modelId="{2F283DE4-4CC7-4166-9C6A-4F69CAB16BE2}" type="presParOf" srcId="{8159CF40-6ED7-42F7-A43A-317E3E86730D}" destId="{AB46E471-C5A5-4733-B8AF-3A74785DFBA7}" srcOrd="1" destOrd="0" presId="urn:microsoft.com/office/officeart/2005/8/layout/vList2"/>
    <dgm:cxn modelId="{13690ED3-42BE-4D37-AEAE-E65FD09D2C6D}" type="presParOf" srcId="{8159CF40-6ED7-42F7-A43A-317E3E86730D}" destId="{EF537695-2A0E-4518-9DDE-F2521AC03088}" srcOrd="2" destOrd="0" presId="urn:microsoft.com/office/officeart/2005/8/layout/vList2"/>
    <dgm:cxn modelId="{1D365CE1-7071-4500-9897-DEED4452F1F5}" type="presParOf" srcId="{8159CF40-6ED7-42F7-A43A-317E3E86730D}" destId="{04E18ED1-CB70-4057-A9DE-F3442BD6F6A2}" srcOrd="3" destOrd="0" presId="urn:microsoft.com/office/officeart/2005/8/layout/vList2"/>
    <dgm:cxn modelId="{2A1D2B6B-D92F-4830-ADE6-CB695148C294}" type="presParOf" srcId="{8159CF40-6ED7-42F7-A43A-317E3E86730D}" destId="{F3C22A15-906A-4E15-BA3C-1D75BFDF27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B75E-3784-47AF-BA31-4335B1270545}">
      <dsp:nvSpPr>
        <dsp:cNvPr id="0" name=""/>
        <dsp:cNvSpPr/>
      </dsp:nvSpPr>
      <dsp:spPr>
        <a:xfrm>
          <a:off x="820275" y="10034"/>
          <a:ext cx="1066326" cy="1066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95C97-7993-401A-8267-144C83CC9561}">
      <dsp:nvSpPr>
        <dsp:cNvPr id="0" name=""/>
        <dsp:cNvSpPr/>
      </dsp:nvSpPr>
      <dsp:spPr>
        <a:xfrm>
          <a:off x="1044203" y="233962"/>
          <a:ext cx="618469" cy="618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5B5C0-3040-44D9-B5B3-9DA37111C442}">
      <dsp:nvSpPr>
        <dsp:cNvPr id="0" name=""/>
        <dsp:cNvSpPr/>
      </dsp:nvSpPr>
      <dsp:spPr>
        <a:xfrm>
          <a:off x="2115099" y="10034"/>
          <a:ext cx="2513483" cy="10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Stage 1: Identify the Problem or Opportunity—Determining the Actual versus the Desirable</a:t>
          </a:r>
        </a:p>
      </dsp:txBody>
      <dsp:txXfrm>
        <a:off x="2115099" y="10034"/>
        <a:ext cx="2513483" cy="1066326"/>
      </dsp:txXfrm>
    </dsp:sp>
    <dsp:sp modelId="{89AE4F40-87EA-46D0-9BE2-3E888B83950E}">
      <dsp:nvSpPr>
        <dsp:cNvPr id="0" name=""/>
        <dsp:cNvSpPr/>
      </dsp:nvSpPr>
      <dsp:spPr>
        <a:xfrm>
          <a:off x="5066538" y="10034"/>
          <a:ext cx="1066326" cy="1066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74B7A-DD07-4DC1-B134-52712D22B06A}">
      <dsp:nvSpPr>
        <dsp:cNvPr id="0" name=""/>
        <dsp:cNvSpPr/>
      </dsp:nvSpPr>
      <dsp:spPr>
        <a:xfrm>
          <a:off x="5290466" y="233962"/>
          <a:ext cx="618469" cy="618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02DCD-AA8F-4ED9-A5BA-2FEAB3660FF0}">
      <dsp:nvSpPr>
        <dsp:cNvPr id="0" name=""/>
        <dsp:cNvSpPr/>
      </dsp:nvSpPr>
      <dsp:spPr>
        <a:xfrm>
          <a:off x="6361362" y="10034"/>
          <a:ext cx="2513483" cy="10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Stage 2: Think Up Alternative Solutions—Both the Obvious and the Creative</a:t>
          </a:r>
        </a:p>
      </dsp:txBody>
      <dsp:txXfrm>
        <a:off x="6361362" y="10034"/>
        <a:ext cx="2513483" cy="1066326"/>
      </dsp:txXfrm>
    </dsp:sp>
    <dsp:sp modelId="{0575E9C5-5255-49FA-A183-C4BACF5AB193}">
      <dsp:nvSpPr>
        <dsp:cNvPr id="0" name=""/>
        <dsp:cNvSpPr/>
      </dsp:nvSpPr>
      <dsp:spPr>
        <a:xfrm>
          <a:off x="820275" y="1517278"/>
          <a:ext cx="1066326" cy="1066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5CC89-BD00-4FF1-BFE5-85ACBDF70ADE}">
      <dsp:nvSpPr>
        <dsp:cNvPr id="0" name=""/>
        <dsp:cNvSpPr/>
      </dsp:nvSpPr>
      <dsp:spPr>
        <a:xfrm>
          <a:off x="1044203" y="1741207"/>
          <a:ext cx="618469" cy="618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DA2C-9117-447A-A4D5-CD802FEA28A1}">
      <dsp:nvSpPr>
        <dsp:cNvPr id="0" name=""/>
        <dsp:cNvSpPr/>
      </dsp:nvSpPr>
      <dsp:spPr>
        <a:xfrm>
          <a:off x="2115099" y="1517278"/>
          <a:ext cx="2513483" cy="10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Stage 3: Evaluate Alternatives and Select a Solution—Ethics, Feasibility, and Effectiveness</a:t>
          </a:r>
        </a:p>
      </dsp:txBody>
      <dsp:txXfrm>
        <a:off x="2115099" y="1517278"/>
        <a:ext cx="2513483" cy="1066326"/>
      </dsp:txXfrm>
    </dsp:sp>
    <dsp:sp modelId="{BF35ACAE-F2B7-43B3-83E4-CDDB9FA507ED}">
      <dsp:nvSpPr>
        <dsp:cNvPr id="0" name=""/>
        <dsp:cNvSpPr/>
      </dsp:nvSpPr>
      <dsp:spPr>
        <a:xfrm>
          <a:off x="5066538" y="1517278"/>
          <a:ext cx="1066326" cy="1066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F7C7-7428-4AED-B5F6-A463208A712B}">
      <dsp:nvSpPr>
        <dsp:cNvPr id="0" name=""/>
        <dsp:cNvSpPr/>
      </dsp:nvSpPr>
      <dsp:spPr>
        <a:xfrm>
          <a:off x="5290466" y="1741207"/>
          <a:ext cx="618469" cy="6184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C40BA-C022-463D-A61D-CD978C51AE33}">
      <dsp:nvSpPr>
        <dsp:cNvPr id="0" name=""/>
        <dsp:cNvSpPr/>
      </dsp:nvSpPr>
      <dsp:spPr>
        <a:xfrm>
          <a:off x="6361362" y="1517278"/>
          <a:ext cx="2513483" cy="10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Stage 4: Implement and Evaluate the Solution Chosen</a:t>
          </a:r>
        </a:p>
      </dsp:txBody>
      <dsp:txXfrm>
        <a:off x="6361362" y="1517278"/>
        <a:ext cx="2513483" cy="1066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6A9AC-C735-4C2C-B407-78309450B1A2}">
      <dsp:nvSpPr>
        <dsp:cNvPr id="0" name=""/>
        <dsp:cNvSpPr/>
      </dsp:nvSpPr>
      <dsp:spPr>
        <a:xfrm>
          <a:off x="0" y="2591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27973-E5EB-4116-8181-885F81307823}">
      <dsp:nvSpPr>
        <dsp:cNvPr id="0" name=""/>
        <dsp:cNvSpPr/>
      </dsp:nvSpPr>
      <dsp:spPr>
        <a:xfrm>
          <a:off x="0" y="2591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Availability Bias: </a:t>
          </a:r>
          <a:r>
            <a:rPr lang="en-US" sz="2200" kern="1200"/>
            <a:t>Using only the information available</a:t>
          </a:r>
        </a:p>
      </dsp:txBody>
      <dsp:txXfrm>
        <a:off x="0" y="2591"/>
        <a:ext cx="11897833" cy="482041"/>
      </dsp:txXfrm>
    </dsp:sp>
    <dsp:sp modelId="{56F26124-6EA6-4FFD-AC2E-3DBC9A20DDAE}">
      <dsp:nvSpPr>
        <dsp:cNvPr id="0" name=""/>
        <dsp:cNvSpPr/>
      </dsp:nvSpPr>
      <dsp:spPr>
        <a:xfrm>
          <a:off x="0" y="484633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6D62-F3FE-46C1-ACBD-9753BB395648}">
      <dsp:nvSpPr>
        <dsp:cNvPr id="0" name=""/>
        <dsp:cNvSpPr/>
      </dsp:nvSpPr>
      <dsp:spPr>
        <a:xfrm>
          <a:off x="0" y="484633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84633"/>
        <a:ext cx="11897833" cy="482041"/>
      </dsp:txXfrm>
    </dsp:sp>
    <dsp:sp modelId="{1921DE1F-5697-4B7E-B429-74A647E24B78}">
      <dsp:nvSpPr>
        <dsp:cNvPr id="0" name=""/>
        <dsp:cNvSpPr/>
      </dsp:nvSpPr>
      <dsp:spPr>
        <a:xfrm>
          <a:off x="0" y="966675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D8295-C0ED-400D-9CBE-BF1ECE560632}">
      <dsp:nvSpPr>
        <dsp:cNvPr id="0" name=""/>
        <dsp:cNvSpPr/>
      </dsp:nvSpPr>
      <dsp:spPr>
        <a:xfrm>
          <a:off x="0" y="966675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Confirmation Bias: </a:t>
          </a:r>
          <a:r>
            <a:rPr lang="en-US" sz="2200" kern="1200"/>
            <a:t>Seeking information to support your point of view</a:t>
          </a:r>
        </a:p>
      </dsp:txBody>
      <dsp:txXfrm>
        <a:off x="0" y="966675"/>
        <a:ext cx="11897833" cy="482041"/>
      </dsp:txXfrm>
    </dsp:sp>
    <dsp:sp modelId="{AA703C24-371E-4C18-A42F-C2BAB727F062}">
      <dsp:nvSpPr>
        <dsp:cNvPr id="0" name=""/>
        <dsp:cNvSpPr/>
      </dsp:nvSpPr>
      <dsp:spPr>
        <a:xfrm>
          <a:off x="0" y="1448716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5CC6-A12F-4ECB-9743-DEC3FF76019E}">
      <dsp:nvSpPr>
        <dsp:cNvPr id="0" name=""/>
        <dsp:cNvSpPr/>
      </dsp:nvSpPr>
      <dsp:spPr>
        <a:xfrm>
          <a:off x="0" y="1448716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448716"/>
        <a:ext cx="11897833" cy="482041"/>
      </dsp:txXfrm>
    </dsp:sp>
    <dsp:sp modelId="{3E8959C7-D028-4B50-AA29-D85DAD6458AB}">
      <dsp:nvSpPr>
        <dsp:cNvPr id="0" name=""/>
        <dsp:cNvSpPr/>
      </dsp:nvSpPr>
      <dsp:spPr>
        <a:xfrm>
          <a:off x="0" y="1930758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A3216-07DF-498B-9DBC-974045C72D83}">
      <dsp:nvSpPr>
        <dsp:cNvPr id="0" name=""/>
        <dsp:cNvSpPr/>
      </dsp:nvSpPr>
      <dsp:spPr>
        <a:xfrm>
          <a:off x="0" y="1930758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930758"/>
        <a:ext cx="11897833" cy="482041"/>
      </dsp:txXfrm>
    </dsp:sp>
    <dsp:sp modelId="{B80C592A-9880-47AB-B2FA-51D287CCA804}">
      <dsp:nvSpPr>
        <dsp:cNvPr id="0" name=""/>
        <dsp:cNvSpPr/>
      </dsp:nvSpPr>
      <dsp:spPr>
        <a:xfrm>
          <a:off x="0" y="2412800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5620E-21EC-4810-ABC8-F7155A63B100}">
      <dsp:nvSpPr>
        <dsp:cNvPr id="0" name=""/>
        <dsp:cNvSpPr/>
      </dsp:nvSpPr>
      <dsp:spPr>
        <a:xfrm>
          <a:off x="0" y="2412800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412800"/>
        <a:ext cx="11897833" cy="482041"/>
      </dsp:txXfrm>
    </dsp:sp>
    <dsp:sp modelId="{994F1C74-B30E-44C9-9AB1-A63DF15E19F2}">
      <dsp:nvSpPr>
        <dsp:cNvPr id="0" name=""/>
        <dsp:cNvSpPr/>
      </dsp:nvSpPr>
      <dsp:spPr>
        <a:xfrm>
          <a:off x="0" y="2894841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3F879-F027-4CB8-B19B-B10FBE596659}">
      <dsp:nvSpPr>
        <dsp:cNvPr id="0" name=""/>
        <dsp:cNvSpPr/>
      </dsp:nvSpPr>
      <dsp:spPr>
        <a:xfrm>
          <a:off x="0" y="1988497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Hindsight Bias: </a:t>
          </a:r>
          <a:r>
            <a:rPr lang="en-US" sz="2200" kern="1200"/>
            <a:t>The I-Knew-It-All-Along Effect</a:t>
          </a:r>
        </a:p>
      </dsp:txBody>
      <dsp:txXfrm>
        <a:off x="0" y="1988497"/>
        <a:ext cx="11897833" cy="482041"/>
      </dsp:txXfrm>
    </dsp:sp>
    <dsp:sp modelId="{5715E42D-7B74-43D1-B65C-4B4CFE29D6B5}">
      <dsp:nvSpPr>
        <dsp:cNvPr id="0" name=""/>
        <dsp:cNvSpPr/>
      </dsp:nvSpPr>
      <dsp:spPr>
        <a:xfrm>
          <a:off x="0" y="3376883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CCE7-18DC-4BD2-BFA3-8978B75901A1}">
      <dsp:nvSpPr>
        <dsp:cNvPr id="0" name=""/>
        <dsp:cNvSpPr/>
      </dsp:nvSpPr>
      <dsp:spPr>
        <a:xfrm>
          <a:off x="0" y="2930315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The Framing Bias: </a:t>
          </a:r>
          <a:r>
            <a:rPr lang="en-US" sz="2200" kern="1200" dirty="0"/>
            <a:t>Shaping the Way a Problem Is Presented</a:t>
          </a:r>
        </a:p>
      </dsp:txBody>
      <dsp:txXfrm>
        <a:off x="0" y="2930315"/>
        <a:ext cx="11897833" cy="482041"/>
      </dsp:txXfrm>
    </dsp:sp>
    <dsp:sp modelId="{4EB30E0F-BF95-47A8-82FD-3A88A5105F83}">
      <dsp:nvSpPr>
        <dsp:cNvPr id="0" name=""/>
        <dsp:cNvSpPr/>
      </dsp:nvSpPr>
      <dsp:spPr>
        <a:xfrm>
          <a:off x="0" y="3858925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58EC2-B755-49B8-92A1-3FA6B3C31409}">
      <dsp:nvSpPr>
        <dsp:cNvPr id="0" name=""/>
        <dsp:cNvSpPr/>
      </dsp:nvSpPr>
      <dsp:spPr>
        <a:xfrm>
          <a:off x="0" y="3858925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Escalation of Commitment Bias: </a:t>
          </a:r>
          <a:r>
            <a:rPr lang="en-US" sz="2200" kern="1200"/>
            <a:t>Feeling Overly Invested in a Decision</a:t>
          </a:r>
        </a:p>
      </dsp:txBody>
      <dsp:txXfrm>
        <a:off x="0" y="3858925"/>
        <a:ext cx="11897833" cy="482041"/>
      </dsp:txXfrm>
    </dsp:sp>
    <dsp:sp modelId="{E761BE54-52D3-4C4C-A9E1-8D8058B1A716}">
      <dsp:nvSpPr>
        <dsp:cNvPr id="0" name=""/>
        <dsp:cNvSpPr/>
      </dsp:nvSpPr>
      <dsp:spPr>
        <a:xfrm>
          <a:off x="0" y="4340966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EA722-42F8-465D-8B59-A433316ADF26}">
      <dsp:nvSpPr>
        <dsp:cNvPr id="0" name=""/>
        <dsp:cNvSpPr/>
      </dsp:nvSpPr>
      <dsp:spPr>
        <a:xfrm>
          <a:off x="0" y="4340966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340966"/>
        <a:ext cx="11897833" cy="482041"/>
      </dsp:txXfrm>
    </dsp:sp>
    <dsp:sp modelId="{3A87A2E8-FAF5-45B8-B3AA-20362665236F}">
      <dsp:nvSpPr>
        <dsp:cNvPr id="0" name=""/>
        <dsp:cNvSpPr/>
      </dsp:nvSpPr>
      <dsp:spPr>
        <a:xfrm>
          <a:off x="0" y="4823008"/>
          <a:ext cx="11897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4FB21-C1D1-4298-BD38-A3CB2AEF6651}">
      <dsp:nvSpPr>
        <dsp:cNvPr id="0" name=""/>
        <dsp:cNvSpPr/>
      </dsp:nvSpPr>
      <dsp:spPr>
        <a:xfrm>
          <a:off x="0" y="4823008"/>
          <a:ext cx="11897833" cy="48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Sunk-Cost Bias: </a:t>
          </a:r>
          <a:r>
            <a:rPr lang="en-US" sz="2200" kern="1200"/>
            <a:t>Money already spent seems to justify continuing</a:t>
          </a:r>
          <a:endParaRPr lang="en-US" sz="2200" kern="1200" dirty="0"/>
        </a:p>
      </dsp:txBody>
      <dsp:txXfrm>
        <a:off x="0" y="4823008"/>
        <a:ext cx="11897833" cy="482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A4D3C-6EFD-467C-99ED-9841D7AEBA0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7C136-04B9-4494-9BF0-3FE2E672A9D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8130F-756E-465E-AA68-BCD30FF37576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Cohesiveness isn’t always good.</a:t>
          </a:r>
        </a:p>
      </dsp:txBody>
      <dsp:txXfrm>
        <a:off x="1844034" y="682"/>
        <a:ext cx="4401230" cy="1596566"/>
      </dsp:txXfrm>
    </dsp:sp>
    <dsp:sp modelId="{8299AEA9-FF93-4D52-86E4-F0DE1103B6A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29623-D655-45F9-B7E0-4AA24761998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ABFAA-DD48-4A43-9541-64899735D73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it results in groupthink, group or team members are friendly and tight-knit but unable to think “outside the box.”</a:t>
          </a:r>
        </a:p>
      </dsp:txBody>
      <dsp:txXfrm>
        <a:off x="1844034" y="1996390"/>
        <a:ext cx="4401230" cy="1596566"/>
      </dsp:txXfrm>
    </dsp:sp>
    <dsp:sp modelId="{5CEC99DC-3B07-4919-928D-26AE467F30F4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526CF-185D-4E96-9243-B28398023C07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C6360-E579-4DB8-8D19-81135FA64A34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results of groupthink can include failure to consider new information and a loss of new ideas. 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9E8F5-3710-4BDF-89E0-F3099E3D3CD5}">
      <dsp:nvSpPr>
        <dsp:cNvPr id="0" name=""/>
        <dsp:cNvSpPr/>
      </dsp:nvSpPr>
      <dsp:spPr>
        <a:xfrm>
          <a:off x="0" y="1272"/>
          <a:ext cx="5640572" cy="645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424D-2906-42B7-B86C-42AE52AB5761}">
      <dsp:nvSpPr>
        <dsp:cNvPr id="0" name=""/>
        <dsp:cNvSpPr/>
      </dsp:nvSpPr>
      <dsp:spPr>
        <a:xfrm>
          <a:off x="195137" y="146416"/>
          <a:ext cx="354795" cy="3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393F9-C96E-4179-95C8-C68625407023}">
      <dsp:nvSpPr>
        <dsp:cNvPr id="0" name=""/>
        <dsp:cNvSpPr/>
      </dsp:nvSpPr>
      <dsp:spPr>
        <a:xfrm>
          <a:off x="745071" y="1272"/>
          <a:ext cx="4895500" cy="64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1" tIns="68271" rIns="68271" bIns="682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are less efficient.</a:t>
          </a:r>
        </a:p>
      </dsp:txBody>
      <dsp:txXfrm>
        <a:off x="745071" y="1272"/>
        <a:ext cx="4895500" cy="645083"/>
      </dsp:txXfrm>
    </dsp:sp>
    <dsp:sp modelId="{57BDC1F6-E036-4FD9-9660-8EA026B1AE99}">
      <dsp:nvSpPr>
        <dsp:cNvPr id="0" name=""/>
        <dsp:cNvSpPr/>
      </dsp:nvSpPr>
      <dsp:spPr>
        <a:xfrm>
          <a:off x="0" y="807626"/>
          <a:ext cx="5640572" cy="645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1D348-659C-4AD6-B37F-90A5153E6718}">
      <dsp:nvSpPr>
        <dsp:cNvPr id="0" name=""/>
        <dsp:cNvSpPr/>
      </dsp:nvSpPr>
      <dsp:spPr>
        <a:xfrm>
          <a:off x="195137" y="952770"/>
          <a:ext cx="354795" cy="3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DAF5C-D759-4AA9-A433-FEC6B2374FBE}">
      <dsp:nvSpPr>
        <dsp:cNvPr id="0" name=""/>
        <dsp:cNvSpPr/>
      </dsp:nvSpPr>
      <dsp:spPr>
        <a:xfrm>
          <a:off x="745071" y="807626"/>
          <a:ext cx="4895500" cy="64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1" tIns="68271" rIns="68271" bIns="682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Their size affects decision quality. </a:t>
          </a:r>
        </a:p>
      </dsp:txBody>
      <dsp:txXfrm>
        <a:off x="745071" y="807626"/>
        <a:ext cx="4895500" cy="645083"/>
      </dsp:txXfrm>
    </dsp:sp>
    <dsp:sp modelId="{8C98DD86-5CEA-44F7-9B4E-94C5B6C8A223}">
      <dsp:nvSpPr>
        <dsp:cNvPr id="0" name=""/>
        <dsp:cNvSpPr/>
      </dsp:nvSpPr>
      <dsp:spPr>
        <a:xfrm>
          <a:off x="0" y="1613980"/>
          <a:ext cx="5640572" cy="645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955BE-80F6-450A-A9FC-245F17AF8C54}">
      <dsp:nvSpPr>
        <dsp:cNvPr id="0" name=""/>
        <dsp:cNvSpPr/>
      </dsp:nvSpPr>
      <dsp:spPr>
        <a:xfrm>
          <a:off x="195137" y="1759124"/>
          <a:ext cx="354795" cy="3547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3AB9B-113B-4914-BCE4-BA43EFA67137}">
      <dsp:nvSpPr>
        <dsp:cNvPr id="0" name=""/>
        <dsp:cNvSpPr/>
      </dsp:nvSpPr>
      <dsp:spPr>
        <a:xfrm>
          <a:off x="745071" y="1613980"/>
          <a:ext cx="4895500" cy="64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1" tIns="68271" rIns="68271" bIns="682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may be too confident. </a:t>
          </a:r>
        </a:p>
      </dsp:txBody>
      <dsp:txXfrm>
        <a:off x="745071" y="1613980"/>
        <a:ext cx="4895500" cy="645083"/>
      </dsp:txXfrm>
    </dsp:sp>
    <dsp:sp modelId="{B06E8BE5-9114-4157-B324-FF8F29D546E7}">
      <dsp:nvSpPr>
        <dsp:cNvPr id="0" name=""/>
        <dsp:cNvSpPr/>
      </dsp:nvSpPr>
      <dsp:spPr>
        <a:xfrm>
          <a:off x="0" y="2420334"/>
          <a:ext cx="5640572" cy="645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68E1C-26E0-4E6A-BBFD-7D354CDB14C9}">
      <dsp:nvSpPr>
        <dsp:cNvPr id="0" name=""/>
        <dsp:cNvSpPr/>
      </dsp:nvSpPr>
      <dsp:spPr>
        <a:xfrm>
          <a:off x="195137" y="2565478"/>
          <a:ext cx="354795" cy="3547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F2A09-8102-4BE9-B834-0D1AC7D88B80}">
      <dsp:nvSpPr>
        <dsp:cNvPr id="0" name=""/>
        <dsp:cNvSpPr/>
      </dsp:nvSpPr>
      <dsp:spPr>
        <a:xfrm>
          <a:off x="745071" y="2420334"/>
          <a:ext cx="4895500" cy="64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1" tIns="68271" rIns="68271" bIns="682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Knowledge counts. </a:t>
          </a:r>
        </a:p>
      </dsp:txBody>
      <dsp:txXfrm>
        <a:off x="745071" y="2420334"/>
        <a:ext cx="4895500" cy="645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D711A-9848-4A5A-AD22-A717FA87027D}">
      <dsp:nvSpPr>
        <dsp:cNvPr id="0" name=""/>
        <dsp:cNvSpPr/>
      </dsp:nvSpPr>
      <dsp:spPr>
        <a:xfrm>
          <a:off x="0" y="26084"/>
          <a:ext cx="6253721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Brainstorming: For Increasing Creativity.</a:t>
          </a:r>
        </a:p>
      </dsp:txBody>
      <dsp:txXfrm>
        <a:off x="77676" y="103760"/>
        <a:ext cx="6098369" cy="1435848"/>
      </dsp:txXfrm>
    </dsp:sp>
    <dsp:sp modelId="{EF537695-2A0E-4518-9DDE-F2521AC03088}">
      <dsp:nvSpPr>
        <dsp:cNvPr id="0" name=""/>
        <dsp:cNvSpPr/>
      </dsp:nvSpPr>
      <dsp:spPr>
        <a:xfrm>
          <a:off x="0" y="1732485"/>
          <a:ext cx="6253721" cy="1591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Devil’s Advocacy.</a:t>
          </a:r>
        </a:p>
      </dsp:txBody>
      <dsp:txXfrm>
        <a:off x="77676" y="1810161"/>
        <a:ext cx="6098369" cy="1435848"/>
      </dsp:txXfrm>
    </dsp:sp>
    <dsp:sp modelId="{F3C22A15-906A-4E15-BA3C-1D75BFDF2735}">
      <dsp:nvSpPr>
        <dsp:cNvPr id="0" name=""/>
        <dsp:cNvSpPr/>
      </dsp:nvSpPr>
      <dsp:spPr>
        <a:xfrm>
          <a:off x="0" y="3438885"/>
          <a:ext cx="6253721" cy="1591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Dialectic Method.</a:t>
          </a:r>
        </a:p>
      </dsp:txBody>
      <dsp:txXfrm>
        <a:off x="77676" y="3516561"/>
        <a:ext cx="6098369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10C6C-A54A-437A-B85F-D818E683570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17197-9ABD-4FBB-9634-9EC84F45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3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3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5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6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3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1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2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2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5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8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3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0BE5-B2A9-484A-93B2-58388110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096F4-ED37-435D-9B20-B3ACDE36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5248-7DDD-43FB-AB10-4D516797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7521-82B8-413E-8E96-A266B6F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73CE-C0BB-4AD4-99E9-3AD94760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D5DB-6B9F-460B-9A8F-F49129F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1945-E109-477E-8415-9820C4D5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3EB3-696A-484F-A372-D87587C1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E35-4358-49A0-B1CF-67F77005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2F7E-E3D8-420B-A92B-B4064A77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8C9CD-C6D2-4487-A160-97B8C133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BCBEB-90AC-4E87-9100-649B369E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6FC8-F988-4C6D-8084-2E79C54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ABB9-4426-4349-A728-29E33661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696C-E624-4EF1-A752-B1B9B210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1474" y="2099014"/>
            <a:ext cx="5151277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829056" y="3140015"/>
            <a:ext cx="371856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829056" y="4261104"/>
            <a:ext cx="371856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0976" y="4271080"/>
            <a:ext cx="337718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829056" y="5093209"/>
            <a:ext cx="371856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07B74-D687-8042-B7AB-FAEC1A4A18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750"/>
          <a:stretch/>
        </p:blipFill>
        <p:spPr>
          <a:xfrm>
            <a:off x="5909730" y="1030292"/>
            <a:ext cx="5638801" cy="5377109"/>
          </a:xfrm>
          <a:prstGeom prst="rect">
            <a:avLst/>
          </a:prstGeom>
        </p:spPr>
      </p:pic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99993"/>
            <a:ext cx="12192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/>
              <a:t>© 2022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/>
              <a:t>No reproduction or further distribution permitted without the prior written consent of McGraw Hill.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8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070496"/>
            <a:ext cx="112776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2900944"/>
            <a:ext cx="112776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375535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63516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5514976"/>
            <a:ext cx="112776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4343400"/>
            <a:ext cx="112776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463" y="6324600"/>
            <a:ext cx="320707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434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534400" y="4343400"/>
            <a:ext cx="32004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6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5435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9200" y="1257300"/>
            <a:ext cx="54356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81B-E575-4A49-B35A-7DCCC15A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2FF5-B634-4F15-9DB0-EED7AFC0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3F1E-5161-4CC5-A125-FCA8398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0B30-1811-48BE-9C97-4DA68903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99AF-5A06-44E9-B4F6-1B6C1B8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6BC6-94FC-4AB9-98AA-AE0FCB1A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0E794-19CC-499B-857E-3576A42E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4FD9-B9B3-4C9A-986B-8031CD9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2F7C-4263-4FB6-AB4E-26BBD2C3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8DD8-4433-46F2-9260-06669B4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0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37BF-EDD0-4059-B282-8046559B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ED7A-785D-4B8C-8B02-E88F0D5D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1B9A-D201-43FA-A14D-F2F8F3D69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276BD-B507-4590-9564-8B9729EA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F54FC-127E-4574-B53F-857B84D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86514-7D24-44DB-A082-5DF36F4B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B1B-7BD3-4A58-A6D7-9FCAF77E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5F5F-5B28-4751-AD9C-8EECC9A3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5B89-30E8-42AA-BC83-BA591785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56A36-B5DD-4C0A-B31A-8B6D1CD9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0158A-2F55-43EA-AA6A-FF8A70488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F5E96-64A1-4236-BFB3-58657E95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A7F16-CFDA-4BE9-BEE4-7570EE51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2A475-446B-4B0D-B981-3BF29577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7769-D8C2-404F-80E1-E5617E15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29B73-AFD1-4E32-A40B-BBE87F71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C2383-1FDF-4C53-8906-FEA2A2DB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FD46C-F2C9-4151-B1AE-A0C5BEE4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3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0C479-90BE-4347-8655-AA8B6002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C8617-CE3A-453C-B272-84BA9660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9421-2271-41B4-86FD-5AC7014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0469-D71A-46E3-8280-5EB69F94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8C76-D161-44F2-927C-114232E8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E8DB-1B3F-445D-A74A-F55F3083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9150-D2A7-4135-830B-55B5317A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BF056-90FF-4941-94EF-06B8E15B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38F15-7DAF-4571-8816-90D72298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722D-5F1E-4913-8918-0FFF2724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9F979-4D82-45A9-B137-E1F77CB3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7EB08-A946-49C1-A8E1-B66B2BA1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048D-9E20-41CA-A15A-644582E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1D33-9216-42B9-BBD7-151D026D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322E-F06E-4635-B70B-13010273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D0C6C-07D0-4F8F-80BE-3C61318D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042D-09C7-4CD6-881D-3CD254E7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ED55-6591-476F-BD85-2CF827253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41E1-D5E3-4FEF-8DD0-3DB8A8A0D40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9F9B-BB1D-4837-A00A-D827E55F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ABA7-94BC-4CCD-89AD-8CEFAE41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CF7D-0E1E-4E9A-B8F7-8EB025212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s://flatworldknowledge.lardbucket.org/books/management-principles-v1.0/s15-decision-making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D127A-8273-489A-943D-96A6D3378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INDIVIDUAL AND GROUP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588" indent="-1588"/>
            <a:r>
              <a:rPr lang="en-US" sz="1600" b="0" dirty="0"/>
              <a:t>How Managers Make Things Happen</a:t>
            </a:r>
          </a:p>
        </p:txBody>
      </p:sp>
    </p:spTree>
    <p:extLst>
      <p:ext uri="{BB962C8B-B14F-4D97-AF65-F5344CB8AC3E}">
        <p14:creationId xmlns:p14="http://schemas.microsoft.com/office/powerpoint/2010/main" val="270314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B4220D-164B-2449-830C-56F1E267D1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9488" y="153963"/>
            <a:ext cx="11277600" cy="941190"/>
          </a:xfrm>
          <a:ln>
            <a:solidFill>
              <a:srgbClr val="720F10"/>
            </a:solidFill>
          </a:ln>
        </p:spPr>
        <p:txBody>
          <a:bodyPr anchor="ctr"/>
          <a:lstStyle/>
          <a:p>
            <a:pPr algn="ctr"/>
            <a:r>
              <a:rPr lang="en-US" dirty="0"/>
              <a:t>Common Decision-Making Biases: Rules of Thumb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88AB230-1C4C-4F09-B35B-22361CB9F16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3818577"/>
              </p:ext>
            </p:extLst>
          </p:nvPr>
        </p:nvGraphicFramePr>
        <p:xfrm>
          <a:off x="159488" y="1199484"/>
          <a:ext cx="11897833" cy="530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82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C6A9AC-C735-4C2C-B407-78309450B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327973-E5EB-4116-8181-885F81307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26124-6EA6-4FFD-AC2E-3DBC9A20D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FCC6D62-F3FE-46C1-ACBD-9753BB395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921DE1F-5697-4B7E-B429-74A647E24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4D8295-C0ED-400D-9CBE-BF1ECE560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703C24-371E-4C18-A42F-C2BAB727F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E475CC6-A12F-4ECB-9743-DEC3FF760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8959C7-D028-4B50-AA29-D85DAD645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9A3216-07DF-498B-9DBC-974045C72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0C592A-9880-47AB-B2FA-51D287CCA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85620E-21EC-4810-ABC8-F7155A63B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4F1C74-B30E-44C9-9AB1-A63DF15E1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3F879-F027-4CB8-B19B-B10FBE596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15E42D-7B74-43D1-B65C-4B4CFE29D6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006CCE7-18DC-4BD2-BFA3-8978B7590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EB30E0F-BF95-47A8-82FD-3A88A5105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358EC2-B755-49B8-92A1-3FA6B3C31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61BE54-52D3-4C4C-A9E1-8D8058B1A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AEA722-42F8-465D-8B59-A433316AD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87A2E8-FAF5-45B8-B3AA-203626652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74FB21-C1D1-4298-BD38-A3CB2AEF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cap="all" dirty="0"/>
              <a:t>Advantages and Disadvantages of </a:t>
            </a:r>
            <a:r>
              <a:rPr lang="en-US" b="1" cap="all" dirty="0">
                <a:solidFill>
                  <a:srgbClr val="FF0000"/>
                </a:solidFill>
              </a:rPr>
              <a:t>Group Decision Making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CD877-1F47-3642-B484-4EEE8BC9A6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4076700" cy="4209691"/>
          </a:xfrm>
          <a:solidFill>
            <a:srgbClr val="E2DFCA"/>
          </a:solidFill>
          <a:ln>
            <a:solidFill>
              <a:srgbClr val="720F10"/>
            </a:solidFill>
          </a:ln>
        </p:spPr>
        <p:txBody>
          <a:bodyPr/>
          <a:lstStyle/>
          <a:p>
            <a:pPr lvl="0"/>
            <a:r>
              <a:rPr lang="en-US" b="1" u="sng" dirty="0">
                <a:solidFill>
                  <a:srgbClr val="000000"/>
                </a:solidFill>
              </a:rPr>
              <a:t>Advantages: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Greater pool of knowledge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Different perspectives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Intellectual stimulation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Deeper commitment to the decision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11FD3-2DFC-FE4A-B062-81189008B7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82862" y="1295401"/>
            <a:ext cx="4076700" cy="4191000"/>
          </a:xfrm>
          <a:solidFill>
            <a:srgbClr val="C6E3F6"/>
          </a:solidFill>
          <a:ln>
            <a:solidFill>
              <a:srgbClr val="720F10"/>
            </a:solidFill>
          </a:ln>
        </p:spPr>
        <p:txBody>
          <a:bodyPr/>
          <a:lstStyle/>
          <a:p>
            <a:pPr lvl="0"/>
            <a:r>
              <a:rPr lang="en-US" b="1" u="sng" dirty="0">
                <a:solidFill>
                  <a:srgbClr val="000000"/>
                </a:solidFill>
              </a:rPr>
              <a:t>Disadvantages: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A few people dominate or intimidate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Groupthink</a:t>
            </a: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</a:rPr>
              <a:t>Satisficing</a:t>
            </a:r>
          </a:p>
        </p:txBody>
      </p:sp>
    </p:spTree>
    <p:extLst>
      <p:ext uri="{BB962C8B-B14F-4D97-AF65-F5344CB8AC3E}">
        <p14:creationId xmlns:p14="http://schemas.microsoft.com/office/powerpoint/2010/main" val="21094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sz="50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Groupthink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2" name="Content Placeholder 1">
            <a:extLst>
              <a:ext uri="{FF2B5EF4-FFF2-40B4-BE49-F238E27FC236}">
                <a16:creationId xmlns:a16="http://schemas.microsoft.com/office/drawing/2014/main" id="{98363CF0-7A20-4D4D-9544-9AF325E512F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011017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1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67CA4D3C-6EFD-467C-99ED-9841D7AEB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E517C136-04B9-4494-9BF0-3FE2E672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7198130F-756E-465E-AA68-BCD30FF37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31629623-D655-45F9-B7E0-4AA247619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8299AEA9-FF93-4D52-86E4-F0DE1103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7B3ABFAA-DD48-4A43-9541-64899735D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67F526CF-185D-4E96-9243-B28398023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5CEC99DC-3B07-4919-928D-26AE467F3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631C6360-E579-4DB8-8D19-81135FA64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172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cap="all" dirty="0">
                <a:solidFill>
                  <a:srgbClr val="FF0000"/>
                </a:solidFill>
              </a:rPr>
              <a:t>Characteristics of Group Decision Making</a:t>
            </a:r>
          </a:p>
        </p:txBody>
      </p:sp>
      <p:graphicFrame>
        <p:nvGraphicFramePr>
          <p:cNvPr id="7172" name="Content Placeholder 2">
            <a:extLst>
              <a:ext uri="{FF2B5EF4-FFF2-40B4-BE49-F238E27FC236}">
                <a16:creationId xmlns:a16="http://schemas.microsoft.com/office/drawing/2014/main" id="{2AA26B23-1A2C-49A7-A61F-E51EDDBF0E9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72855953"/>
              </p:ext>
            </p:extLst>
          </p:nvPr>
        </p:nvGraphicFramePr>
        <p:xfrm>
          <a:off x="988828" y="1276710"/>
          <a:ext cx="5640572" cy="306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icture containing hand&#10;&#10;Description automatically generated">
            <a:extLst>
              <a:ext uri="{FF2B5EF4-FFF2-40B4-BE49-F238E27FC236}">
                <a16:creationId xmlns:a16="http://schemas.microsoft.com/office/drawing/2014/main" id="{D7995F56-8C1A-4ACA-A95A-C6F699907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13672" y="3218581"/>
            <a:ext cx="4089500" cy="27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0EE0424D-2906-42B7-B86C-42AE52AB5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58A9E8F5-3710-4BDF-89E0-F3099E3D3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00D393F9-C96E-4179-95C8-C68625407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57BDC1F6-E036-4FD9-9660-8EA026B1A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A8F1D348-659C-4AD6-B37F-90A5153E6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E06DAF5C-D759-4AA9-A433-FEC6B2374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8C98DD86-5CEA-44F7-9B4E-94C5B6C8A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C11955BE-80F6-450A-A9FC-245F17AF8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5BF3AB9B-113B-4914-BCE4-BA43EFA67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B06E8BE5-9114-4157-B324-FF8F29D54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7B368E1C-26E0-4E6A-BBFD-7D354CDB1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graphicEl>
                                              <a:dgm id="{5E3F2A09-8102-4BE9-B834-0D1AC7D88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17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cap="all" dirty="0"/>
              <a:t>Group Problem-Solving Techniques: Reaching for Consensus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08E56A-6406-B342-B5BE-D8EA5917F4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rgbClr val="F7F3DD"/>
          </a:solidFill>
          <a:ln>
            <a:solidFill>
              <a:srgbClr val="720F10"/>
            </a:solidFill>
          </a:ln>
        </p:spPr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Do’s for achieving consensus: </a:t>
            </a:r>
          </a:p>
          <a:p>
            <a:pPr marL="692150" lvl="1" indent="-347663"/>
            <a:r>
              <a:rPr lang="en-US" dirty="0">
                <a:solidFill>
                  <a:srgbClr val="000000"/>
                </a:solidFill>
              </a:rPr>
              <a:t>Use active listening skills. </a:t>
            </a:r>
          </a:p>
          <a:p>
            <a:pPr marL="692150" lvl="1" indent="-347663"/>
            <a:r>
              <a:rPr lang="en-US" dirty="0">
                <a:solidFill>
                  <a:srgbClr val="000000"/>
                </a:solidFill>
              </a:rPr>
              <a:t>Involve as many members as possible. </a:t>
            </a:r>
          </a:p>
          <a:p>
            <a:pPr marL="692150" lvl="1" indent="-347663"/>
            <a:r>
              <a:rPr lang="en-US" dirty="0">
                <a:solidFill>
                  <a:srgbClr val="000000"/>
                </a:solidFill>
              </a:rPr>
              <a:t>Seek out the reasons behind arguments and dig for the facts.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B4D953-7280-094D-9B03-060DAFDF5B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solidFill>
            <a:srgbClr val="C6E3F6"/>
          </a:solidFill>
          <a:ln>
            <a:solidFill>
              <a:srgbClr val="720F10"/>
            </a:solidFill>
          </a:ln>
        </p:spPr>
        <p:txBody>
          <a:bodyPr/>
          <a:lstStyle/>
          <a:p>
            <a:pPr lvl="0"/>
            <a:r>
              <a:rPr lang="en-US" sz="2400" b="1" dirty="0">
                <a:solidFill>
                  <a:srgbClr val="FF0000"/>
                </a:solidFill>
              </a:rPr>
              <a:t>Don’ts for achieving consensus: </a:t>
            </a:r>
          </a:p>
          <a:p>
            <a:pPr marL="688975" lvl="1" indent="-344488"/>
            <a:r>
              <a:rPr lang="en-US" dirty="0">
                <a:solidFill>
                  <a:srgbClr val="000000"/>
                </a:solidFill>
              </a:rPr>
              <a:t>Avoid making an agreement simply to not rock the boat. </a:t>
            </a:r>
          </a:p>
          <a:p>
            <a:pPr marL="688975" lvl="1" indent="-344488"/>
            <a:r>
              <a:rPr lang="en-US" dirty="0">
                <a:solidFill>
                  <a:srgbClr val="000000"/>
                </a:solidFill>
              </a:rPr>
              <a:t>Don’t try to achieve consensus by putting questions to a vote.</a:t>
            </a:r>
          </a:p>
        </p:txBody>
      </p:sp>
    </p:spTree>
    <p:extLst>
      <p:ext uri="{BB962C8B-B14F-4D97-AF65-F5344CB8AC3E}">
        <p14:creationId xmlns:p14="http://schemas.microsoft.com/office/powerpoint/2010/main" val="24247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7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5" name="Rectangle 7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8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Group Problem-Solving Techniques</a:t>
            </a:r>
          </a:p>
        </p:txBody>
      </p:sp>
      <p:graphicFrame>
        <p:nvGraphicFramePr>
          <p:cNvPr id="7176" name="Content Placeholder 1">
            <a:extLst>
              <a:ext uri="{FF2B5EF4-FFF2-40B4-BE49-F238E27FC236}">
                <a16:creationId xmlns:a16="http://schemas.microsoft.com/office/drawing/2014/main" id="{D58CAA03-FD6E-4792-8DE8-0AE8D60073A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4720043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205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graphicEl>
                                              <a:dgm id="{1D2D711A-9848-4A5A-AD22-A717FA87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graphicEl>
                                              <a:dgm id="{EF537695-2A0E-4518-9DDE-F2521AC03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graphicEl>
                                              <a:dgm id="{F3C22A15-906A-4E15-BA3C-1D75BFDF2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176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17189" y="2045739"/>
            <a:ext cx="3618284" cy="200969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defRPr/>
            </a:pPr>
            <a:r>
              <a:rPr lang="en-US" kern="1200" cap="all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devil’s advocate </a:t>
            </a:r>
            <a:br>
              <a:rPr lang="en-US" kern="1200" cap="all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kern="1200" cap="all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dialectic method: “Criticize </a:t>
            </a:r>
            <a:r>
              <a:rPr lang="en-US" sz="1800" b="1" i="1" kern="12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n-US" kern="1200" cap="all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Debate”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e devil's advocate decision program is compared to the dialectic method. ">
            <a:extLst>
              <a:ext uri="{FF2B5EF4-FFF2-40B4-BE49-F238E27FC236}">
                <a16:creationId xmlns:a16="http://schemas.microsoft.com/office/drawing/2014/main" id="{E5D4E224-3DE2-5047-A1A5-C72829352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5" y="418414"/>
            <a:ext cx="4978053" cy="60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TWO KINDS of DECISION MAKING: </a:t>
            </a:r>
            <a:br>
              <a:rPr lang="en-US" dirty="0"/>
            </a:br>
            <a:r>
              <a:rPr lang="en-US" dirty="0"/>
              <a:t>RATIONAL AND NONRATIONAL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4277D2-6E79-2140-B7E4-FA19193718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7079" y="1120007"/>
            <a:ext cx="10038021" cy="966232"/>
          </a:xfrm>
          <a:ln>
            <a:solidFill>
              <a:srgbClr val="720F1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Rational Decision Making: Managers Should Make Logical and Optimal Decisions</a:t>
            </a:r>
          </a:p>
        </p:txBody>
      </p:sp>
      <p:graphicFrame>
        <p:nvGraphicFramePr>
          <p:cNvPr id="7172" name="Content Placeholder 6">
            <a:extLst>
              <a:ext uri="{FF2B5EF4-FFF2-40B4-BE49-F238E27FC236}">
                <a16:creationId xmlns:a16="http://schemas.microsoft.com/office/drawing/2014/main" id="{1C6B207E-20F8-4E32-B1FD-3150109F2A8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287079" y="2154538"/>
          <a:ext cx="9695121" cy="259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3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Graphic spid="717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TWO KINDS of DECISION MAKING: </a:t>
            </a:r>
            <a:br>
              <a:rPr lang="en-US" dirty="0"/>
            </a:br>
            <a:r>
              <a:rPr lang="en-US" dirty="0"/>
              <a:t>RATIONAL AND NONRATIONAL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4277D2-6E79-2140-B7E4-FA19193718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7079" y="1120007"/>
            <a:ext cx="10038021" cy="966232"/>
          </a:xfrm>
          <a:ln>
            <a:solidFill>
              <a:srgbClr val="720F1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Rational Decision Making: Managers Should Make Logical and Optimal Decisions</a:t>
            </a:r>
          </a:p>
        </p:txBody>
      </p:sp>
      <p:graphicFrame>
        <p:nvGraphicFramePr>
          <p:cNvPr id="7172" name="Content Placeholder 6">
            <a:extLst>
              <a:ext uri="{FF2B5EF4-FFF2-40B4-BE49-F238E27FC236}">
                <a16:creationId xmlns:a16="http://schemas.microsoft.com/office/drawing/2014/main" id="{1C6B207E-20F8-4E32-B1FD-3150109F2A8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58064844"/>
              </p:ext>
            </p:extLst>
          </p:nvPr>
        </p:nvGraphicFramePr>
        <p:xfrm>
          <a:off x="287079" y="2154538"/>
          <a:ext cx="9695121" cy="259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27EB11-A06B-D049-B1F1-31FE4EBF91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7079" y="4884772"/>
            <a:ext cx="10038021" cy="698500"/>
          </a:xfrm>
          <a:ln>
            <a:solidFill>
              <a:srgbClr val="720F10"/>
            </a:solidFill>
          </a:ln>
        </p:spPr>
        <p:txBody>
          <a:bodyPr anchor="ctr"/>
          <a:lstStyle/>
          <a:p>
            <a:pPr algn="ctr"/>
            <a:r>
              <a:rPr lang="en-US" dirty="0"/>
              <a:t>What’s Wrong with the Rational Model?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E2C45E-3633-174A-95C9-DEA52A8B4EE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079" y="5651570"/>
            <a:ext cx="10038021" cy="901630"/>
          </a:xfrm>
          <a:ln>
            <a:solidFill>
              <a:srgbClr val="720F1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Nonrational Decision Making: Managers Find It Difficult to Make Optimal Decisions</a:t>
            </a:r>
          </a:p>
        </p:txBody>
      </p:sp>
    </p:spTree>
    <p:extLst>
      <p:ext uri="{BB962C8B-B14F-4D97-AF65-F5344CB8AC3E}">
        <p14:creationId xmlns:p14="http://schemas.microsoft.com/office/powerpoint/2010/main" val="22191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Graphic spid="7172" grpId="0">
        <p:bldAsOne/>
      </p:bldGraphic>
      <p:bldP spid="13" grpId="0" build="p" animBg="1"/>
      <p:bldP spid="1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sz="510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Dismal Record of Business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B3D-066F-C14D-B5B1-C892CBAC0A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CEO departures among America’s largest companies is growing due to unethical behavior.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he bar graph shows from 2008 to 2018 the dismal record of business ethics.">
            <a:extLst>
              <a:ext uri="{FF2B5EF4-FFF2-40B4-BE49-F238E27FC236}">
                <a16:creationId xmlns:a16="http://schemas.microsoft.com/office/drawing/2014/main" id="{48BFE462-F4D9-C64C-A7FA-E080E65F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47" y="1417710"/>
            <a:ext cx="4252055" cy="402257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653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40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 Map to Ethical Decision Making: A Decision Tree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9F013-8B17-4741-BD7E-5ECD0DC9D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97034" y="1112968"/>
            <a:ext cx="5856766" cy="4597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Manager works through the decision tree by asking:</a:t>
            </a:r>
          </a:p>
          <a:p>
            <a:pPr lvl="0"/>
            <a:endParaRPr lang="en-US" dirty="0"/>
          </a:p>
          <a:p>
            <a:pPr marL="744538" lvl="1"/>
            <a:r>
              <a:rPr lang="en-US" dirty="0"/>
              <a:t>Is the proposed action legal?</a:t>
            </a:r>
          </a:p>
          <a:p>
            <a:pPr marL="744538" lvl="1"/>
            <a:r>
              <a:rPr lang="en-US" dirty="0"/>
              <a:t>If “yes,” does the proposed action maximize shareholder value?</a:t>
            </a:r>
          </a:p>
          <a:p>
            <a:pPr marL="744538" lvl="1"/>
            <a:r>
              <a:rPr lang="en-US" dirty="0"/>
              <a:t>If “yes,” is the proposed action ethical? </a:t>
            </a:r>
          </a:p>
          <a:p>
            <a:pPr marL="744538" lvl="1"/>
            <a:r>
              <a:rPr lang="en-US" dirty="0"/>
              <a:t>If  “no,”  why do it?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2233192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defRPr/>
            </a:pPr>
            <a:r>
              <a:rPr lang="en-US" sz="26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ETHICAL DECISION TREE: WHAT’S THE RIGHT THING TO DO?</a:t>
            </a:r>
          </a:p>
        </p:txBody>
      </p:sp>
      <p:sp>
        <p:nvSpPr>
          <p:cNvPr id="71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e ethical tree is diagrammed here.">
            <a:extLst>
              <a:ext uri="{FF2B5EF4-FFF2-40B4-BE49-F238E27FC236}">
                <a16:creationId xmlns:a16="http://schemas.microsoft.com/office/drawing/2014/main" id="{124B8DFA-5164-654D-802E-61A628EE0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3" y="639519"/>
            <a:ext cx="9761114" cy="54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b="1" cap="all" dirty="0">
                <a:solidFill>
                  <a:srgbClr val="FF0000"/>
                </a:solidFill>
              </a:rPr>
              <a:t>FOUR GENERAL DECISION-MAKING Styles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60B33F-B416-D84B-8B86-9E250B15517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ln>
            <a:solidFill>
              <a:srgbClr val="720F10"/>
            </a:solidFill>
          </a:ln>
        </p:spPr>
        <p:txBody>
          <a:bodyPr anchor="ctr"/>
          <a:lstStyle/>
          <a:p>
            <a:r>
              <a:rPr lang="en-US" b="1" dirty="0">
                <a:solidFill>
                  <a:srgbClr val="000000"/>
                </a:solidFill>
              </a:rPr>
              <a:t>Value </a:t>
            </a:r>
            <a:r>
              <a:rPr lang="en-US" dirty="0">
                <a:solidFill>
                  <a:srgbClr val="000000"/>
                </a:solidFill>
              </a:rPr>
              <a:t>orientation and </a:t>
            </a:r>
            <a:r>
              <a:rPr lang="en-US" b="1" u="sng" dirty="0">
                <a:solidFill>
                  <a:srgbClr val="000000"/>
                </a:solidFill>
              </a:rPr>
              <a:t>tolerance for ambiguity</a:t>
            </a:r>
            <a:endParaRPr lang="en-US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74C85-19DB-154E-A7F9-FFD4F6D4D0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070496"/>
            <a:ext cx="9601200" cy="3510795"/>
          </a:xfrm>
          <a:ln>
            <a:solidFill>
              <a:srgbClr val="EC7701"/>
            </a:solidFill>
          </a:ln>
        </p:spPr>
        <p:txBody>
          <a:bodyPr>
            <a:normAutofit/>
          </a:bodyPr>
          <a:lstStyle/>
          <a:p>
            <a:pPr marL="458788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The Directive Style</a:t>
            </a:r>
            <a:r>
              <a:rPr lang="en-US" sz="2800" dirty="0">
                <a:solidFill>
                  <a:srgbClr val="000000"/>
                </a:solidFill>
              </a:rPr>
              <a:t>: Action-Oriented Decision Makers Who Focus on Facts</a:t>
            </a:r>
          </a:p>
          <a:p>
            <a:pPr marL="458788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The Analytical Style</a:t>
            </a:r>
            <a:r>
              <a:rPr lang="en-US" sz="2800" dirty="0">
                <a:solidFill>
                  <a:srgbClr val="000000"/>
                </a:solidFill>
              </a:rPr>
              <a:t>: Careful Decision Makers Who Like Lots of Information and Alternative Choices</a:t>
            </a:r>
          </a:p>
          <a:p>
            <a:pPr marL="458788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The Conceptual Style</a:t>
            </a:r>
            <a:r>
              <a:rPr lang="en-US" sz="2800" dirty="0">
                <a:solidFill>
                  <a:srgbClr val="000000"/>
                </a:solidFill>
              </a:rPr>
              <a:t>: Decision Makers Who Rely on Intuition and Have a Long-Term Perspective</a:t>
            </a:r>
          </a:p>
          <a:p>
            <a:pPr marL="458788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The Behavioral Style</a:t>
            </a:r>
            <a:r>
              <a:rPr lang="en-US" sz="2800" dirty="0">
                <a:solidFill>
                  <a:srgbClr val="000000"/>
                </a:solidFill>
              </a:rPr>
              <a:t>: The Most People-Oriented Decision Makers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811558-45B2-6745-A96C-A2E798C81D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5783542"/>
            <a:ext cx="9601200" cy="673100"/>
          </a:xfrm>
          <a:ln>
            <a:solidFill>
              <a:srgbClr val="720F10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</a:rPr>
              <a:t>Which Style Do You Think You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" grpId="0" build="p" bldLvl="5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54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decision-making styles</a:t>
            </a:r>
          </a:p>
        </p:txBody>
      </p:sp>
      <p:grpSp>
        <p:nvGrpSpPr>
          <p:cNvPr id="71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4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giure 7.5 shows the decision-making styles in a grid.">
            <a:extLst>
              <a:ext uri="{FF2B5EF4-FFF2-40B4-BE49-F238E27FC236}">
                <a16:creationId xmlns:a16="http://schemas.microsoft.com/office/drawing/2014/main" id="{310F32C3-FF07-554D-9337-57460CC7F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130425"/>
            <a:ext cx="5536001" cy="45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cap="all" dirty="0"/>
              <a:t>How can knowing different styles help?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9654B-467D-EA46-8CA5-9AAD759AF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4457700" cy="1466491"/>
          </a:xfrm>
          <a:solidFill>
            <a:srgbClr val="E2DFCA"/>
          </a:solidFill>
          <a:ln>
            <a:solidFill>
              <a:srgbClr val="720F10"/>
            </a:solidFill>
          </a:ln>
        </p:spPr>
        <p:txBody>
          <a:bodyPr anchor="ctr"/>
          <a:lstStyle/>
          <a:p>
            <a:pPr algn="ctr"/>
            <a:r>
              <a:rPr lang="en-US" dirty="0"/>
              <a:t>Know Thyself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19917E-7BBD-5541-9A95-2085FC9A42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0" y="2476500"/>
            <a:ext cx="4462272" cy="1905000"/>
          </a:xfrm>
          <a:solidFill>
            <a:srgbClr val="F7F3DD"/>
          </a:solidFill>
          <a:ln>
            <a:solidFill>
              <a:srgbClr val="720F10"/>
            </a:solidFill>
          </a:ln>
        </p:spPr>
        <p:txBody>
          <a:bodyPr anchor="ctr"/>
          <a:lstStyle/>
          <a:p>
            <a:pPr algn="ctr"/>
            <a:r>
              <a:rPr lang="en-US" dirty="0"/>
              <a:t>Influence Others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CA0EA0-D260-A141-869D-0BD71F401BC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37790" y="4114801"/>
            <a:ext cx="4462272" cy="1905000"/>
          </a:xfrm>
          <a:solidFill>
            <a:srgbClr val="C6E3F6"/>
          </a:solidFill>
          <a:ln>
            <a:solidFill>
              <a:srgbClr val="720F10"/>
            </a:solidFill>
          </a:ln>
        </p:spPr>
        <p:txBody>
          <a:bodyPr anchor="ctr"/>
          <a:lstStyle/>
          <a:p>
            <a:pPr algn="ctr"/>
            <a:r>
              <a:rPr lang="en-US" dirty="0"/>
              <a:t>Deal with Conflict Among Others</a:t>
            </a:r>
          </a:p>
        </p:txBody>
      </p:sp>
    </p:spTree>
    <p:extLst>
      <p:ext uri="{BB962C8B-B14F-4D97-AF65-F5344CB8AC3E}">
        <p14:creationId xmlns:p14="http://schemas.microsoft.com/office/powerpoint/2010/main" val="2467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583</Words>
  <Application>Microsoft Office PowerPoint</Application>
  <PresentationFormat>Widescreen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CHAPTER 7</vt:lpstr>
      <vt:lpstr>TWO KINDS of DECISION MAKING:  RATIONAL AND NONRATIONAL</vt:lpstr>
      <vt:lpstr>TWO KINDS of DECISION MAKING:  RATIONAL AND NONRATIONAL</vt:lpstr>
      <vt:lpstr>The Dismal Record of Business Ethics</vt:lpstr>
      <vt:lpstr>Road Map to Ethical Decision Making: A Decision Tree</vt:lpstr>
      <vt:lpstr>THE ETHICAL DECISION TREE: WHAT’S THE RIGHT THING TO DO?</vt:lpstr>
      <vt:lpstr>FOUR GENERAL DECISION-MAKING Styles</vt:lpstr>
      <vt:lpstr>decision-making styles</vt:lpstr>
      <vt:lpstr>How can knowing different styles help? </vt:lpstr>
      <vt:lpstr>PowerPoint Presentation</vt:lpstr>
      <vt:lpstr>Advantages and Disadvantages of Group Decision Making</vt:lpstr>
      <vt:lpstr>Groupthink</vt:lpstr>
      <vt:lpstr>Characteristics of Group Decision Making</vt:lpstr>
      <vt:lpstr>Group Problem-Solving Techniques: Reaching for Consensus</vt:lpstr>
      <vt:lpstr>More Group Problem-Solving Techniques</vt:lpstr>
      <vt:lpstr>devil’s advocate  and  the dialectic method: “Criticize or Debate”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Tarasievich</dc:creator>
  <cp:lastModifiedBy>Renata Tarasievich</cp:lastModifiedBy>
  <cp:revision>10</cp:revision>
  <dcterms:created xsi:type="dcterms:W3CDTF">2022-01-28T12:06:17Z</dcterms:created>
  <dcterms:modified xsi:type="dcterms:W3CDTF">2022-09-18T20:49:39Z</dcterms:modified>
</cp:coreProperties>
</file>