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6" r:id="rId2"/>
    <p:sldId id="332" r:id="rId3"/>
    <p:sldId id="333" r:id="rId4"/>
    <p:sldId id="336" r:id="rId5"/>
    <p:sldId id="337" r:id="rId6"/>
    <p:sldId id="338" r:id="rId7"/>
    <p:sldId id="341" r:id="rId8"/>
    <p:sldId id="370" r:id="rId9"/>
    <p:sldId id="347" r:id="rId10"/>
    <p:sldId id="348" r:id="rId11"/>
    <p:sldId id="349" r:id="rId12"/>
    <p:sldId id="350" r:id="rId13"/>
    <p:sldId id="351" r:id="rId14"/>
    <p:sldId id="354" r:id="rId15"/>
    <p:sldId id="352" r:id="rId16"/>
    <p:sldId id="353" r:id="rId17"/>
    <p:sldId id="368" r:id="rId18"/>
    <p:sldId id="34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630" autoAdjust="0"/>
  </p:normalViewPr>
  <p:slideViewPr>
    <p:cSldViewPr snapToGrid="0">
      <p:cViewPr varScale="1">
        <p:scale>
          <a:sx n="89" d="100"/>
          <a:sy n="89" d="100"/>
        </p:scale>
        <p:origin x="8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6C1D39-11DF-4376-9346-D2275D0AB6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C0338C-C68B-46D4-81C9-BDC82269C6A7}">
      <dgm:prSet/>
      <dgm:spPr/>
      <dgm:t>
        <a:bodyPr/>
        <a:lstStyle/>
        <a:p>
          <a:r>
            <a:rPr lang="en-US" b="1" dirty="0">
              <a:latin typeface="Amasis MT Pro Black" panose="020B0604020202020204" pitchFamily="18" charset="0"/>
            </a:rPr>
            <a:t>Organizational culture: </a:t>
          </a:r>
          <a:r>
            <a:rPr lang="en-US" dirty="0"/>
            <a:t>The shared assumptions that affect how work gets done</a:t>
          </a:r>
        </a:p>
      </dgm:t>
    </dgm:pt>
    <dgm:pt modelId="{402A386E-B368-458A-8635-0960C8CEA464}" type="parTrans" cxnId="{BB30A069-1A17-4CAA-9AA6-473453D2BB03}">
      <dgm:prSet/>
      <dgm:spPr/>
      <dgm:t>
        <a:bodyPr/>
        <a:lstStyle/>
        <a:p>
          <a:endParaRPr lang="en-US"/>
        </a:p>
      </dgm:t>
    </dgm:pt>
    <dgm:pt modelId="{43C27352-3BE7-4241-B7AE-C29D643B6BE8}" type="sibTrans" cxnId="{BB30A069-1A17-4CAA-9AA6-473453D2BB03}">
      <dgm:prSet/>
      <dgm:spPr/>
      <dgm:t>
        <a:bodyPr/>
        <a:lstStyle/>
        <a:p>
          <a:endParaRPr lang="en-US"/>
        </a:p>
      </dgm:t>
    </dgm:pt>
    <dgm:pt modelId="{309AFBBC-2108-46D1-8192-7FE2291F1825}">
      <dgm:prSet/>
      <dgm:spPr/>
      <dgm:t>
        <a:bodyPr/>
        <a:lstStyle/>
        <a:p>
          <a:r>
            <a:rPr lang="en-US" b="1" dirty="0">
              <a:latin typeface="Amasis MT Pro Black" panose="02040A04050005020304" pitchFamily="18" charset="0"/>
            </a:rPr>
            <a:t>Organizational structure: </a:t>
          </a:r>
          <a:r>
            <a:rPr lang="en-US" dirty="0"/>
            <a:t>Who reports to whom and who does what</a:t>
          </a:r>
        </a:p>
      </dgm:t>
    </dgm:pt>
    <dgm:pt modelId="{C2C6EC73-CCAC-4E9E-90A7-A9F1EF245A0D}" type="parTrans" cxnId="{4E3DC464-5BD3-4DAE-A9FF-14E4484DDD1F}">
      <dgm:prSet/>
      <dgm:spPr/>
      <dgm:t>
        <a:bodyPr/>
        <a:lstStyle/>
        <a:p>
          <a:endParaRPr lang="en-US"/>
        </a:p>
      </dgm:t>
    </dgm:pt>
    <dgm:pt modelId="{9C53438B-92B8-44EC-A1D8-AC6F1A50A340}" type="sibTrans" cxnId="{4E3DC464-5BD3-4DAE-A9FF-14E4484DDD1F}">
      <dgm:prSet/>
      <dgm:spPr/>
      <dgm:t>
        <a:bodyPr/>
        <a:lstStyle/>
        <a:p>
          <a:endParaRPr lang="en-US"/>
        </a:p>
      </dgm:t>
    </dgm:pt>
    <dgm:pt modelId="{54397663-1827-4851-A891-25A0B14C61CC}">
      <dgm:prSet/>
      <dgm:spPr/>
      <dgm:t>
        <a:bodyPr/>
        <a:lstStyle/>
        <a:p>
          <a:r>
            <a:rPr lang="en-US" b="1" dirty="0">
              <a:latin typeface="Amasis MT Pro Black" panose="02040A04050005020304" pitchFamily="18" charset="0"/>
            </a:rPr>
            <a:t>HR Practices: </a:t>
          </a:r>
          <a:r>
            <a:rPr lang="en-US" dirty="0"/>
            <a:t>How the organization manages its talent</a:t>
          </a:r>
        </a:p>
      </dgm:t>
    </dgm:pt>
    <dgm:pt modelId="{F984FFD0-4FEB-4BC4-BA0B-5C0800C8D193}" type="parTrans" cxnId="{0B7CC05D-78DB-429F-BF9F-02733C19A215}">
      <dgm:prSet/>
      <dgm:spPr/>
      <dgm:t>
        <a:bodyPr/>
        <a:lstStyle/>
        <a:p>
          <a:endParaRPr lang="en-US"/>
        </a:p>
      </dgm:t>
    </dgm:pt>
    <dgm:pt modelId="{5EAFB485-A523-4CD7-9817-03AE337B89C9}" type="sibTrans" cxnId="{0B7CC05D-78DB-429F-BF9F-02733C19A215}">
      <dgm:prSet/>
      <dgm:spPr/>
      <dgm:t>
        <a:bodyPr/>
        <a:lstStyle/>
        <a:p>
          <a:endParaRPr lang="en-US"/>
        </a:p>
      </dgm:t>
    </dgm:pt>
    <dgm:pt modelId="{FFA66FB6-2AEA-426C-9CC2-27333C8833A8}">
      <dgm:prSet/>
      <dgm:spPr/>
      <dgm:t>
        <a:bodyPr/>
        <a:lstStyle/>
        <a:p>
          <a:pPr algn="ctr"/>
          <a:r>
            <a:rPr lang="en-US" dirty="0"/>
            <a:t>It’s the job of Leadership to make these work together.</a:t>
          </a:r>
        </a:p>
      </dgm:t>
    </dgm:pt>
    <dgm:pt modelId="{8A6C7611-05CC-4020-9666-965BF3BB6042}" type="parTrans" cxnId="{31A241CD-59AA-4700-B1F7-C787B0938800}">
      <dgm:prSet/>
      <dgm:spPr/>
      <dgm:t>
        <a:bodyPr/>
        <a:lstStyle/>
        <a:p>
          <a:endParaRPr lang="en-US"/>
        </a:p>
      </dgm:t>
    </dgm:pt>
    <dgm:pt modelId="{0EAB3BA9-28EB-4CA9-8D21-CE10F45B0185}" type="sibTrans" cxnId="{31A241CD-59AA-4700-B1F7-C787B0938800}">
      <dgm:prSet/>
      <dgm:spPr/>
      <dgm:t>
        <a:bodyPr/>
        <a:lstStyle/>
        <a:p>
          <a:endParaRPr lang="en-US"/>
        </a:p>
      </dgm:t>
    </dgm:pt>
    <dgm:pt modelId="{7FD4B85D-A61C-4E0B-91BD-2D3295838CE9}" type="pres">
      <dgm:prSet presAssocID="{9F6C1D39-11DF-4376-9346-D2275D0AB6C2}" presName="root" presStyleCnt="0">
        <dgm:presLayoutVars>
          <dgm:dir/>
          <dgm:resizeHandles val="exact"/>
        </dgm:presLayoutVars>
      </dgm:prSet>
      <dgm:spPr/>
    </dgm:pt>
    <dgm:pt modelId="{FCA59596-1138-4FCE-A098-9EB5D0DE75ED}" type="pres">
      <dgm:prSet presAssocID="{2CC0338C-C68B-46D4-81C9-BDC82269C6A7}" presName="compNode" presStyleCnt="0"/>
      <dgm:spPr/>
    </dgm:pt>
    <dgm:pt modelId="{AEA56AEF-F969-4765-AE8A-44C6AAC84BF0}" type="pres">
      <dgm:prSet presAssocID="{2CC0338C-C68B-46D4-81C9-BDC82269C6A7}" presName="bgRect" presStyleLbl="bgShp" presStyleIdx="0" presStyleCnt="4"/>
      <dgm:spPr/>
    </dgm:pt>
    <dgm:pt modelId="{A4FF54CA-FC7A-4465-B4C3-40C5EFDB0751}" type="pres">
      <dgm:prSet presAssocID="{2CC0338C-C68B-46D4-81C9-BDC82269C6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9EDCC28F-1BB2-48D0-BA23-DBB3CEF7A46E}" type="pres">
      <dgm:prSet presAssocID="{2CC0338C-C68B-46D4-81C9-BDC82269C6A7}" presName="spaceRect" presStyleCnt="0"/>
      <dgm:spPr/>
    </dgm:pt>
    <dgm:pt modelId="{503FD530-761E-4FF6-9188-93401C2F6BA2}" type="pres">
      <dgm:prSet presAssocID="{2CC0338C-C68B-46D4-81C9-BDC82269C6A7}" presName="parTx" presStyleLbl="revTx" presStyleIdx="0" presStyleCnt="4">
        <dgm:presLayoutVars>
          <dgm:chMax val="0"/>
          <dgm:chPref val="0"/>
        </dgm:presLayoutVars>
      </dgm:prSet>
      <dgm:spPr/>
    </dgm:pt>
    <dgm:pt modelId="{9513369B-B5E5-4FD6-B14A-32C050FF2611}" type="pres">
      <dgm:prSet presAssocID="{43C27352-3BE7-4241-B7AE-C29D643B6BE8}" presName="sibTrans" presStyleCnt="0"/>
      <dgm:spPr/>
    </dgm:pt>
    <dgm:pt modelId="{BC091A51-1836-45C1-A24D-BB9BCED3CCFD}" type="pres">
      <dgm:prSet presAssocID="{309AFBBC-2108-46D1-8192-7FE2291F1825}" presName="compNode" presStyleCnt="0"/>
      <dgm:spPr/>
    </dgm:pt>
    <dgm:pt modelId="{BAE26CBE-D500-415C-8165-BDE073095484}" type="pres">
      <dgm:prSet presAssocID="{309AFBBC-2108-46D1-8192-7FE2291F1825}" presName="bgRect" presStyleLbl="bgShp" presStyleIdx="1" presStyleCnt="4"/>
      <dgm:spPr/>
    </dgm:pt>
    <dgm:pt modelId="{7F311570-364B-4D3D-8A10-5B8FD6D8EC4E}" type="pres">
      <dgm:prSet presAssocID="{309AFBBC-2108-46D1-8192-7FE2291F18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B8315C0B-9C2B-42C8-BEAB-682CE0891D71}" type="pres">
      <dgm:prSet presAssocID="{309AFBBC-2108-46D1-8192-7FE2291F1825}" presName="spaceRect" presStyleCnt="0"/>
      <dgm:spPr/>
    </dgm:pt>
    <dgm:pt modelId="{CE3599A1-1D08-4C4A-894C-FEA97A19838E}" type="pres">
      <dgm:prSet presAssocID="{309AFBBC-2108-46D1-8192-7FE2291F1825}" presName="parTx" presStyleLbl="revTx" presStyleIdx="1" presStyleCnt="4">
        <dgm:presLayoutVars>
          <dgm:chMax val="0"/>
          <dgm:chPref val="0"/>
        </dgm:presLayoutVars>
      </dgm:prSet>
      <dgm:spPr/>
    </dgm:pt>
    <dgm:pt modelId="{E7747959-0B42-42C7-81CD-8BC524FEC478}" type="pres">
      <dgm:prSet presAssocID="{9C53438B-92B8-44EC-A1D8-AC6F1A50A340}" presName="sibTrans" presStyleCnt="0"/>
      <dgm:spPr/>
    </dgm:pt>
    <dgm:pt modelId="{38323F4F-363A-435F-84D0-864742FBFDB5}" type="pres">
      <dgm:prSet presAssocID="{54397663-1827-4851-A891-25A0B14C61CC}" presName="compNode" presStyleCnt="0"/>
      <dgm:spPr/>
    </dgm:pt>
    <dgm:pt modelId="{CE417D6C-BE69-4D20-82F9-68589607928D}" type="pres">
      <dgm:prSet presAssocID="{54397663-1827-4851-A891-25A0B14C61CC}" presName="bgRect" presStyleLbl="bgShp" presStyleIdx="2" presStyleCnt="4"/>
      <dgm:spPr/>
    </dgm:pt>
    <dgm:pt modelId="{5A81EEA3-362D-4BFA-AFC1-373A2DD68FDF}" type="pres">
      <dgm:prSet presAssocID="{54397663-1827-4851-A891-25A0B14C61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F07E132F-23E7-4295-A51C-C9BC4385D26D}" type="pres">
      <dgm:prSet presAssocID="{54397663-1827-4851-A891-25A0B14C61CC}" presName="spaceRect" presStyleCnt="0"/>
      <dgm:spPr/>
    </dgm:pt>
    <dgm:pt modelId="{968CA10B-160A-4013-880A-299673D7EA25}" type="pres">
      <dgm:prSet presAssocID="{54397663-1827-4851-A891-25A0B14C61CC}" presName="parTx" presStyleLbl="revTx" presStyleIdx="2" presStyleCnt="4">
        <dgm:presLayoutVars>
          <dgm:chMax val="0"/>
          <dgm:chPref val="0"/>
        </dgm:presLayoutVars>
      </dgm:prSet>
      <dgm:spPr/>
    </dgm:pt>
    <dgm:pt modelId="{4DC0F66E-6A58-4CEA-89C8-A64CD853D9D7}" type="pres">
      <dgm:prSet presAssocID="{5EAFB485-A523-4CD7-9817-03AE337B89C9}" presName="sibTrans" presStyleCnt="0"/>
      <dgm:spPr/>
    </dgm:pt>
    <dgm:pt modelId="{2DDFE5E5-3DFD-479C-9379-5B5F1F5D75C9}" type="pres">
      <dgm:prSet presAssocID="{FFA66FB6-2AEA-426C-9CC2-27333C8833A8}" presName="compNode" presStyleCnt="0"/>
      <dgm:spPr/>
    </dgm:pt>
    <dgm:pt modelId="{A3A4D4F7-32DF-4832-A399-9766398F72ED}" type="pres">
      <dgm:prSet presAssocID="{FFA66FB6-2AEA-426C-9CC2-27333C8833A8}" presName="bgRect" presStyleLbl="bgShp" presStyleIdx="3" presStyleCnt="4"/>
      <dgm:spPr/>
    </dgm:pt>
    <dgm:pt modelId="{C93B1FA9-71DD-4D70-AC26-034CEA3E0B60}" type="pres">
      <dgm:prSet presAssocID="{FFA66FB6-2AEA-426C-9CC2-27333C8833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ruitment Management"/>
        </a:ext>
      </dgm:extLst>
    </dgm:pt>
    <dgm:pt modelId="{3EB27A4E-6A03-494F-A86E-61C6EC929FE4}" type="pres">
      <dgm:prSet presAssocID="{FFA66FB6-2AEA-426C-9CC2-27333C8833A8}" presName="spaceRect" presStyleCnt="0"/>
      <dgm:spPr/>
    </dgm:pt>
    <dgm:pt modelId="{7011CCE6-67C5-4AFE-B003-E5CBB23ACF17}" type="pres">
      <dgm:prSet presAssocID="{FFA66FB6-2AEA-426C-9CC2-27333C8833A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B7CC05D-78DB-429F-BF9F-02733C19A215}" srcId="{9F6C1D39-11DF-4376-9346-D2275D0AB6C2}" destId="{54397663-1827-4851-A891-25A0B14C61CC}" srcOrd="2" destOrd="0" parTransId="{F984FFD0-4FEB-4BC4-BA0B-5C0800C8D193}" sibTransId="{5EAFB485-A523-4CD7-9817-03AE337B89C9}"/>
    <dgm:cxn modelId="{4E3DC464-5BD3-4DAE-A9FF-14E4484DDD1F}" srcId="{9F6C1D39-11DF-4376-9346-D2275D0AB6C2}" destId="{309AFBBC-2108-46D1-8192-7FE2291F1825}" srcOrd="1" destOrd="0" parTransId="{C2C6EC73-CCAC-4E9E-90A7-A9F1EF245A0D}" sibTransId="{9C53438B-92B8-44EC-A1D8-AC6F1A50A340}"/>
    <dgm:cxn modelId="{BB30A069-1A17-4CAA-9AA6-473453D2BB03}" srcId="{9F6C1D39-11DF-4376-9346-D2275D0AB6C2}" destId="{2CC0338C-C68B-46D4-81C9-BDC82269C6A7}" srcOrd="0" destOrd="0" parTransId="{402A386E-B368-458A-8635-0960C8CEA464}" sibTransId="{43C27352-3BE7-4241-B7AE-C29D643B6BE8}"/>
    <dgm:cxn modelId="{9A3E426D-8ECF-400F-8112-B6F958FD3052}" type="presOf" srcId="{54397663-1827-4851-A891-25A0B14C61CC}" destId="{968CA10B-160A-4013-880A-299673D7EA25}" srcOrd="0" destOrd="0" presId="urn:microsoft.com/office/officeart/2018/2/layout/IconVerticalSolidList"/>
    <dgm:cxn modelId="{39769173-7AB3-40BB-BA1F-A69DB0805604}" type="presOf" srcId="{2CC0338C-C68B-46D4-81C9-BDC82269C6A7}" destId="{503FD530-761E-4FF6-9188-93401C2F6BA2}" srcOrd="0" destOrd="0" presId="urn:microsoft.com/office/officeart/2018/2/layout/IconVerticalSolidList"/>
    <dgm:cxn modelId="{B229D656-7683-4DE0-9C74-096DA7D2E374}" type="presOf" srcId="{309AFBBC-2108-46D1-8192-7FE2291F1825}" destId="{CE3599A1-1D08-4C4A-894C-FEA97A19838E}" srcOrd="0" destOrd="0" presId="urn:microsoft.com/office/officeart/2018/2/layout/IconVerticalSolidList"/>
    <dgm:cxn modelId="{F83D2BC3-5A16-420C-A0E9-D1ADD0731653}" type="presOf" srcId="{9F6C1D39-11DF-4376-9346-D2275D0AB6C2}" destId="{7FD4B85D-A61C-4E0B-91BD-2D3295838CE9}" srcOrd="0" destOrd="0" presId="urn:microsoft.com/office/officeart/2018/2/layout/IconVerticalSolidList"/>
    <dgm:cxn modelId="{31A241CD-59AA-4700-B1F7-C787B0938800}" srcId="{9F6C1D39-11DF-4376-9346-D2275D0AB6C2}" destId="{FFA66FB6-2AEA-426C-9CC2-27333C8833A8}" srcOrd="3" destOrd="0" parTransId="{8A6C7611-05CC-4020-9666-965BF3BB6042}" sibTransId="{0EAB3BA9-28EB-4CA9-8D21-CE10F45B0185}"/>
    <dgm:cxn modelId="{E70C67E7-248D-4DB8-9C47-99E9651F8E40}" type="presOf" srcId="{FFA66FB6-2AEA-426C-9CC2-27333C8833A8}" destId="{7011CCE6-67C5-4AFE-B003-E5CBB23ACF17}" srcOrd="0" destOrd="0" presId="urn:microsoft.com/office/officeart/2018/2/layout/IconVerticalSolidList"/>
    <dgm:cxn modelId="{90DF609C-AF81-4EDB-BB8E-4135671D36EF}" type="presParOf" srcId="{7FD4B85D-A61C-4E0B-91BD-2D3295838CE9}" destId="{FCA59596-1138-4FCE-A098-9EB5D0DE75ED}" srcOrd="0" destOrd="0" presId="urn:microsoft.com/office/officeart/2018/2/layout/IconVerticalSolidList"/>
    <dgm:cxn modelId="{6DACA7BB-3F0D-4348-8F46-C3A2C128AD5E}" type="presParOf" srcId="{FCA59596-1138-4FCE-A098-9EB5D0DE75ED}" destId="{AEA56AEF-F969-4765-AE8A-44C6AAC84BF0}" srcOrd="0" destOrd="0" presId="urn:microsoft.com/office/officeart/2018/2/layout/IconVerticalSolidList"/>
    <dgm:cxn modelId="{DE20619B-1629-41A1-BCBA-68A030F3408E}" type="presParOf" srcId="{FCA59596-1138-4FCE-A098-9EB5D0DE75ED}" destId="{A4FF54CA-FC7A-4465-B4C3-40C5EFDB0751}" srcOrd="1" destOrd="0" presId="urn:microsoft.com/office/officeart/2018/2/layout/IconVerticalSolidList"/>
    <dgm:cxn modelId="{55480ECA-279A-4020-873A-1A6AB255CA3C}" type="presParOf" srcId="{FCA59596-1138-4FCE-A098-9EB5D0DE75ED}" destId="{9EDCC28F-1BB2-48D0-BA23-DBB3CEF7A46E}" srcOrd="2" destOrd="0" presId="urn:microsoft.com/office/officeart/2018/2/layout/IconVerticalSolidList"/>
    <dgm:cxn modelId="{D1955923-224B-475C-99B1-BA6A09C516FE}" type="presParOf" srcId="{FCA59596-1138-4FCE-A098-9EB5D0DE75ED}" destId="{503FD530-761E-4FF6-9188-93401C2F6BA2}" srcOrd="3" destOrd="0" presId="urn:microsoft.com/office/officeart/2018/2/layout/IconVerticalSolidList"/>
    <dgm:cxn modelId="{7D47D435-1D30-4BED-A457-6331D0618EA7}" type="presParOf" srcId="{7FD4B85D-A61C-4E0B-91BD-2D3295838CE9}" destId="{9513369B-B5E5-4FD6-B14A-32C050FF2611}" srcOrd="1" destOrd="0" presId="urn:microsoft.com/office/officeart/2018/2/layout/IconVerticalSolidList"/>
    <dgm:cxn modelId="{E4C41850-42E9-4291-8E5C-E913DF5DFA2D}" type="presParOf" srcId="{7FD4B85D-A61C-4E0B-91BD-2D3295838CE9}" destId="{BC091A51-1836-45C1-A24D-BB9BCED3CCFD}" srcOrd="2" destOrd="0" presId="urn:microsoft.com/office/officeart/2018/2/layout/IconVerticalSolidList"/>
    <dgm:cxn modelId="{8260532A-74C6-45D3-BABE-C7DBBA138ED4}" type="presParOf" srcId="{BC091A51-1836-45C1-A24D-BB9BCED3CCFD}" destId="{BAE26CBE-D500-415C-8165-BDE073095484}" srcOrd="0" destOrd="0" presId="urn:microsoft.com/office/officeart/2018/2/layout/IconVerticalSolidList"/>
    <dgm:cxn modelId="{AB9AE714-6E5E-4FAF-8E2A-BD2653CE0A81}" type="presParOf" srcId="{BC091A51-1836-45C1-A24D-BB9BCED3CCFD}" destId="{7F311570-364B-4D3D-8A10-5B8FD6D8EC4E}" srcOrd="1" destOrd="0" presId="urn:microsoft.com/office/officeart/2018/2/layout/IconVerticalSolidList"/>
    <dgm:cxn modelId="{CC2028C0-C23D-4662-950D-CCF0C75E181F}" type="presParOf" srcId="{BC091A51-1836-45C1-A24D-BB9BCED3CCFD}" destId="{B8315C0B-9C2B-42C8-BEAB-682CE0891D71}" srcOrd="2" destOrd="0" presId="urn:microsoft.com/office/officeart/2018/2/layout/IconVerticalSolidList"/>
    <dgm:cxn modelId="{053EDC11-8513-4D7B-BB14-4687E47AD5B8}" type="presParOf" srcId="{BC091A51-1836-45C1-A24D-BB9BCED3CCFD}" destId="{CE3599A1-1D08-4C4A-894C-FEA97A19838E}" srcOrd="3" destOrd="0" presId="urn:microsoft.com/office/officeart/2018/2/layout/IconVerticalSolidList"/>
    <dgm:cxn modelId="{5A1A493A-F2F4-46C3-8738-84762585BE9E}" type="presParOf" srcId="{7FD4B85D-A61C-4E0B-91BD-2D3295838CE9}" destId="{E7747959-0B42-42C7-81CD-8BC524FEC478}" srcOrd="3" destOrd="0" presId="urn:microsoft.com/office/officeart/2018/2/layout/IconVerticalSolidList"/>
    <dgm:cxn modelId="{1E327435-B9FA-4714-A8D2-F453BDEEB306}" type="presParOf" srcId="{7FD4B85D-A61C-4E0B-91BD-2D3295838CE9}" destId="{38323F4F-363A-435F-84D0-864742FBFDB5}" srcOrd="4" destOrd="0" presId="urn:microsoft.com/office/officeart/2018/2/layout/IconVerticalSolidList"/>
    <dgm:cxn modelId="{CB44F2B5-F499-43C5-B61C-A5078919AF80}" type="presParOf" srcId="{38323F4F-363A-435F-84D0-864742FBFDB5}" destId="{CE417D6C-BE69-4D20-82F9-68589607928D}" srcOrd="0" destOrd="0" presId="urn:microsoft.com/office/officeart/2018/2/layout/IconVerticalSolidList"/>
    <dgm:cxn modelId="{CC3BD81D-466E-43E0-BF9B-E37FD45F0A99}" type="presParOf" srcId="{38323F4F-363A-435F-84D0-864742FBFDB5}" destId="{5A81EEA3-362D-4BFA-AFC1-373A2DD68FDF}" srcOrd="1" destOrd="0" presId="urn:microsoft.com/office/officeart/2018/2/layout/IconVerticalSolidList"/>
    <dgm:cxn modelId="{77E20B39-CCA8-4D97-B582-1978772C47F2}" type="presParOf" srcId="{38323F4F-363A-435F-84D0-864742FBFDB5}" destId="{F07E132F-23E7-4295-A51C-C9BC4385D26D}" srcOrd="2" destOrd="0" presId="urn:microsoft.com/office/officeart/2018/2/layout/IconVerticalSolidList"/>
    <dgm:cxn modelId="{6D4A508C-BD4E-4CF3-B299-3EF1071F25B2}" type="presParOf" srcId="{38323F4F-363A-435F-84D0-864742FBFDB5}" destId="{968CA10B-160A-4013-880A-299673D7EA25}" srcOrd="3" destOrd="0" presId="urn:microsoft.com/office/officeart/2018/2/layout/IconVerticalSolidList"/>
    <dgm:cxn modelId="{A720EF09-84B0-4207-89BC-74CFBCD11762}" type="presParOf" srcId="{7FD4B85D-A61C-4E0B-91BD-2D3295838CE9}" destId="{4DC0F66E-6A58-4CEA-89C8-A64CD853D9D7}" srcOrd="5" destOrd="0" presId="urn:microsoft.com/office/officeart/2018/2/layout/IconVerticalSolidList"/>
    <dgm:cxn modelId="{BFC5AB93-636F-4D8D-B5A5-682CA05E9ABC}" type="presParOf" srcId="{7FD4B85D-A61C-4E0B-91BD-2D3295838CE9}" destId="{2DDFE5E5-3DFD-479C-9379-5B5F1F5D75C9}" srcOrd="6" destOrd="0" presId="urn:microsoft.com/office/officeart/2018/2/layout/IconVerticalSolidList"/>
    <dgm:cxn modelId="{542DB371-5CBA-42D6-A4BF-2DCDB63A2E3C}" type="presParOf" srcId="{2DDFE5E5-3DFD-479C-9379-5B5F1F5D75C9}" destId="{A3A4D4F7-32DF-4832-A399-9766398F72ED}" srcOrd="0" destOrd="0" presId="urn:microsoft.com/office/officeart/2018/2/layout/IconVerticalSolidList"/>
    <dgm:cxn modelId="{6136A7CC-5DAA-437D-BB67-CDE7BCC22143}" type="presParOf" srcId="{2DDFE5E5-3DFD-479C-9379-5B5F1F5D75C9}" destId="{C93B1FA9-71DD-4D70-AC26-034CEA3E0B60}" srcOrd="1" destOrd="0" presId="urn:microsoft.com/office/officeart/2018/2/layout/IconVerticalSolidList"/>
    <dgm:cxn modelId="{1364C36A-C630-467D-8DAF-DF965C928989}" type="presParOf" srcId="{2DDFE5E5-3DFD-479C-9379-5B5F1F5D75C9}" destId="{3EB27A4E-6A03-494F-A86E-61C6EC929FE4}" srcOrd="2" destOrd="0" presId="urn:microsoft.com/office/officeart/2018/2/layout/IconVerticalSolidList"/>
    <dgm:cxn modelId="{594B382E-915D-478A-88D6-A3ECC1011A0F}" type="presParOf" srcId="{2DDFE5E5-3DFD-479C-9379-5B5F1F5D75C9}" destId="{7011CCE6-67C5-4AFE-B003-E5CBB23ACF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262B19-5011-4D4C-9699-64ECE6672909}" type="doc">
      <dgm:prSet loTypeId="urn:microsoft.com/office/officeart/2005/8/layout/h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469AD9-9755-43AA-9A12-47BD5C888F07}">
      <dgm:prSet/>
      <dgm:spPr/>
      <dgm:t>
        <a:bodyPr/>
        <a:lstStyle/>
        <a:p>
          <a:r>
            <a:rPr lang="en-US" dirty="0"/>
            <a:t>Organizational Socialization</a:t>
          </a:r>
        </a:p>
      </dgm:t>
    </dgm:pt>
    <dgm:pt modelId="{2EE59805-E3CA-4A5B-A504-993DC2FE79D6}" type="parTrans" cxnId="{5BA28951-BF5B-4509-B054-BF88DE540125}">
      <dgm:prSet/>
      <dgm:spPr/>
      <dgm:t>
        <a:bodyPr/>
        <a:lstStyle/>
        <a:p>
          <a:endParaRPr lang="en-US"/>
        </a:p>
      </dgm:t>
    </dgm:pt>
    <dgm:pt modelId="{B3CB1BAD-EED5-4784-A9BB-07F7897F4757}" type="sibTrans" cxnId="{5BA28951-BF5B-4509-B054-BF88DE540125}">
      <dgm:prSet/>
      <dgm:spPr/>
      <dgm:t>
        <a:bodyPr/>
        <a:lstStyle/>
        <a:p>
          <a:endParaRPr lang="en-US"/>
        </a:p>
      </dgm:t>
    </dgm:pt>
    <dgm:pt modelId="{0493F47B-4DFA-4862-B28D-C29C943BEA24}">
      <dgm:prSet/>
      <dgm:spPr/>
      <dgm:t>
        <a:bodyPr/>
        <a:lstStyle/>
        <a:p>
          <a:r>
            <a:rPr lang="en-US" dirty="0"/>
            <a:t>Manifestations:</a:t>
          </a:r>
        </a:p>
      </dgm:t>
    </dgm:pt>
    <dgm:pt modelId="{5912677A-4959-42A8-8713-C71D598A81D8}" type="parTrans" cxnId="{4E87C7ED-1945-4114-9270-61C0AE73C840}">
      <dgm:prSet/>
      <dgm:spPr/>
      <dgm:t>
        <a:bodyPr/>
        <a:lstStyle/>
        <a:p>
          <a:endParaRPr lang="en-US"/>
        </a:p>
      </dgm:t>
    </dgm:pt>
    <dgm:pt modelId="{AFA8BC3B-61C8-4841-BF9F-F91FAD81D47F}" type="sibTrans" cxnId="{4E87C7ED-1945-4114-9270-61C0AE73C840}">
      <dgm:prSet/>
      <dgm:spPr/>
      <dgm:t>
        <a:bodyPr/>
        <a:lstStyle/>
        <a:p>
          <a:endParaRPr lang="en-US"/>
        </a:p>
      </dgm:t>
    </dgm:pt>
    <dgm:pt modelId="{F07C9EFC-DD28-48EA-A762-5917A0B624ED}">
      <dgm:prSet/>
      <dgm:spPr/>
      <dgm:t>
        <a:bodyPr/>
        <a:lstStyle/>
        <a:p>
          <a:r>
            <a:rPr lang="en-US" dirty="0"/>
            <a:t>Rites and Rituals</a:t>
          </a:r>
        </a:p>
      </dgm:t>
    </dgm:pt>
    <dgm:pt modelId="{2CBFCA00-9867-43A9-9A24-8B99C5043D2A}" type="parTrans" cxnId="{04634FC7-16F4-4719-8AB4-47F9604D0200}">
      <dgm:prSet/>
      <dgm:spPr/>
      <dgm:t>
        <a:bodyPr/>
        <a:lstStyle/>
        <a:p>
          <a:endParaRPr lang="en-US"/>
        </a:p>
      </dgm:t>
    </dgm:pt>
    <dgm:pt modelId="{BCF67CA9-86D7-4209-8F79-128B1866856A}" type="sibTrans" cxnId="{04634FC7-16F4-4719-8AB4-47F9604D0200}">
      <dgm:prSet/>
      <dgm:spPr/>
      <dgm:t>
        <a:bodyPr/>
        <a:lstStyle/>
        <a:p>
          <a:endParaRPr lang="en-US"/>
        </a:p>
      </dgm:t>
    </dgm:pt>
    <dgm:pt modelId="{ECF26EE4-C67D-44A5-B822-0138984AA27F}">
      <dgm:prSet/>
      <dgm:spPr/>
      <dgm:t>
        <a:bodyPr/>
        <a:lstStyle/>
        <a:p>
          <a:r>
            <a:rPr lang="en-US" dirty="0"/>
            <a:t>Stories</a:t>
          </a:r>
        </a:p>
      </dgm:t>
    </dgm:pt>
    <dgm:pt modelId="{D845AB05-1B1F-4AC4-8A5C-7670954B120C}" type="parTrans" cxnId="{901B5486-5777-49B7-8C27-D1941B03D692}">
      <dgm:prSet/>
      <dgm:spPr/>
      <dgm:t>
        <a:bodyPr/>
        <a:lstStyle/>
        <a:p>
          <a:endParaRPr lang="en-US"/>
        </a:p>
      </dgm:t>
    </dgm:pt>
    <dgm:pt modelId="{0C35FB92-EBD1-4BD8-A2AD-D980A920FC75}" type="sibTrans" cxnId="{901B5486-5777-49B7-8C27-D1941B03D692}">
      <dgm:prSet/>
      <dgm:spPr/>
      <dgm:t>
        <a:bodyPr/>
        <a:lstStyle/>
        <a:p>
          <a:endParaRPr lang="en-US"/>
        </a:p>
      </dgm:t>
    </dgm:pt>
    <dgm:pt modelId="{5E23DA3A-595E-432B-B1A0-1520E7EA82BC}">
      <dgm:prSet/>
      <dgm:spPr/>
      <dgm:t>
        <a:bodyPr/>
        <a:lstStyle/>
        <a:p>
          <a:r>
            <a:rPr lang="en-US" dirty="0"/>
            <a:t>Symbols</a:t>
          </a:r>
        </a:p>
      </dgm:t>
    </dgm:pt>
    <dgm:pt modelId="{34B4A764-A719-4D1E-8F52-02E07553B6E7}" type="parTrans" cxnId="{CE114D56-9291-444A-A597-44B98AD80ED9}">
      <dgm:prSet/>
      <dgm:spPr/>
      <dgm:t>
        <a:bodyPr/>
        <a:lstStyle/>
        <a:p>
          <a:endParaRPr lang="en-US"/>
        </a:p>
      </dgm:t>
    </dgm:pt>
    <dgm:pt modelId="{F88CAB47-3EF7-4CFD-A125-7712171273E6}" type="sibTrans" cxnId="{CE114D56-9291-444A-A597-44B98AD80ED9}">
      <dgm:prSet/>
      <dgm:spPr/>
      <dgm:t>
        <a:bodyPr/>
        <a:lstStyle/>
        <a:p>
          <a:endParaRPr lang="en-US"/>
        </a:p>
      </dgm:t>
    </dgm:pt>
    <dgm:pt modelId="{0B994604-AE62-46DF-A87B-DF2E3595B17F}">
      <dgm:prSet/>
      <dgm:spPr/>
      <dgm:t>
        <a:bodyPr/>
        <a:lstStyle/>
        <a:p>
          <a:r>
            <a:rPr lang="en-US" dirty="0"/>
            <a:t>Language</a:t>
          </a:r>
        </a:p>
      </dgm:t>
    </dgm:pt>
    <dgm:pt modelId="{A6AE5DB5-515A-409D-A094-C118E7FDC846}" type="parTrans" cxnId="{9DB2E526-62A3-4BA2-B2E0-0AF0D25793CB}">
      <dgm:prSet/>
      <dgm:spPr/>
      <dgm:t>
        <a:bodyPr/>
        <a:lstStyle/>
        <a:p>
          <a:endParaRPr lang="en-US"/>
        </a:p>
      </dgm:t>
    </dgm:pt>
    <dgm:pt modelId="{65635F1C-C4C9-472E-9178-7447F1CE1029}" type="sibTrans" cxnId="{9DB2E526-62A3-4BA2-B2E0-0AF0D25793CB}">
      <dgm:prSet/>
      <dgm:spPr/>
      <dgm:t>
        <a:bodyPr/>
        <a:lstStyle/>
        <a:p>
          <a:endParaRPr lang="en-US"/>
        </a:p>
      </dgm:t>
    </dgm:pt>
    <dgm:pt modelId="{5EAA72C3-8E70-4CAE-A554-79732D6A269A}">
      <dgm:prSet/>
      <dgm:spPr/>
      <dgm:t>
        <a:bodyPr/>
        <a:lstStyle/>
        <a:p>
          <a:r>
            <a:rPr lang="en-US" dirty="0"/>
            <a:t>Heroes</a:t>
          </a:r>
        </a:p>
      </dgm:t>
    </dgm:pt>
    <dgm:pt modelId="{CD729DDA-FFC8-42D3-8D3F-B9C7BCE7E1EB}" type="parTrans" cxnId="{99840F74-3F33-4CBA-9111-D34A012F05AC}">
      <dgm:prSet/>
      <dgm:spPr/>
      <dgm:t>
        <a:bodyPr/>
        <a:lstStyle/>
        <a:p>
          <a:endParaRPr lang="en-US"/>
        </a:p>
      </dgm:t>
    </dgm:pt>
    <dgm:pt modelId="{1DF9A968-1F49-459C-B80D-6092B9E418CD}" type="sibTrans" cxnId="{99840F74-3F33-4CBA-9111-D34A012F05AC}">
      <dgm:prSet/>
      <dgm:spPr/>
      <dgm:t>
        <a:bodyPr/>
        <a:lstStyle/>
        <a:p>
          <a:endParaRPr lang="en-US"/>
        </a:p>
      </dgm:t>
    </dgm:pt>
    <dgm:pt modelId="{3564DCF2-CEE6-4985-AA64-97763AE15E55}">
      <dgm:prSet/>
      <dgm:spPr/>
      <dgm:t>
        <a:bodyPr/>
        <a:lstStyle/>
        <a:p>
          <a:r>
            <a:rPr lang="en-US" dirty="0"/>
            <a:t>Anticipatory</a:t>
          </a:r>
        </a:p>
      </dgm:t>
    </dgm:pt>
    <dgm:pt modelId="{964DDD07-F4DB-4124-8F98-787637F58196}" type="parTrans" cxnId="{9DCD2AE0-E8B9-477A-B265-B247EA1FDA63}">
      <dgm:prSet/>
      <dgm:spPr/>
      <dgm:t>
        <a:bodyPr/>
        <a:lstStyle/>
        <a:p>
          <a:endParaRPr lang="en-US"/>
        </a:p>
      </dgm:t>
    </dgm:pt>
    <dgm:pt modelId="{7610B615-DA6E-49A3-8049-9D010D069F32}" type="sibTrans" cxnId="{9DCD2AE0-E8B9-477A-B265-B247EA1FDA63}">
      <dgm:prSet/>
      <dgm:spPr/>
      <dgm:t>
        <a:bodyPr/>
        <a:lstStyle/>
        <a:p>
          <a:endParaRPr lang="en-US"/>
        </a:p>
      </dgm:t>
    </dgm:pt>
    <dgm:pt modelId="{DCF2D30A-2AAC-4B4C-B7A6-DEBE0EA3D1CB}">
      <dgm:prSet/>
      <dgm:spPr/>
      <dgm:t>
        <a:bodyPr/>
        <a:lstStyle/>
        <a:p>
          <a:r>
            <a:rPr lang="en-US" dirty="0"/>
            <a:t>Encounter</a:t>
          </a:r>
        </a:p>
      </dgm:t>
    </dgm:pt>
    <dgm:pt modelId="{5D583CC3-8132-4408-8113-0DCD65A7B804}" type="parTrans" cxnId="{9EA1E06A-065B-4845-A548-3177A952D349}">
      <dgm:prSet/>
      <dgm:spPr/>
      <dgm:t>
        <a:bodyPr/>
        <a:lstStyle/>
        <a:p>
          <a:endParaRPr lang="en-US"/>
        </a:p>
      </dgm:t>
    </dgm:pt>
    <dgm:pt modelId="{05149879-0811-41F5-88F6-57FE8C1A5C14}" type="sibTrans" cxnId="{9EA1E06A-065B-4845-A548-3177A952D349}">
      <dgm:prSet/>
      <dgm:spPr/>
      <dgm:t>
        <a:bodyPr/>
        <a:lstStyle/>
        <a:p>
          <a:endParaRPr lang="en-US"/>
        </a:p>
      </dgm:t>
    </dgm:pt>
    <dgm:pt modelId="{43870190-E9B1-4AD7-A1AB-400B5173CFC2}">
      <dgm:prSet/>
      <dgm:spPr/>
      <dgm:t>
        <a:bodyPr/>
        <a:lstStyle/>
        <a:p>
          <a:r>
            <a:rPr lang="en-US" dirty="0"/>
            <a:t>Mastery  </a:t>
          </a:r>
        </a:p>
      </dgm:t>
    </dgm:pt>
    <dgm:pt modelId="{2F15D438-E413-4AA3-A304-D4FD4CBE3F20}" type="parTrans" cxnId="{9E379EDF-224E-4A8D-8652-4DA8442F03D2}">
      <dgm:prSet/>
      <dgm:spPr/>
      <dgm:t>
        <a:bodyPr/>
        <a:lstStyle/>
        <a:p>
          <a:endParaRPr lang="en-US"/>
        </a:p>
      </dgm:t>
    </dgm:pt>
    <dgm:pt modelId="{54BAD6C8-0A64-4841-B973-FA6D80239DD5}" type="sibTrans" cxnId="{9E379EDF-224E-4A8D-8652-4DA8442F03D2}">
      <dgm:prSet/>
      <dgm:spPr/>
      <dgm:t>
        <a:bodyPr/>
        <a:lstStyle/>
        <a:p>
          <a:endParaRPr lang="en-US"/>
        </a:p>
      </dgm:t>
    </dgm:pt>
    <dgm:pt modelId="{3C96EB52-7174-42D6-9147-993571038D55}" type="pres">
      <dgm:prSet presAssocID="{BE262B19-5011-4D4C-9699-64ECE6672909}" presName="Name0" presStyleCnt="0">
        <dgm:presLayoutVars>
          <dgm:dir/>
          <dgm:animLvl val="lvl"/>
          <dgm:resizeHandles val="exact"/>
        </dgm:presLayoutVars>
      </dgm:prSet>
      <dgm:spPr/>
    </dgm:pt>
    <dgm:pt modelId="{3C94D151-FBD6-475E-89E7-0831A32F00FA}" type="pres">
      <dgm:prSet presAssocID="{6D469AD9-9755-43AA-9A12-47BD5C888F07}" presName="composite" presStyleCnt="0"/>
      <dgm:spPr/>
    </dgm:pt>
    <dgm:pt modelId="{6BB355D6-5178-4338-BBEC-776A86E14C15}" type="pres">
      <dgm:prSet presAssocID="{6D469AD9-9755-43AA-9A12-47BD5C888F0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DC7A63B-C9E7-4C3E-ADA4-6CC9A3AAB141}" type="pres">
      <dgm:prSet presAssocID="{6D469AD9-9755-43AA-9A12-47BD5C888F07}" presName="desTx" presStyleLbl="alignAccFollowNode1" presStyleIdx="0" presStyleCnt="2">
        <dgm:presLayoutVars>
          <dgm:bulletEnabled val="1"/>
        </dgm:presLayoutVars>
      </dgm:prSet>
      <dgm:spPr/>
    </dgm:pt>
    <dgm:pt modelId="{B51FC069-2CD6-463A-A427-EC3504A6B77D}" type="pres">
      <dgm:prSet presAssocID="{B3CB1BAD-EED5-4784-A9BB-07F7897F4757}" presName="space" presStyleCnt="0"/>
      <dgm:spPr/>
    </dgm:pt>
    <dgm:pt modelId="{A19DE5E9-6AF8-4F2F-A4D7-4C4A886EA3C3}" type="pres">
      <dgm:prSet presAssocID="{0493F47B-4DFA-4862-B28D-C29C943BEA24}" presName="composite" presStyleCnt="0"/>
      <dgm:spPr/>
    </dgm:pt>
    <dgm:pt modelId="{427CE6B1-2F1C-41A3-99E3-D0AE0E0CFCF7}" type="pres">
      <dgm:prSet presAssocID="{0493F47B-4DFA-4862-B28D-C29C943BEA2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ADDD506-DF6E-437A-A675-22B48079D96C}" type="pres">
      <dgm:prSet presAssocID="{0493F47B-4DFA-4862-B28D-C29C943BEA2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51FDE01-EB7F-427A-9A7D-42DF8780680C}" type="presOf" srcId="{3564DCF2-CEE6-4985-AA64-97763AE15E55}" destId="{9DC7A63B-C9E7-4C3E-ADA4-6CC9A3AAB141}" srcOrd="0" destOrd="0" presId="urn:microsoft.com/office/officeart/2005/8/layout/hList1"/>
    <dgm:cxn modelId="{CC919417-ECD3-46A3-9840-12ED95344448}" type="presOf" srcId="{DCF2D30A-2AAC-4B4C-B7A6-DEBE0EA3D1CB}" destId="{9DC7A63B-C9E7-4C3E-ADA4-6CC9A3AAB141}" srcOrd="0" destOrd="1" presId="urn:microsoft.com/office/officeart/2005/8/layout/hList1"/>
    <dgm:cxn modelId="{DAEE2F19-82CA-4BDA-B3FB-DCFB42D07878}" type="presOf" srcId="{0493F47B-4DFA-4862-B28D-C29C943BEA24}" destId="{427CE6B1-2F1C-41A3-99E3-D0AE0E0CFCF7}" srcOrd="0" destOrd="0" presId="urn:microsoft.com/office/officeart/2005/8/layout/hList1"/>
    <dgm:cxn modelId="{7E82551B-5116-4A7A-86CD-BE4819D3FC87}" type="presOf" srcId="{F07C9EFC-DD28-48EA-A762-5917A0B624ED}" destId="{AADDD506-DF6E-437A-A675-22B48079D96C}" srcOrd="0" destOrd="0" presId="urn:microsoft.com/office/officeart/2005/8/layout/hList1"/>
    <dgm:cxn modelId="{9DB2E526-62A3-4BA2-B2E0-0AF0D25793CB}" srcId="{0493F47B-4DFA-4862-B28D-C29C943BEA24}" destId="{0B994604-AE62-46DF-A87B-DF2E3595B17F}" srcOrd="3" destOrd="0" parTransId="{A6AE5DB5-515A-409D-A094-C118E7FDC846}" sibTransId="{65635F1C-C4C9-472E-9178-7447F1CE1029}"/>
    <dgm:cxn modelId="{2A525B49-4319-4EFA-894E-0C08BC6AFD37}" type="presOf" srcId="{5EAA72C3-8E70-4CAE-A554-79732D6A269A}" destId="{AADDD506-DF6E-437A-A675-22B48079D96C}" srcOrd="0" destOrd="4" presId="urn:microsoft.com/office/officeart/2005/8/layout/hList1"/>
    <dgm:cxn modelId="{9EA1E06A-065B-4845-A548-3177A952D349}" srcId="{6D469AD9-9755-43AA-9A12-47BD5C888F07}" destId="{DCF2D30A-2AAC-4B4C-B7A6-DEBE0EA3D1CB}" srcOrd="1" destOrd="0" parTransId="{5D583CC3-8132-4408-8113-0DCD65A7B804}" sibTransId="{05149879-0811-41F5-88F6-57FE8C1A5C14}"/>
    <dgm:cxn modelId="{1B9A656E-AF71-47F9-9F85-2D30A44D4D1F}" type="presOf" srcId="{43870190-E9B1-4AD7-A1AB-400B5173CFC2}" destId="{9DC7A63B-C9E7-4C3E-ADA4-6CC9A3AAB141}" srcOrd="0" destOrd="2" presId="urn:microsoft.com/office/officeart/2005/8/layout/hList1"/>
    <dgm:cxn modelId="{5BA28951-BF5B-4509-B054-BF88DE540125}" srcId="{BE262B19-5011-4D4C-9699-64ECE6672909}" destId="{6D469AD9-9755-43AA-9A12-47BD5C888F07}" srcOrd="0" destOrd="0" parTransId="{2EE59805-E3CA-4A5B-A504-993DC2FE79D6}" sibTransId="{B3CB1BAD-EED5-4784-A9BB-07F7897F4757}"/>
    <dgm:cxn modelId="{99840F74-3F33-4CBA-9111-D34A012F05AC}" srcId="{0493F47B-4DFA-4862-B28D-C29C943BEA24}" destId="{5EAA72C3-8E70-4CAE-A554-79732D6A269A}" srcOrd="4" destOrd="0" parTransId="{CD729DDA-FFC8-42D3-8D3F-B9C7BCE7E1EB}" sibTransId="{1DF9A968-1F49-459C-B80D-6092B9E418CD}"/>
    <dgm:cxn modelId="{CE114D56-9291-444A-A597-44B98AD80ED9}" srcId="{0493F47B-4DFA-4862-B28D-C29C943BEA24}" destId="{5E23DA3A-595E-432B-B1A0-1520E7EA82BC}" srcOrd="2" destOrd="0" parTransId="{34B4A764-A719-4D1E-8F52-02E07553B6E7}" sibTransId="{F88CAB47-3EF7-4CFD-A125-7712171273E6}"/>
    <dgm:cxn modelId="{901B5486-5777-49B7-8C27-D1941B03D692}" srcId="{0493F47B-4DFA-4862-B28D-C29C943BEA24}" destId="{ECF26EE4-C67D-44A5-B822-0138984AA27F}" srcOrd="1" destOrd="0" parTransId="{D845AB05-1B1F-4AC4-8A5C-7670954B120C}" sibTransId="{0C35FB92-EBD1-4BD8-A2AD-D980A920FC75}"/>
    <dgm:cxn modelId="{4B26049B-1A0F-4903-8C2A-8EA4D3918E18}" type="presOf" srcId="{BE262B19-5011-4D4C-9699-64ECE6672909}" destId="{3C96EB52-7174-42D6-9147-993571038D55}" srcOrd="0" destOrd="0" presId="urn:microsoft.com/office/officeart/2005/8/layout/hList1"/>
    <dgm:cxn modelId="{402AD0A1-8FB7-4921-A199-844842D5F6C3}" type="presOf" srcId="{0B994604-AE62-46DF-A87B-DF2E3595B17F}" destId="{AADDD506-DF6E-437A-A675-22B48079D96C}" srcOrd="0" destOrd="3" presId="urn:microsoft.com/office/officeart/2005/8/layout/hList1"/>
    <dgm:cxn modelId="{279B6EAA-CC35-4FEA-866B-B1A1C2FA0333}" type="presOf" srcId="{6D469AD9-9755-43AA-9A12-47BD5C888F07}" destId="{6BB355D6-5178-4338-BBEC-776A86E14C15}" srcOrd="0" destOrd="0" presId="urn:microsoft.com/office/officeart/2005/8/layout/hList1"/>
    <dgm:cxn modelId="{04634FC7-16F4-4719-8AB4-47F9604D0200}" srcId="{0493F47B-4DFA-4862-B28D-C29C943BEA24}" destId="{F07C9EFC-DD28-48EA-A762-5917A0B624ED}" srcOrd="0" destOrd="0" parTransId="{2CBFCA00-9867-43A9-9A24-8B99C5043D2A}" sibTransId="{BCF67CA9-86D7-4209-8F79-128B1866856A}"/>
    <dgm:cxn modelId="{6008CAC9-157D-4087-9370-B77EEB807576}" type="presOf" srcId="{5E23DA3A-595E-432B-B1A0-1520E7EA82BC}" destId="{AADDD506-DF6E-437A-A675-22B48079D96C}" srcOrd="0" destOrd="2" presId="urn:microsoft.com/office/officeart/2005/8/layout/hList1"/>
    <dgm:cxn modelId="{2C1D66DE-60C5-44EC-8F21-5B99557B0AE1}" type="presOf" srcId="{ECF26EE4-C67D-44A5-B822-0138984AA27F}" destId="{AADDD506-DF6E-437A-A675-22B48079D96C}" srcOrd="0" destOrd="1" presId="urn:microsoft.com/office/officeart/2005/8/layout/hList1"/>
    <dgm:cxn modelId="{9E379EDF-224E-4A8D-8652-4DA8442F03D2}" srcId="{6D469AD9-9755-43AA-9A12-47BD5C888F07}" destId="{43870190-E9B1-4AD7-A1AB-400B5173CFC2}" srcOrd="2" destOrd="0" parTransId="{2F15D438-E413-4AA3-A304-D4FD4CBE3F20}" sibTransId="{54BAD6C8-0A64-4841-B973-FA6D80239DD5}"/>
    <dgm:cxn modelId="{9DCD2AE0-E8B9-477A-B265-B247EA1FDA63}" srcId="{6D469AD9-9755-43AA-9A12-47BD5C888F07}" destId="{3564DCF2-CEE6-4985-AA64-97763AE15E55}" srcOrd="0" destOrd="0" parTransId="{964DDD07-F4DB-4124-8F98-787637F58196}" sibTransId="{7610B615-DA6E-49A3-8049-9D010D069F32}"/>
    <dgm:cxn modelId="{4E87C7ED-1945-4114-9270-61C0AE73C840}" srcId="{BE262B19-5011-4D4C-9699-64ECE6672909}" destId="{0493F47B-4DFA-4862-B28D-C29C943BEA24}" srcOrd="1" destOrd="0" parTransId="{5912677A-4959-42A8-8713-C71D598A81D8}" sibTransId="{AFA8BC3B-61C8-4841-BF9F-F91FAD81D47F}"/>
    <dgm:cxn modelId="{546510DD-0ED6-49DF-98CA-28EF467955AE}" type="presParOf" srcId="{3C96EB52-7174-42D6-9147-993571038D55}" destId="{3C94D151-FBD6-475E-89E7-0831A32F00FA}" srcOrd="0" destOrd="0" presId="urn:microsoft.com/office/officeart/2005/8/layout/hList1"/>
    <dgm:cxn modelId="{8601C0F0-06DC-4010-955D-FEA815A1751F}" type="presParOf" srcId="{3C94D151-FBD6-475E-89E7-0831A32F00FA}" destId="{6BB355D6-5178-4338-BBEC-776A86E14C15}" srcOrd="0" destOrd="0" presId="urn:microsoft.com/office/officeart/2005/8/layout/hList1"/>
    <dgm:cxn modelId="{54B8DC01-F465-411C-87E9-7343AD0F4A6C}" type="presParOf" srcId="{3C94D151-FBD6-475E-89E7-0831A32F00FA}" destId="{9DC7A63B-C9E7-4C3E-ADA4-6CC9A3AAB141}" srcOrd="1" destOrd="0" presId="urn:microsoft.com/office/officeart/2005/8/layout/hList1"/>
    <dgm:cxn modelId="{CFB39DEB-C302-4D67-A62C-536E65C6BBBA}" type="presParOf" srcId="{3C96EB52-7174-42D6-9147-993571038D55}" destId="{B51FC069-2CD6-463A-A427-EC3504A6B77D}" srcOrd="1" destOrd="0" presId="urn:microsoft.com/office/officeart/2005/8/layout/hList1"/>
    <dgm:cxn modelId="{983D6533-279D-4905-8B2D-FCF4A0A48CF3}" type="presParOf" srcId="{3C96EB52-7174-42D6-9147-993571038D55}" destId="{A19DE5E9-6AF8-4F2F-A4D7-4C4A886EA3C3}" srcOrd="2" destOrd="0" presId="urn:microsoft.com/office/officeart/2005/8/layout/hList1"/>
    <dgm:cxn modelId="{FFB8A30C-0913-4A8F-B842-788A84BA9E68}" type="presParOf" srcId="{A19DE5E9-6AF8-4F2F-A4D7-4C4A886EA3C3}" destId="{427CE6B1-2F1C-41A3-99E3-D0AE0E0CFCF7}" srcOrd="0" destOrd="0" presId="urn:microsoft.com/office/officeart/2005/8/layout/hList1"/>
    <dgm:cxn modelId="{069F90C0-2E53-4584-8E2E-17D31B783871}" type="presParOf" srcId="{A19DE5E9-6AF8-4F2F-A4D7-4C4A886EA3C3}" destId="{AADDD506-DF6E-437A-A675-22B48079D96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C03ED1-87E0-4EB7-9B5F-30B6A32F79C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49DC4E-DF8D-4A85-B07B-48EED54A4DC1}">
      <dgm:prSet/>
      <dgm:spPr/>
      <dgm:t>
        <a:bodyPr/>
        <a:lstStyle/>
        <a:p>
          <a:r>
            <a:rPr lang="en-US" dirty="0"/>
            <a:t>Clan Culture: </a:t>
          </a:r>
        </a:p>
      </dgm:t>
    </dgm:pt>
    <dgm:pt modelId="{0C028308-8465-4D9C-B073-FA3220F33A22}" type="parTrans" cxnId="{DE91865A-DB56-4242-99F7-419BF915B98F}">
      <dgm:prSet/>
      <dgm:spPr/>
      <dgm:t>
        <a:bodyPr/>
        <a:lstStyle/>
        <a:p>
          <a:endParaRPr lang="en-US"/>
        </a:p>
      </dgm:t>
    </dgm:pt>
    <dgm:pt modelId="{66049A58-DFB9-4B64-B9DC-0E04F765DFF6}" type="sibTrans" cxnId="{DE91865A-DB56-4242-99F7-419BF915B98F}">
      <dgm:prSet/>
      <dgm:spPr/>
      <dgm:t>
        <a:bodyPr/>
        <a:lstStyle/>
        <a:p>
          <a:endParaRPr lang="en-US"/>
        </a:p>
      </dgm:t>
    </dgm:pt>
    <dgm:pt modelId="{5FB3E786-6344-46F0-AB7D-8E32BECDF629}">
      <dgm:prSet/>
      <dgm:spPr/>
      <dgm:t>
        <a:bodyPr/>
        <a:lstStyle/>
        <a:p>
          <a:r>
            <a:rPr lang="en-US" dirty="0"/>
            <a:t>An Employee-Focused Culture Valuing Flexibility, Not Stability</a:t>
          </a:r>
        </a:p>
      </dgm:t>
    </dgm:pt>
    <dgm:pt modelId="{D9FCA159-1E2F-4150-AFB1-313C049CB75B}" type="parTrans" cxnId="{126D27E6-0BF4-4352-861B-994301BA8AD5}">
      <dgm:prSet/>
      <dgm:spPr/>
      <dgm:t>
        <a:bodyPr/>
        <a:lstStyle/>
        <a:p>
          <a:endParaRPr lang="en-US"/>
        </a:p>
      </dgm:t>
    </dgm:pt>
    <dgm:pt modelId="{6560D6DB-A362-45C4-9799-C0EEADC99BF6}" type="sibTrans" cxnId="{126D27E6-0BF4-4352-861B-994301BA8AD5}">
      <dgm:prSet/>
      <dgm:spPr/>
      <dgm:t>
        <a:bodyPr/>
        <a:lstStyle/>
        <a:p>
          <a:endParaRPr lang="en-US"/>
        </a:p>
      </dgm:t>
    </dgm:pt>
    <dgm:pt modelId="{5C9DEBF9-FA30-4F3E-ABF5-143B83F21D4E}">
      <dgm:prSet/>
      <dgm:spPr/>
      <dgm:t>
        <a:bodyPr/>
        <a:lstStyle/>
        <a:p>
          <a:r>
            <a:rPr lang="en-US" dirty="0"/>
            <a:t>Adhocracy Culture: </a:t>
          </a:r>
        </a:p>
      </dgm:t>
    </dgm:pt>
    <dgm:pt modelId="{A5BE564E-13C7-4613-8765-1B3CAA47846D}" type="parTrans" cxnId="{4ACDA356-99EB-42B9-B6B6-B7AFF0396579}">
      <dgm:prSet/>
      <dgm:spPr/>
      <dgm:t>
        <a:bodyPr/>
        <a:lstStyle/>
        <a:p>
          <a:endParaRPr lang="en-US"/>
        </a:p>
      </dgm:t>
    </dgm:pt>
    <dgm:pt modelId="{6A8B9737-0A84-4406-BD53-BF8763AC4C77}" type="sibTrans" cxnId="{4ACDA356-99EB-42B9-B6B6-B7AFF0396579}">
      <dgm:prSet/>
      <dgm:spPr/>
      <dgm:t>
        <a:bodyPr/>
        <a:lstStyle/>
        <a:p>
          <a:endParaRPr lang="en-US"/>
        </a:p>
      </dgm:t>
    </dgm:pt>
    <dgm:pt modelId="{C7DC9531-A65F-4DB5-8636-E1A26C4E311C}">
      <dgm:prSet/>
      <dgm:spPr/>
      <dgm:t>
        <a:bodyPr/>
        <a:lstStyle/>
        <a:p>
          <a:r>
            <a:rPr lang="en-US" dirty="0"/>
            <a:t>A Risk-Taking Culture Valuing Flexibility</a:t>
          </a:r>
        </a:p>
      </dgm:t>
    </dgm:pt>
    <dgm:pt modelId="{DC0EC2AA-F94F-442B-A513-4FBE511630C7}" type="parTrans" cxnId="{B0D33ED5-9AAB-4F83-AB81-9F8B8ACB66CE}">
      <dgm:prSet/>
      <dgm:spPr/>
      <dgm:t>
        <a:bodyPr/>
        <a:lstStyle/>
        <a:p>
          <a:endParaRPr lang="en-US"/>
        </a:p>
      </dgm:t>
    </dgm:pt>
    <dgm:pt modelId="{4C8D3C5A-8E32-4E97-88F1-73159349FE37}" type="sibTrans" cxnId="{B0D33ED5-9AAB-4F83-AB81-9F8B8ACB66CE}">
      <dgm:prSet/>
      <dgm:spPr/>
      <dgm:t>
        <a:bodyPr/>
        <a:lstStyle/>
        <a:p>
          <a:endParaRPr lang="en-US"/>
        </a:p>
      </dgm:t>
    </dgm:pt>
    <dgm:pt modelId="{3C9B318F-5995-4670-BEE9-531C8777E735}">
      <dgm:prSet/>
      <dgm:spPr/>
      <dgm:t>
        <a:bodyPr/>
        <a:lstStyle/>
        <a:p>
          <a:r>
            <a:rPr lang="en-US" dirty="0"/>
            <a:t>Market  Culture:  </a:t>
          </a:r>
        </a:p>
      </dgm:t>
    </dgm:pt>
    <dgm:pt modelId="{4DF07D3B-3A9E-4F36-8617-BE570827964D}" type="parTrans" cxnId="{7D197466-CE2C-40CE-95D6-70F7E58B1B87}">
      <dgm:prSet/>
      <dgm:spPr/>
      <dgm:t>
        <a:bodyPr/>
        <a:lstStyle/>
        <a:p>
          <a:endParaRPr lang="en-US"/>
        </a:p>
      </dgm:t>
    </dgm:pt>
    <dgm:pt modelId="{88A7FB70-5CE1-44CF-B662-E42C9531DAED}" type="sibTrans" cxnId="{7D197466-CE2C-40CE-95D6-70F7E58B1B87}">
      <dgm:prSet/>
      <dgm:spPr/>
      <dgm:t>
        <a:bodyPr/>
        <a:lstStyle/>
        <a:p>
          <a:endParaRPr lang="en-US"/>
        </a:p>
      </dgm:t>
    </dgm:pt>
    <dgm:pt modelId="{890E40C5-1930-4337-B90B-24AF592B58A5}">
      <dgm:prSet/>
      <dgm:spPr/>
      <dgm:t>
        <a:bodyPr/>
        <a:lstStyle/>
        <a:p>
          <a:r>
            <a:rPr lang="en-US" dirty="0"/>
            <a:t>A  Competitive  Culture  Valuing  Profits  over  Employee  Satisfaction</a:t>
          </a:r>
        </a:p>
      </dgm:t>
    </dgm:pt>
    <dgm:pt modelId="{9AB553F9-8338-4070-B46B-2580731EE133}" type="parTrans" cxnId="{810C165B-6BB5-471D-AF19-93E7FA033F9A}">
      <dgm:prSet/>
      <dgm:spPr/>
      <dgm:t>
        <a:bodyPr/>
        <a:lstStyle/>
        <a:p>
          <a:endParaRPr lang="en-US"/>
        </a:p>
      </dgm:t>
    </dgm:pt>
    <dgm:pt modelId="{88DBDBA9-A08C-43B2-81F1-5B17097EAC85}" type="sibTrans" cxnId="{810C165B-6BB5-471D-AF19-93E7FA033F9A}">
      <dgm:prSet/>
      <dgm:spPr/>
      <dgm:t>
        <a:bodyPr/>
        <a:lstStyle/>
        <a:p>
          <a:endParaRPr lang="en-US"/>
        </a:p>
      </dgm:t>
    </dgm:pt>
    <dgm:pt modelId="{E5686972-2932-44AC-A9D2-316BE3239101}">
      <dgm:prSet/>
      <dgm:spPr/>
      <dgm:t>
        <a:bodyPr/>
        <a:lstStyle/>
        <a:p>
          <a:r>
            <a:rPr lang="en-US" dirty="0"/>
            <a:t>Hierarchy Culture: </a:t>
          </a:r>
        </a:p>
      </dgm:t>
    </dgm:pt>
    <dgm:pt modelId="{42CBC67E-FC38-4B6D-8516-661E23E9AD30}" type="parTrans" cxnId="{B0D35905-C046-49DD-98E7-C0AEC845B627}">
      <dgm:prSet/>
      <dgm:spPr/>
      <dgm:t>
        <a:bodyPr/>
        <a:lstStyle/>
        <a:p>
          <a:endParaRPr lang="en-US"/>
        </a:p>
      </dgm:t>
    </dgm:pt>
    <dgm:pt modelId="{ECED8F97-FA26-48F9-A074-0821A17E0E33}" type="sibTrans" cxnId="{B0D35905-C046-49DD-98E7-C0AEC845B627}">
      <dgm:prSet/>
      <dgm:spPr/>
      <dgm:t>
        <a:bodyPr/>
        <a:lstStyle/>
        <a:p>
          <a:endParaRPr lang="en-US"/>
        </a:p>
      </dgm:t>
    </dgm:pt>
    <dgm:pt modelId="{DC7A8E56-E27B-437C-8CC5-331D07A038CE}">
      <dgm:prSet/>
      <dgm:spPr/>
      <dgm:t>
        <a:bodyPr/>
        <a:lstStyle/>
        <a:p>
          <a:r>
            <a:rPr lang="en-US" dirty="0"/>
            <a:t>A Structured Culture Valuing Stability and Effectiveness</a:t>
          </a:r>
        </a:p>
      </dgm:t>
    </dgm:pt>
    <dgm:pt modelId="{6EB762CD-967B-4969-A095-36F6D85B09B5}" type="parTrans" cxnId="{62362E8A-6695-417F-97E1-520925A8F4F0}">
      <dgm:prSet/>
      <dgm:spPr/>
      <dgm:t>
        <a:bodyPr/>
        <a:lstStyle/>
        <a:p>
          <a:endParaRPr lang="en-US"/>
        </a:p>
      </dgm:t>
    </dgm:pt>
    <dgm:pt modelId="{2CEBC54F-97EC-4EFE-A861-A690DBD40844}" type="sibTrans" cxnId="{62362E8A-6695-417F-97E1-520925A8F4F0}">
      <dgm:prSet/>
      <dgm:spPr/>
      <dgm:t>
        <a:bodyPr/>
        <a:lstStyle/>
        <a:p>
          <a:endParaRPr lang="en-US"/>
        </a:p>
      </dgm:t>
    </dgm:pt>
    <dgm:pt modelId="{7E45A993-BD06-4262-9ED8-251ED67B3372}" type="pres">
      <dgm:prSet presAssocID="{64C03ED1-87E0-4EB7-9B5F-30B6A32F79C9}" presName="Name0" presStyleCnt="0">
        <dgm:presLayoutVars>
          <dgm:dir/>
          <dgm:animLvl val="lvl"/>
          <dgm:resizeHandles val="exact"/>
        </dgm:presLayoutVars>
      </dgm:prSet>
      <dgm:spPr/>
    </dgm:pt>
    <dgm:pt modelId="{069505C5-A7F4-4339-BFA5-4C279C2489B7}" type="pres">
      <dgm:prSet presAssocID="{5449DC4E-DF8D-4A85-B07B-48EED54A4DC1}" presName="composite" presStyleCnt="0"/>
      <dgm:spPr/>
    </dgm:pt>
    <dgm:pt modelId="{E35BCDD0-0568-4172-A848-217001526E27}" type="pres">
      <dgm:prSet presAssocID="{5449DC4E-DF8D-4A85-B07B-48EED54A4DC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FA531B8-658D-4E39-A231-2358B7B962C5}" type="pres">
      <dgm:prSet presAssocID="{5449DC4E-DF8D-4A85-B07B-48EED54A4DC1}" presName="desTx" presStyleLbl="alignAccFollowNode1" presStyleIdx="0" presStyleCnt="4">
        <dgm:presLayoutVars>
          <dgm:bulletEnabled val="1"/>
        </dgm:presLayoutVars>
      </dgm:prSet>
      <dgm:spPr/>
    </dgm:pt>
    <dgm:pt modelId="{CFE5EA82-756A-4EB3-9292-2CA2457531B3}" type="pres">
      <dgm:prSet presAssocID="{66049A58-DFB9-4B64-B9DC-0E04F765DFF6}" presName="space" presStyleCnt="0"/>
      <dgm:spPr/>
    </dgm:pt>
    <dgm:pt modelId="{08F93202-4C49-42F8-9589-C00287850692}" type="pres">
      <dgm:prSet presAssocID="{5C9DEBF9-FA30-4F3E-ABF5-143B83F21D4E}" presName="composite" presStyleCnt="0"/>
      <dgm:spPr/>
    </dgm:pt>
    <dgm:pt modelId="{ACDDD595-27C7-4B4B-91CF-34974000ACBA}" type="pres">
      <dgm:prSet presAssocID="{5C9DEBF9-FA30-4F3E-ABF5-143B83F21D4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4882DB0-EB9E-47A8-A7F3-89BB0AE3B60B}" type="pres">
      <dgm:prSet presAssocID="{5C9DEBF9-FA30-4F3E-ABF5-143B83F21D4E}" presName="desTx" presStyleLbl="alignAccFollowNode1" presStyleIdx="1" presStyleCnt="4">
        <dgm:presLayoutVars>
          <dgm:bulletEnabled val="1"/>
        </dgm:presLayoutVars>
      </dgm:prSet>
      <dgm:spPr/>
    </dgm:pt>
    <dgm:pt modelId="{B1F81679-CC1A-4D5B-AFB6-3C6585AE8C6D}" type="pres">
      <dgm:prSet presAssocID="{6A8B9737-0A84-4406-BD53-BF8763AC4C77}" presName="space" presStyleCnt="0"/>
      <dgm:spPr/>
    </dgm:pt>
    <dgm:pt modelId="{0E82DFE6-4892-4C3F-B329-AD5F64C7F432}" type="pres">
      <dgm:prSet presAssocID="{3C9B318F-5995-4670-BEE9-531C8777E735}" presName="composite" presStyleCnt="0"/>
      <dgm:spPr/>
    </dgm:pt>
    <dgm:pt modelId="{BE54C765-153F-4BCA-92EA-0EF53B7D7592}" type="pres">
      <dgm:prSet presAssocID="{3C9B318F-5995-4670-BEE9-531C8777E73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ACA9A3F-1A04-435B-BBAB-597C881108F0}" type="pres">
      <dgm:prSet presAssocID="{3C9B318F-5995-4670-BEE9-531C8777E735}" presName="desTx" presStyleLbl="alignAccFollowNode1" presStyleIdx="2" presStyleCnt="4">
        <dgm:presLayoutVars>
          <dgm:bulletEnabled val="1"/>
        </dgm:presLayoutVars>
      </dgm:prSet>
      <dgm:spPr/>
    </dgm:pt>
    <dgm:pt modelId="{E0589937-3D5E-40A7-866B-51B0F5F5CC00}" type="pres">
      <dgm:prSet presAssocID="{88A7FB70-5CE1-44CF-B662-E42C9531DAED}" presName="space" presStyleCnt="0"/>
      <dgm:spPr/>
    </dgm:pt>
    <dgm:pt modelId="{27750446-BE9A-493E-B5E1-F43E53BAD0F4}" type="pres">
      <dgm:prSet presAssocID="{E5686972-2932-44AC-A9D2-316BE3239101}" presName="composite" presStyleCnt="0"/>
      <dgm:spPr/>
    </dgm:pt>
    <dgm:pt modelId="{F089AD90-13C3-475B-91FB-C81A262EC28D}" type="pres">
      <dgm:prSet presAssocID="{E5686972-2932-44AC-A9D2-316BE323910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AF96FA5-956C-4659-83E6-F2859EAD83E5}" type="pres">
      <dgm:prSet presAssocID="{E5686972-2932-44AC-A9D2-316BE323910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0D35905-C046-49DD-98E7-C0AEC845B627}" srcId="{64C03ED1-87E0-4EB7-9B5F-30B6A32F79C9}" destId="{E5686972-2932-44AC-A9D2-316BE3239101}" srcOrd="3" destOrd="0" parTransId="{42CBC67E-FC38-4B6D-8516-661E23E9AD30}" sibTransId="{ECED8F97-FA26-48F9-A074-0821A17E0E33}"/>
    <dgm:cxn modelId="{388D9909-D6EB-48BD-945F-670DF5CE170B}" type="presOf" srcId="{C7DC9531-A65F-4DB5-8636-E1A26C4E311C}" destId="{54882DB0-EB9E-47A8-A7F3-89BB0AE3B60B}" srcOrd="0" destOrd="0" presId="urn:microsoft.com/office/officeart/2005/8/layout/hList1"/>
    <dgm:cxn modelId="{2CAD992C-A74C-46F7-B94E-578269F9EEDF}" type="presOf" srcId="{64C03ED1-87E0-4EB7-9B5F-30B6A32F79C9}" destId="{7E45A993-BD06-4262-9ED8-251ED67B3372}" srcOrd="0" destOrd="0" presId="urn:microsoft.com/office/officeart/2005/8/layout/hList1"/>
    <dgm:cxn modelId="{E8031233-3D2F-4F44-8EB0-C517D7BA8398}" type="presOf" srcId="{5FB3E786-6344-46F0-AB7D-8E32BECDF629}" destId="{DFA531B8-658D-4E39-A231-2358B7B962C5}" srcOrd="0" destOrd="0" presId="urn:microsoft.com/office/officeart/2005/8/layout/hList1"/>
    <dgm:cxn modelId="{810C165B-6BB5-471D-AF19-93E7FA033F9A}" srcId="{3C9B318F-5995-4670-BEE9-531C8777E735}" destId="{890E40C5-1930-4337-B90B-24AF592B58A5}" srcOrd="0" destOrd="0" parTransId="{9AB553F9-8338-4070-B46B-2580731EE133}" sibTransId="{88DBDBA9-A08C-43B2-81F1-5B17097EAC85}"/>
    <dgm:cxn modelId="{BDD3BB61-F047-42C9-ACE1-B4BBD0A7E84C}" type="presOf" srcId="{DC7A8E56-E27B-437C-8CC5-331D07A038CE}" destId="{9AF96FA5-956C-4659-83E6-F2859EAD83E5}" srcOrd="0" destOrd="0" presId="urn:microsoft.com/office/officeart/2005/8/layout/hList1"/>
    <dgm:cxn modelId="{7D197466-CE2C-40CE-95D6-70F7E58B1B87}" srcId="{64C03ED1-87E0-4EB7-9B5F-30B6A32F79C9}" destId="{3C9B318F-5995-4670-BEE9-531C8777E735}" srcOrd="2" destOrd="0" parTransId="{4DF07D3B-3A9E-4F36-8617-BE570827964D}" sibTransId="{88A7FB70-5CE1-44CF-B662-E42C9531DAED}"/>
    <dgm:cxn modelId="{4ACDA356-99EB-42B9-B6B6-B7AFF0396579}" srcId="{64C03ED1-87E0-4EB7-9B5F-30B6A32F79C9}" destId="{5C9DEBF9-FA30-4F3E-ABF5-143B83F21D4E}" srcOrd="1" destOrd="0" parTransId="{A5BE564E-13C7-4613-8765-1B3CAA47846D}" sibTransId="{6A8B9737-0A84-4406-BD53-BF8763AC4C77}"/>
    <dgm:cxn modelId="{DE91865A-DB56-4242-99F7-419BF915B98F}" srcId="{64C03ED1-87E0-4EB7-9B5F-30B6A32F79C9}" destId="{5449DC4E-DF8D-4A85-B07B-48EED54A4DC1}" srcOrd="0" destOrd="0" parTransId="{0C028308-8465-4D9C-B073-FA3220F33A22}" sibTransId="{66049A58-DFB9-4B64-B9DC-0E04F765DFF6}"/>
    <dgm:cxn modelId="{62362E8A-6695-417F-97E1-520925A8F4F0}" srcId="{E5686972-2932-44AC-A9D2-316BE3239101}" destId="{DC7A8E56-E27B-437C-8CC5-331D07A038CE}" srcOrd="0" destOrd="0" parTransId="{6EB762CD-967B-4969-A095-36F6D85B09B5}" sibTransId="{2CEBC54F-97EC-4EFE-A861-A690DBD40844}"/>
    <dgm:cxn modelId="{7C14F6AC-9701-49D1-8AF7-992FE5744DBF}" type="presOf" srcId="{E5686972-2932-44AC-A9D2-316BE3239101}" destId="{F089AD90-13C3-475B-91FB-C81A262EC28D}" srcOrd="0" destOrd="0" presId="urn:microsoft.com/office/officeart/2005/8/layout/hList1"/>
    <dgm:cxn modelId="{8038D8BE-CC4C-4D5F-8F25-AF72B52643C0}" type="presOf" srcId="{5C9DEBF9-FA30-4F3E-ABF5-143B83F21D4E}" destId="{ACDDD595-27C7-4B4B-91CF-34974000ACBA}" srcOrd="0" destOrd="0" presId="urn:microsoft.com/office/officeart/2005/8/layout/hList1"/>
    <dgm:cxn modelId="{68220EC2-16BF-41B7-A3B5-233099089117}" type="presOf" srcId="{890E40C5-1930-4337-B90B-24AF592B58A5}" destId="{DACA9A3F-1A04-435B-BBAB-597C881108F0}" srcOrd="0" destOrd="0" presId="urn:microsoft.com/office/officeart/2005/8/layout/hList1"/>
    <dgm:cxn modelId="{7D092BD1-D77B-43B2-9BE3-35CA5BCAFEFB}" type="presOf" srcId="{3C9B318F-5995-4670-BEE9-531C8777E735}" destId="{BE54C765-153F-4BCA-92EA-0EF53B7D7592}" srcOrd="0" destOrd="0" presId="urn:microsoft.com/office/officeart/2005/8/layout/hList1"/>
    <dgm:cxn modelId="{B0D33ED5-9AAB-4F83-AB81-9F8B8ACB66CE}" srcId="{5C9DEBF9-FA30-4F3E-ABF5-143B83F21D4E}" destId="{C7DC9531-A65F-4DB5-8636-E1A26C4E311C}" srcOrd="0" destOrd="0" parTransId="{DC0EC2AA-F94F-442B-A513-4FBE511630C7}" sibTransId="{4C8D3C5A-8E32-4E97-88F1-73159349FE37}"/>
    <dgm:cxn modelId="{6A8731DF-751E-449F-9058-33B10C45FC61}" type="presOf" srcId="{5449DC4E-DF8D-4A85-B07B-48EED54A4DC1}" destId="{E35BCDD0-0568-4172-A848-217001526E27}" srcOrd="0" destOrd="0" presId="urn:microsoft.com/office/officeart/2005/8/layout/hList1"/>
    <dgm:cxn modelId="{126D27E6-0BF4-4352-861B-994301BA8AD5}" srcId="{5449DC4E-DF8D-4A85-B07B-48EED54A4DC1}" destId="{5FB3E786-6344-46F0-AB7D-8E32BECDF629}" srcOrd="0" destOrd="0" parTransId="{D9FCA159-1E2F-4150-AFB1-313C049CB75B}" sibTransId="{6560D6DB-A362-45C4-9799-C0EEADC99BF6}"/>
    <dgm:cxn modelId="{1626EA77-911E-40A4-93D6-715D17E549A7}" type="presParOf" srcId="{7E45A993-BD06-4262-9ED8-251ED67B3372}" destId="{069505C5-A7F4-4339-BFA5-4C279C2489B7}" srcOrd="0" destOrd="0" presId="urn:microsoft.com/office/officeart/2005/8/layout/hList1"/>
    <dgm:cxn modelId="{53B93BF9-F9EF-443D-A0A3-87F2B7179BA8}" type="presParOf" srcId="{069505C5-A7F4-4339-BFA5-4C279C2489B7}" destId="{E35BCDD0-0568-4172-A848-217001526E27}" srcOrd="0" destOrd="0" presId="urn:microsoft.com/office/officeart/2005/8/layout/hList1"/>
    <dgm:cxn modelId="{6B0BEE79-00B9-4543-B416-B5D1F5B0BBC3}" type="presParOf" srcId="{069505C5-A7F4-4339-BFA5-4C279C2489B7}" destId="{DFA531B8-658D-4E39-A231-2358B7B962C5}" srcOrd="1" destOrd="0" presId="urn:microsoft.com/office/officeart/2005/8/layout/hList1"/>
    <dgm:cxn modelId="{8D39DB25-77EB-4726-AF1C-0AF4CB793DB9}" type="presParOf" srcId="{7E45A993-BD06-4262-9ED8-251ED67B3372}" destId="{CFE5EA82-756A-4EB3-9292-2CA2457531B3}" srcOrd="1" destOrd="0" presId="urn:microsoft.com/office/officeart/2005/8/layout/hList1"/>
    <dgm:cxn modelId="{43E24B9F-4519-426A-83A2-53D2EDA2A041}" type="presParOf" srcId="{7E45A993-BD06-4262-9ED8-251ED67B3372}" destId="{08F93202-4C49-42F8-9589-C00287850692}" srcOrd="2" destOrd="0" presId="urn:microsoft.com/office/officeart/2005/8/layout/hList1"/>
    <dgm:cxn modelId="{57E10585-FBFF-4B36-B3B5-EE3723974662}" type="presParOf" srcId="{08F93202-4C49-42F8-9589-C00287850692}" destId="{ACDDD595-27C7-4B4B-91CF-34974000ACBA}" srcOrd="0" destOrd="0" presId="urn:microsoft.com/office/officeart/2005/8/layout/hList1"/>
    <dgm:cxn modelId="{CCAF5879-8DAC-4503-A306-F826B7DE7EB3}" type="presParOf" srcId="{08F93202-4C49-42F8-9589-C00287850692}" destId="{54882DB0-EB9E-47A8-A7F3-89BB0AE3B60B}" srcOrd="1" destOrd="0" presId="urn:microsoft.com/office/officeart/2005/8/layout/hList1"/>
    <dgm:cxn modelId="{F0E69145-0B68-4C81-9E4B-B71864B1A1B7}" type="presParOf" srcId="{7E45A993-BD06-4262-9ED8-251ED67B3372}" destId="{B1F81679-CC1A-4D5B-AFB6-3C6585AE8C6D}" srcOrd="3" destOrd="0" presId="urn:microsoft.com/office/officeart/2005/8/layout/hList1"/>
    <dgm:cxn modelId="{3059B27B-1E2E-4C86-B5BE-8EFA6540C1D3}" type="presParOf" srcId="{7E45A993-BD06-4262-9ED8-251ED67B3372}" destId="{0E82DFE6-4892-4C3F-B329-AD5F64C7F432}" srcOrd="4" destOrd="0" presId="urn:microsoft.com/office/officeart/2005/8/layout/hList1"/>
    <dgm:cxn modelId="{180FCCD0-1658-493A-8567-C909D17CA65E}" type="presParOf" srcId="{0E82DFE6-4892-4C3F-B329-AD5F64C7F432}" destId="{BE54C765-153F-4BCA-92EA-0EF53B7D7592}" srcOrd="0" destOrd="0" presId="urn:microsoft.com/office/officeart/2005/8/layout/hList1"/>
    <dgm:cxn modelId="{DAA1E5D6-A476-4F2F-913D-AE5757732EAE}" type="presParOf" srcId="{0E82DFE6-4892-4C3F-B329-AD5F64C7F432}" destId="{DACA9A3F-1A04-435B-BBAB-597C881108F0}" srcOrd="1" destOrd="0" presId="urn:microsoft.com/office/officeart/2005/8/layout/hList1"/>
    <dgm:cxn modelId="{31BF4BA4-49AB-4187-8790-4CFD2278A46E}" type="presParOf" srcId="{7E45A993-BD06-4262-9ED8-251ED67B3372}" destId="{E0589937-3D5E-40A7-866B-51B0F5F5CC00}" srcOrd="5" destOrd="0" presId="urn:microsoft.com/office/officeart/2005/8/layout/hList1"/>
    <dgm:cxn modelId="{008F6124-37A4-47DF-9EBF-C5CA57583E31}" type="presParOf" srcId="{7E45A993-BD06-4262-9ED8-251ED67B3372}" destId="{27750446-BE9A-493E-B5E1-F43E53BAD0F4}" srcOrd="6" destOrd="0" presId="urn:microsoft.com/office/officeart/2005/8/layout/hList1"/>
    <dgm:cxn modelId="{2EEA8481-ED81-4182-9603-92D79729E137}" type="presParOf" srcId="{27750446-BE9A-493E-B5E1-F43E53BAD0F4}" destId="{F089AD90-13C3-475B-91FB-C81A262EC28D}" srcOrd="0" destOrd="0" presId="urn:microsoft.com/office/officeart/2005/8/layout/hList1"/>
    <dgm:cxn modelId="{DBA5C44C-4BDA-432D-815C-C40E42AA716C}" type="presParOf" srcId="{27750446-BE9A-493E-B5E1-F43E53BAD0F4}" destId="{9AF96FA5-956C-4659-83E6-F2859EAD83E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6ECEA8-26AE-41BE-9411-3963DFFE1E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D3E281-5DA9-459B-B727-F19B6E80471F}">
      <dgm:prSet/>
      <dgm:spPr/>
      <dgm:t>
        <a:bodyPr/>
        <a:lstStyle/>
        <a:p>
          <a:r>
            <a:rPr lang="en-US" dirty="0"/>
            <a:t>The vertical hierarchy of authority: </a:t>
          </a:r>
        </a:p>
      </dgm:t>
    </dgm:pt>
    <dgm:pt modelId="{1F296C3C-F9A4-4141-B394-CAE68121D442}" type="parTrans" cxnId="{24C285ED-1B91-4417-AD8A-B41F89E7F715}">
      <dgm:prSet/>
      <dgm:spPr/>
      <dgm:t>
        <a:bodyPr/>
        <a:lstStyle/>
        <a:p>
          <a:endParaRPr lang="en-US"/>
        </a:p>
      </dgm:t>
    </dgm:pt>
    <dgm:pt modelId="{8639C73A-5FBE-4B53-A56B-87CF254D02D0}" type="sibTrans" cxnId="{24C285ED-1B91-4417-AD8A-B41F89E7F715}">
      <dgm:prSet/>
      <dgm:spPr/>
      <dgm:t>
        <a:bodyPr/>
        <a:lstStyle/>
        <a:p>
          <a:endParaRPr lang="en-US"/>
        </a:p>
      </dgm:t>
    </dgm:pt>
    <dgm:pt modelId="{D8117D25-E21C-4555-AAF2-89A3AB0A6597}">
      <dgm:prSet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</a:rPr>
            <a:t>Who reports to whom</a:t>
          </a:r>
        </a:p>
      </dgm:t>
    </dgm:pt>
    <dgm:pt modelId="{245CBDEB-58C5-4839-88DA-1E3C3EBA2122}" type="parTrans" cxnId="{B56AA276-08E7-4C1D-80DF-6A84558E36C1}">
      <dgm:prSet/>
      <dgm:spPr/>
      <dgm:t>
        <a:bodyPr/>
        <a:lstStyle/>
        <a:p>
          <a:endParaRPr lang="en-US"/>
        </a:p>
      </dgm:t>
    </dgm:pt>
    <dgm:pt modelId="{0D2589EE-9729-4020-89F5-C10BD825B108}" type="sibTrans" cxnId="{B56AA276-08E7-4C1D-80DF-6A84558E36C1}">
      <dgm:prSet/>
      <dgm:spPr/>
      <dgm:t>
        <a:bodyPr/>
        <a:lstStyle/>
        <a:p>
          <a:endParaRPr lang="en-US"/>
        </a:p>
      </dgm:t>
    </dgm:pt>
    <dgm:pt modelId="{FC588C5B-D9F3-47D7-B0E2-7430A87A6AE3}">
      <dgm:prSet/>
      <dgm:spPr/>
      <dgm:t>
        <a:bodyPr/>
        <a:lstStyle/>
        <a:p>
          <a:r>
            <a:rPr lang="en-US" dirty="0"/>
            <a:t>The horizontal specialization: </a:t>
          </a:r>
        </a:p>
      </dgm:t>
    </dgm:pt>
    <dgm:pt modelId="{F6C79D57-4F9C-48B2-A79A-4ED691C93773}" type="parTrans" cxnId="{C491280C-3F1D-49E1-BADD-8BCCA861CD71}">
      <dgm:prSet/>
      <dgm:spPr/>
      <dgm:t>
        <a:bodyPr/>
        <a:lstStyle/>
        <a:p>
          <a:endParaRPr lang="en-US"/>
        </a:p>
      </dgm:t>
    </dgm:pt>
    <dgm:pt modelId="{09026FCA-AFF5-4E81-99D4-8EBD0E838376}" type="sibTrans" cxnId="{C491280C-3F1D-49E1-BADD-8BCCA861CD71}">
      <dgm:prSet/>
      <dgm:spPr/>
      <dgm:t>
        <a:bodyPr/>
        <a:lstStyle/>
        <a:p>
          <a:endParaRPr lang="en-US"/>
        </a:p>
      </dgm:t>
    </dgm:pt>
    <dgm:pt modelId="{193307BA-5F84-463A-BCD5-825F3F58E5E5}">
      <dgm:prSet custT="1"/>
      <dgm:spPr/>
      <dgm:t>
        <a:bodyPr/>
        <a:lstStyle/>
        <a:p>
          <a:r>
            <a:rPr lang="en-US" sz="2400" b="1" dirty="0">
              <a:solidFill>
                <a:srgbClr val="FF0000"/>
              </a:solidFill>
            </a:rPr>
            <a:t>Who specializes in what work</a:t>
          </a:r>
        </a:p>
      </dgm:t>
    </dgm:pt>
    <dgm:pt modelId="{6EAB4377-6B7C-413D-A71C-B02399A875EF}" type="parTrans" cxnId="{33DBC95D-C587-4EF7-8D71-8255385FDC6A}">
      <dgm:prSet/>
      <dgm:spPr/>
      <dgm:t>
        <a:bodyPr/>
        <a:lstStyle/>
        <a:p>
          <a:endParaRPr lang="en-US"/>
        </a:p>
      </dgm:t>
    </dgm:pt>
    <dgm:pt modelId="{84049FD3-8C50-4812-86ED-50A322E9B505}" type="sibTrans" cxnId="{33DBC95D-C587-4EF7-8D71-8255385FDC6A}">
      <dgm:prSet/>
      <dgm:spPr/>
      <dgm:t>
        <a:bodyPr/>
        <a:lstStyle/>
        <a:p>
          <a:endParaRPr lang="en-US"/>
        </a:p>
      </dgm:t>
    </dgm:pt>
    <dgm:pt modelId="{251307EF-B358-49A4-BFE3-17FDC1397A61}" type="pres">
      <dgm:prSet presAssocID="{276ECEA8-26AE-41BE-9411-3963DFFE1EFE}" presName="root" presStyleCnt="0">
        <dgm:presLayoutVars>
          <dgm:dir/>
          <dgm:resizeHandles val="exact"/>
        </dgm:presLayoutVars>
      </dgm:prSet>
      <dgm:spPr/>
    </dgm:pt>
    <dgm:pt modelId="{BD3CA98B-CE3D-4043-A86F-A9B07985F019}" type="pres">
      <dgm:prSet presAssocID="{91D3E281-5DA9-459B-B727-F19B6E80471F}" presName="compNode" presStyleCnt="0"/>
      <dgm:spPr/>
    </dgm:pt>
    <dgm:pt modelId="{1C5D5DFF-4F10-4FD2-9885-B8C93ABD6EBD}" type="pres">
      <dgm:prSet presAssocID="{91D3E281-5DA9-459B-B727-F19B6E80471F}" presName="bgRect" presStyleLbl="bgShp" presStyleIdx="0" presStyleCnt="2"/>
      <dgm:spPr/>
    </dgm:pt>
    <dgm:pt modelId="{23C8ED54-8486-4A09-91EA-D484CDA281D9}" type="pres">
      <dgm:prSet presAssocID="{91D3E281-5DA9-459B-B727-F19B6E8047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8C01DC9-B9B2-4828-B89C-1A1FCF4B82FD}" type="pres">
      <dgm:prSet presAssocID="{91D3E281-5DA9-459B-B727-F19B6E80471F}" presName="spaceRect" presStyleCnt="0"/>
      <dgm:spPr/>
    </dgm:pt>
    <dgm:pt modelId="{63A0D61F-79CE-45F9-83E5-CE62592372EF}" type="pres">
      <dgm:prSet presAssocID="{91D3E281-5DA9-459B-B727-F19B6E80471F}" presName="parTx" presStyleLbl="revTx" presStyleIdx="0" presStyleCnt="4">
        <dgm:presLayoutVars>
          <dgm:chMax val="0"/>
          <dgm:chPref val="0"/>
        </dgm:presLayoutVars>
      </dgm:prSet>
      <dgm:spPr/>
    </dgm:pt>
    <dgm:pt modelId="{25217D01-6D18-4E13-A70D-AF3B2F74862A}" type="pres">
      <dgm:prSet presAssocID="{91D3E281-5DA9-459B-B727-F19B6E80471F}" presName="desTx" presStyleLbl="revTx" presStyleIdx="1" presStyleCnt="4" custScaleX="143987">
        <dgm:presLayoutVars/>
      </dgm:prSet>
      <dgm:spPr/>
    </dgm:pt>
    <dgm:pt modelId="{D6027235-4F29-4227-AE38-2087A04EF5D6}" type="pres">
      <dgm:prSet presAssocID="{8639C73A-5FBE-4B53-A56B-87CF254D02D0}" presName="sibTrans" presStyleCnt="0"/>
      <dgm:spPr/>
    </dgm:pt>
    <dgm:pt modelId="{3C0A7DCC-84D7-4A4A-8A45-6EBE4F332090}" type="pres">
      <dgm:prSet presAssocID="{FC588C5B-D9F3-47D7-B0E2-7430A87A6AE3}" presName="compNode" presStyleCnt="0"/>
      <dgm:spPr/>
    </dgm:pt>
    <dgm:pt modelId="{0A0EF735-887B-4387-9039-FD00B818048C}" type="pres">
      <dgm:prSet presAssocID="{FC588C5B-D9F3-47D7-B0E2-7430A87A6AE3}" presName="bgRect" presStyleLbl="bgShp" presStyleIdx="1" presStyleCnt="2"/>
      <dgm:spPr/>
    </dgm:pt>
    <dgm:pt modelId="{961C3DC1-8A1A-4235-BA56-F3F5B7ADB656}" type="pres">
      <dgm:prSet presAssocID="{FC588C5B-D9F3-47D7-B0E2-7430A87A6A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C9E3E912-99B3-42B4-874C-9DE0F6651C0B}" type="pres">
      <dgm:prSet presAssocID="{FC588C5B-D9F3-47D7-B0E2-7430A87A6AE3}" presName="spaceRect" presStyleCnt="0"/>
      <dgm:spPr/>
    </dgm:pt>
    <dgm:pt modelId="{47C00072-F9E1-458A-B89B-F50E91AC9AC3}" type="pres">
      <dgm:prSet presAssocID="{FC588C5B-D9F3-47D7-B0E2-7430A87A6AE3}" presName="parTx" presStyleLbl="revTx" presStyleIdx="2" presStyleCnt="4">
        <dgm:presLayoutVars>
          <dgm:chMax val="0"/>
          <dgm:chPref val="0"/>
        </dgm:presLayoutVars>
      </dgm:prSet>
      <dgm:spPr/>
    </dgm:pt>
    <dgm:pt modelId="{4E20FEB3-0C48-469E-AFAD-15A92A9F2712}" type="pres">
      <dgm:prSet presAssocID="{FC588C5B-D9F3-47D7-B0E2-7430A87A6AE3}" presName="desTx" presStyleLbl="revTx" presStyleIdx="3" presStyleCnt="4" custScaleX="142465">
        <dgm:presLayoutVars/>
      </dgm:prSet>
      <dgm:spPr/>
    </dgm:pt>
  </dgm:ptLst>
  <dgm:cxnLst>
    <dgm:cxn modelId="{C491280C-3F1D-49E1-BADD-8BCCA861CD71}" srcId="{276ECEA8-26AE-41BE-9411-3963DFFE1EFE}" destId="{FC588C5B-D9F3-47D7-B0E2-7430A87A6AE3}" srcOrd="1" destOrd="0" parTransId="{F6C79D57-4F9C-48B2-A79A-4ED691C93773}" sibTransId="{09026FCA-AFF5-4E81-99D4-8EBD0E838376}"/>
    <dgm:cxn modelId="{FAA0EE19-E6D5-442E-A36A-85AB356A0208}" type="presOf" srcId="{276ECEA8-26AE-41BE-9411-3963DFFE1EFE}" destId="{251307EF-B358-49A4-BFE3-17FDC1397A61}" srcOrd="0" destOrd="0" presId="urn:microsoft.com/office/officeart/2018/2/layout/IconVerticalSolidList"/>
    <dgm:cxn modelId="{33DBC95D-C587-4EF7-8D71-8255385FDC6A}" srcId="{FC588C5B-D9F3-47D7-B0E2-7430A87A6AE3}" destId="{193307BA-5F84-463A-BCD5-825F3F58E5E5}" srcOrd="0" destOrd="0" parTransId="{6EAB4377-6B7C-413D-A71C-B02399A875EF}" sibTransId="{84049FD3-8C50-4812-86ED-50A322E9B505}"/>
    <dgm:cxn modelId="{BD595053-69D1-4B77-8F12-73C80109C95C}" type="presOf" srcId="{193307BA-5F84-463A-BCD5-825F3F58E5E5}" destId="{4E20FEB3-0C48-469E-AFAD-15A92A9F2712}" srcOrd="0" destOrd="0" presId="urn:microsoft.com/office/officeart/2018/2/layout/IconVerticalSolidList"/>
    <dgm:cxn modelId="{B56AA276-08E7-4C1D-80DF-6A84558E36C1}" srcId="{91D3E281-5DA9-459B-B727-F19B6E80471F}" destId="{D8117D25-E21C-4555-AAF2-89A3AB0A6597}" srcOrd="0" destOrd="0" parTransId="{245CBDEB-58C5-4839-88DA-1E3C3EBA2122}" sibTransId="{0D2589EE-9729-4020-89F5-C10BD825B108}"/>
    <dgm:cxn modelId="{3E4F7AC9-ACB6-4110-9552-CD3E88874481}" type="presOf" srcId="{D8117D25-E21C-4555-AAF2-89A3AB0A6597}" destId="{25217D01-6D18-4E13-A70D-AF3B2F74862A}" srcOrd="0" destOrd="0" presId="urn:microsoft.com/office/officeart/2018/2/layout/IconVerticalSolidList"/>
    <dgm:cxn modelId="{24C285ED-1B91-4417-AD8A-B41F89E7F715}" srcId="{276ECEA8-26AE-41BE-9411-3963DFFE1EFE}" destId="{91D3E281-5DA9-459B-B727-F19B6E80471F}" srcOrd="0" destOrd="0" parTransId="{1F296C3C-F9A4-4141-B394-CAE68121D442}" sibTransId="{8639C73A-5FBE-4B53-A56B-87CF254D02D0}"/>
    <dgm:cxn modelId="{A90130EE-1187-4CA0-8FB7-76117AAE1697}" type="presOf" srcId="{FC588C5B-D9F3-47D7-B0E2-7430A87A6AE3}" destId="{47C00072-F9E1-458A-B89B-F50E91AC9AC3}" srcOrd="0" destOrd="0" presId="urn:microsoft.com/office/officeart/2018/2/layout/IconVerticalSolidList"/>
    <dgm:cxn modelId="{A2A077F4-B275-4B5F-A162-F9018756A6A0}" type="presOf" srcId="{91D3E281-5DA9-459B-B727-F19B6E80471F}" destId="{63A0D61F-79CE-45F9-83E5-CE62592372EF}" srcOrd="0" destOrd="0" presId="urn:microsoft.com/office/officeart/2018/2/layout/IconVerticalSolidList"/>
    <dgm:cxn modelId="{86EB709F-EEF9-4B4C-80D4-0A3BE5239929}" type="presParOf" srcId="{251307EF-B358-49A4-BFE3-17FDC1397A61}" destId="{BD3CA98B-CE3D-4043-A86F-A9B07985F019}" srcOrd="0" destOrd="0" presId="urn:microsoft.com/office/officeart/2018/2/layout/IconVerticalSolidList"/>
    <dgm:cxn modelId="{1C0AC9C6-A35C-4768-892E-287DFD107D46}" type="presParOf" srcId="{BD3CA98B-CE3D-4043-A86F-A9B07985F019}" destId="{1C5D5DFF-4F10-4FD2-9885-B8C93ABD6EBD}" srcOrd="0" destOrd="0" presId="urn:microsoft.com/office/officeart/2018/2/layout/IconVerticalSolidList"/>
    <dgm:cxn modelId="{20F8DD5B-14C8-4D8D-90A1-F52304C591FA}" type="presParOf" srcId="{BD3CA98B-CE3D-4043-A86F-A9B07985F019}" destId="{23C8ED54-8486-4A09-91EA-D484CDA281D9}" srcOrd="1" destOrd="0" presId="urn:microsoft.com/office/officeart/2018/2/layout/IconVerticalSolidList"/>
    <dgm:cxn modelId="{3333BE86-A13B-46C2-8613-0EC7ADA57B0B}" type="presParOf" srcId="{BD3CA98B-CE3D-4043-A86F-A9B07985F019}" destId="{F8C01DC9-B9B2-4828-B89C-1A1FCF4B82FD}" srcOrd="2" destOrd="0" presId="urn:microsoft.com/office/officeart/2018/2/layout/IconVerticalSolidList"/>
    <dgm:cxn modelId="{F1569037-E841-4F84-AE2C-E0590D96C551}" type="presParOf" srcId="{BD3CA98B-CE3D-4043-A86F-A9B07985F019}" destId="{63A0D61F-79CE-45F9-83E5-CE62592372EF}" srcOrd="3" destOrd="0" presId="urn:microsoft.com/office/officeart/2018/2/layout/IconVerticalSolidList"/>
    <dgm:cxn modelId="{BE6828B9-9A17-49C2-A0CD-DC370599486E}" type="presParOf" srcId="{BD3CA98B-CE3D-4043-A86F-A9B07985F019}" destId="{25217D01-6D18-4E13-A70D-AF3B2F74862A}" srcOrd="4" destOrd="0" presId="urn:microsoft.com/office/officeart/2018/2/layout/IconVerticalSolidList"/>
    <dgm:cxn modelId="{699AAC16-DB28-4C4B-8FE0-1957392AE0BE}" type="presParOf" srcId="{251307EF-B358-49A4-BFE3-17FDC1397A61}" destId="{D6027235-4F29-4227-AE38-2087A04EF5D6}" srcOrd="1" destOrd="0" presId="urn:microsoft.com/office/officeart/2018/2/layout/IconVerticalSolidList"/>
    <dgm:cxn modelId="{05E64922-DC48-4415-9065-AB4AFCDA15A7}" type="presParOf" srcId="{251307EF-B358-49A4-BFE3-17FDC1397A61}" destId="{3C0A7DCC-84D7-4A4A-8A45-6EBE4F332090}" srcOrd="2" destOrd="0" presId="urn:microsoft.com/office/officeart/2018/2/layout/IconVerticalSolidList"/>
    <dgm:cxn modelId="{A308C3A8-A1D6-4BAD-8B20-A9A5D418635A}" type="presParOf" srcId="{3C0A7DCC-84D7-4A4A-8A45-6EBE4F332090}" destId="{0A0EF735-887B-4387-9039-FD00B818048C}" srcOrd="0" destOrd="0" presId="urn:microsoft.com/office/officeart/2018/2/layout/IconVerticalSolidList"/>
    <dgm:cxn modelId="{F9C1A5DD-F910-482C-806E-57611B7BF3EE}" type="presParOf" srcId="{3C0A7DCC-84D7-4A4A-8A45-6EBE4F332090}" destId="{961C3DC1-8A1A-4235-BA56-F3F5B7ADB656}" srcOrd="1" destOrd="0" presId="urn:microsoft.com/office/officeart/2018/2/layout/IconVerticalSolidList"/>
    <dgm:cxn modelId="{10013F5D-C3C2-47EA-8C7D-E7FFCED60F23}" type="presParOf" srcId="{3C0A7DCC-84D7-4A4A-8A45-6EBE4F332090}" destId="{C9E3E912-99B3-42B4-874C-9DE0F6651C0B}" srcOrd="2" destOrd="0" presId="urn:microsoft.com/office/officeart/2018/2/layout/IconVerticalSolidList"/>
    <dgm:cxn modelId="{6119DA68-AC01-4C8E-992D-7B5E568751FF}" type="presParOf" srcId="{3C0A7DCC-84D7-4A4A-8A45-6EBE4F332090}" destId="{47C00072-F9E1-458A-B89B-F50E91AC9AC3}" srcOrd="3" destOrd="0" presId="urn:microsoft.com/office/officeart/2018/2/layout/IconVerticalSolidList"/>
    <dgm:cxn modelId="{0A3CDD92-99E4-443B-8112-B392C357AC91}" type="presParOf" srcId="{3C0A7DCC-84D7-4A4A-8A45-6EBE4F332090}" destId="{4E20FEB3-0C48-469E-AFAD-15A92A9F271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8B476B-CFB2-4CE4-B947-F8A94A442FED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9FB62A3-ED19-4928-97A2-6BAB01991578}">
      <dgm:prSet/>
      <dgm:spPr/>
      <dgm:t>
        <a:bodyPr/>
        <a:lstStyle/>
        <a:p>
          <a:r>
            <a:rPr lang="en-US" dirty="0"/>
            <a:t>Traditional designs: </a:t>
          </a:r>
        </a:p>
      </dgm:t>
    </dgm:pt>
    <dgm:pt modelId="{33D5C8E5-2207-4741-89FC-2A347834FDC7}" type="parTrans" cxnId="{3EA8A071-274D-46B5-AB7A-193A97FC53BF}">
      <dgm:prSet/>
      <dgm:spPr/>
      <dgm:t>
        <a:bodyPr/>
        <a:lstStyle/>
        <a:p>
          <a:endParaRPr lang="en-US"/>
        </a:p>
      </dgm:t>
    </dgm:pt>
    <dgm:pt modelId="{9494A88F-4787-4760-8955-B12B05840552}" type="sibTrans" cxnId="{3EA8A071-274D-46B5-AB7A-193A97FC53BF}">
      <dgm:prSet/>
      <dgm:spPr/>
      <dgm:t>
        <a:bodyPr/>
        <a:lstStyle/>
        <a:p>
          <a:endParaRPr lang="en-US"/>
        </a:p>
      </dgm:t>
    </dgm:pt>
    <dgm:pt modelId="{DE68607B-4CF8-4AF1-A338-E799DA01C919}">
      <dgm:prSet/>
      <dgm:spPr/>
      <dgm:t>
        <a:bodyPr/>
        <a:lstStyle/>
        <a:p>
          <a:r>
            <a:rPr lang="en-US" dirty="0"/>
            <a:t>Simple, functional, divisional, and matrix structures</a:t>
          </a:r>
        </a:p>
      </dgm:t>
    </dgm:pt>
    <dgm:pt modelId="{43B44C85-DA22-4281-8212-D851E72BA1F4}" type="parTrans" cxnId="{B64F504C-5B11-47D9-BAFB-A8CC1AD6EB61}">
      <dgm:prSet/>
      <dgm:spPr/>
      <dgm:t>
        <a:bodyPr/>
        <a:lstStyle/>
        <a:p>
          <a:endParaRPr lang="en-US"/>
        </a:p>
      </dgm:t>
    </dgm:pt>
    <dgm:pt modelId="{401C0542-D1CB-4FEF-B5CD-B9951EBDCF3B}" type="sibTrans" cxnId="{B64F504C-5B11-47D9-BAFB-A8CC1AD6EB61}">
      <dgm:prSet/>
      <dgm:spPr/>
      <dgm:t>
        <a:bodyPr/>
        <a:lstStyle/>
        <a:p>
          <a:endParaRPr lang="en-US"/>
        </a:p>
      </dgm:t>
    </dgm:pt>
    <dgm:pt modelId="{8E933597-1B73-472D-9B6F-E6844114E031}">
      <dgm:prSet/>
      <dgm:spPr/>
      <dgm:t>
        <a:bodyPr/>
        <a:lstStyle/>
        <a:p>
          <a:r>
            <a:rPr lang="en-US" dirty="0"/>
            <a:t>The horizontal design: </a:t>
          </a:r>
        </a:p>
      </dgm:t>
    </dgm:pt>
    <dgm:pt modelId="{3B4D9539-64E1-4CE6-9AAE-14834CB90387}" type="parTrans" cxnId="{FFA3108D-DE8A-430E-949F-EDF73FFEC5F8}">
      <dgm:prSet/>
      <dgm:spPr/>
      <dgm:t>
        <a:bodyPr/>
        <a:lstStyle/>
        <a:p>
          <a:endParaRPr lang="en-US"/>
        </a:p>
      </dgm:t>
    </dgm:pt>
    <dgm:pt modelId="{CC60551A-CF75-415B-B112-873DC4BC4C24}" type="sibTrans" cxnId="{FFA3108D-DE8A-430E-949F-EDF73FFEC5F8}">
      <dgm:prSet/>
      <dgm:spPr/>
      <dgm:t>
        <a:bodyPr/>
        <a:lstStyle/>
        <a:p>
          <a:endParaRPr lang="en-US"/>
        </a:p>
      </dgm:t>
    </dgm:pt>
    <dgm:pt modelId="{2ECAF395-4C9D-4813-BE4A-66EE64042CDC}">
      <dgm:prSet/>
      <dgm:spPr/>
      <dgm:t>
        <a:bodyPr/>
        <a:lstStyle/>
        <a:p>
          <a:r>
            <a:rPr lang="en-US" dirty="0"/>
            <a:t>Eliminating functional barriers to solve problems</a:t>
          </a:r>
        </a:p>
      </dgm:t>
    </dgm:pt>
    <dgm:pt modelId="{62DB3BB3-6808-4CF7-94D0-46D2C6279974}" type="parTrans" cxnId="{BB4C731E-EAEC-4783-AB06-569590EAD037}">
      <dgm:prSet/>
      <dgm:spPr/>
      <dgm:t>
        <a:bodyPr/>
        <a:lstStyle/>
        <a:p>
          <a:endParaRPr lang="en-US"/>
        </a:p>
      </dgm:t>
    </dgm:pt>
    <dgm:pt modelId="{98B5CC87-1E90-4C58-9EC5-A27ACE833BD3}" type="sibTrans" cxnId="{BB4C731E-EAEC-4783-AB06-569590EAD037}">
      <dgm:prSet/>
      <dgm:spPr/>
      <dgm:t>
        <a:bodyPr/>
        <a:lstStyle/>
        <a:p>
          <a:endParaRPr lang="en-US"/>
        </a:p>
      </dgm:t>
    </dgm:pt>
    <dgm:pt modelId="{B539152C-6C8A-445C-A5E3-68EE713479AB}">
      <dgm:prSet/>
      <dgm:spPr/>
      <dgm:t>
        <a:bodyPr/>
        <a:lstStyle/>
        <a:p>
          <a:r>
            <a:rPr lang="en-US" dirty="0"/>
            <a:t>Open boundary designs:</a:t>
          </a:r>
        </a:p>
      </dgm:t>
    </dgm:pt>
    <dgm:pt modelId="{597D019E-6190-4CB2-B78A-83F9B2B6C62B}" type="parTrans" cxnId="{92DA7C69-8BA3-4450-B6B9-2AED83474396}">
      <dgm:prSet/>
      <dgm:spPr/>
      <dgm:t>
        <a:bodyPr/>
        <a:lstStyle/>
        <a:p>
          <a:endParaRPr lang="en-US"/>
        </a:p>
      </dgm:t>
    </dgm:pt>
    <dgm:pt modelId="{D9EAC8B7-7DB0-49C9-B522-113F84F827F9}" type="sibTrans" cxnId="{92DA7C69-8BA3-4450-B6B9-2AED83474396}">
      <dgm:prSet/>
      <dgm:spPr/>
      <dgm:t>
        <a:bodyPr/>
        <a:lstStyle/>
        <a:p>
          <a:endParaRPr lang="en-US"/>
        </a:p>
      </dgm:t>
    </dgm:pt>
    <dgm:pt modelId="{C31D9314-FB8C-4CCB-AA7F-89D0B8E4B923}">
      <dgm:prSet/>
      <dgm:spPr/>
      <dgm:t>
        <a:bodyPr/>
        <a:lstStyle/>
        <a:p>
          <a:r>
            <a:rPr lang="en-US" dirty="0"/>
            <a:t>Hollow structure</a:t>
          </a:r>
        </a:p>
      </dgm:t>
    </dgm:pt>
    <dgm:pt modelId="{0B95A8B0-059E-4E5E-9071-185EA01ABBEF}" type="parTrans" cxnId="{EE6EE41C-4ACA-4C9A-973C-560894A2D36E}">
      <dgm:prSet/>
      <dgm:spPr/>
      <dgm:t>
        <a:bodyPr/>
        <a:lstStyle/>
        <a:p>
          <a:endParaRPr lang="en-US"/>
        </a:p>
      </dgm:t>
    </dgm:pt>
    <dgm:pt modelId="{BEBC64D7-8FAF-4BD2-8CEF-90C773544F64}" type="sibTrans" cxnId="{EE6EE41C-4ACA-4C9A-973C-560894A2D36E}">
      <dgm:prSet/>
      <dgm:spPr/>
      <dgm:t>
        <a:bodyPr/>
        <a:lstStyle/>
        <a:p>
          <a:endParaRPr lang="en-US"/>
        </a:p>
      </dgm:t>
    </dgm:pt>
    <dgm:pt modelId="{E5961FFA-1090-4209-BCA1-F487D7093DCA}" type="pres">
      <dgm:prSet presAssocID="{4E8B476B-CFB2-4CE4-B947-F8A94A442FED}" presName="Name0" presStyleCnt="0">
        <dgm:presLayoutVars>
          <dgm:dir/>
          <dgm:animLvl val="lvl"/>
          <dgm:resizeHandles val="exact"/>
        </dgm:presLayoutVars>
      </dgm:prSet>
      <dgm:spPr/>
    </dgm:pt>
    <dgm:pt modelId="{51CABE2C-DC51-4ED6-B142-4F86CC089266}" type="pres">
      <dgm:prSet presAssocID="{B539152C-6C8A-445C-A5E3-68EE713479AB}" presName="boxAndChildren" presStyleCnt="0"/>
      <dgm:spPr/>
    </dgm:pt>
    <dgm:pt modelId="{50D9CD7A-7D1A-4AB7-8975-E9A534DD8DA9}" type="pres">
      <dgm:prSet presAssocID="{B539152C-6C8A-445C-A5E3-68EE713479AB}" presName="parentTextBox" presStyleLbl="node1" presStyleIdx="0" presStyleCnt="3"/>
      <dgm:spPr/>
    </dgm:pt>
    <dgm:pt modelId="{37E6810F-D881-4B22-A005-668D3DF8D683}" type="pres">
      <dgm:prSet presAssocID="{B539152C-6C8A-445C-A5E3-68EE713479AB}" presName="entireBox" presStyleLbl="node1" presStyleIdx="0" presStyleCnt="3"/>
      <dgm:spPr/>
    </dgm:pt>
    <dgm:pt modelId="{4F82C046-2B00-481A-AD6D-2A943E23A5A2}" type="pres">
      <dgm:prSet presAssocID="{B539152C-6C8A-445C-A5E3-68EE713479AB}" presName="descendantBox" presStyleCnt="0"/>
      <dgm:spPr/>
    </dgm:pt>
    <dgm:pt modelId="{1EC36A24-EA5D-4735-BE18-E1176B3FBD69}" type="pres">
      <dgm:prSet presAssocID="{C31D9314-FB8C-4CCB-AA7F-89D0B8E4B923}" presName="childTextBox" presStyleLbl="fgAccFollowNode1" presStyleIdx="0" presStyleCnt="3">
        <dgm:presLayoutVars>
          <dgm:bulletEnabled val="1"/>
        </dgm:presLayoutVars>
      </dgm:prSet>
      <dgm:spPr/>
    </dgm:pt>
    <dgm:pt modelId="{B8851D75-90F3-4A13-A36F-24B48472B299}" type="pres">
      <dgm:prSet presAssocID="{CC60551A-CF75-415B-B112-873DC4BC4C24}" presName="sp" presStyleCnt="0"/>
      <dgm:spPr/>
    </dgm:pt>
    <dgm:pt modelId="{D00AC5A4-FB7D-4824-A51F-AC3643993D7B}" type="pres">
      <dgm:prSet presAssocID="{8E933597-1B73-472D-9B6F-E6844114E031}" presName="arrowAndChildren" presStyleCnt="0"/>
      <dgm:spPr/>
    </dgm:pt>
    <dgm:pt modelId="{AEF29E8A-D177-4743-9C34-9D39DD415B26}" type="pres">
      <dgm:prSet presAssocID="{8E933597-1B73-472D-9B6F-E6844114E031}" presName="parentTextArrow" presStyleLbl="node1" presStyleIdx="0" presStyleCnt="3"/>
      <dgm:spPr/>
    </dgm:pt>
    <dgm:pt modelId="{0FF1D7DA-03F4-4F21-BA65-0C0A83784A6C}" type="pres">
      <dgm:prSet presAssocID="{8E933597-1B73-472D-9B6F-E6844114E031}" presName="arrow" presStyleLbl="node1" presStyleIdx="1" presStyleCnt="3"/>
      <dgm:spPr/>
    </dgm:pt>
    <dgm:pt modelId="{C95527D3-D456-4745-A88C-A77A5651FBF4}" type="pres">
      <dgm:prSet presAssocID="{8E933597-1B73-472D-9B6F-E6844114E031}" presName="descendantArrow" presStyleCnt="0"/>
      <dgm:spPr/>
    </dgm:pt>
    <dgm:pt modelId="{F33190AE-18FD-4A0E-A6C7-2973586352A7}" type="pres">
      <dgm:prSet presAssocID="{2ECAF395-4C9D-4813-BE4A-66EE64042CDC}" presName="childTextArrow" presStyleLbl="fgAccFollowNode1" presStyleIdx="1" presStyleCnt="3">
        <dgm:presLayoutVars>
          <dgm:bulletEnabled val="1"/>
        </dgm:presLayoutVars>
      </dgm:prSet>
      <dgm:spPr/>
    </dgm:pt>
    <dgm:pt modelId="{08489653-A386-4388-9096-C6ABCFD19235}" type="pres">
      <dgm:prSet presAssocID="{9494A88F-4787-4760-8955-B12B05840552}" presName="sp" presStyleCnt="0"/>
      <dgm:spPr/>
    </dgm:pt>
    <dgm:pt modelId="{63177CC9-2193-4879-ACA7-7929D5B6434F}" type="pres">
      <dgm:prSet presAssocID="{39FB62A3-ED19-4928-97A2-6BAB01991578}" presName="arrowAndChildren" presStyleCnt="0"/>
      <dgm:spPr/>
    </dgm:pt>
    <dgm:pt modelId="{AB271EAD-7CAA-42FE-B3C4-FC0F42B1C75D}" type="pres">
      <dgm:prSet presAssocID="{39FB62A3-ED19-4928-97A2-6BAB01991578}" presName="parentTextArrow" presStyleLbl="node1" presStyleIdx="1" presStyleCnt="3"/>
      <dgm:spPr/>
    </dgm:pt>
    <dgm:pt modelId="{97ABA6D6-BF0D-4E4B-897C-63C90839BAFB}" type="pres">
      <dgm:prSet presAssocID="{39FB62A3-ED19-4928-97A2-6BAB01991578}" presName="arrow" presStyleLbl="node1" presStyleIdx="2" presStyleCnt="3"/>
      <dgm:spPr/>
    </dgm:pt>
    <dgm:pt modelId="{CEE61109-45F7-4EA2-9027-34F9F76F7C7B}" type="pres">
      <dgm:prSet presAssocID="{39FB62A3-ED19-4928-97A2-6BAB01991578}" presName="descendantArrow" presStyleCnt="0"/>
      <dgm:spPr/>
    </dgm:pt>
    <dgm:pt modelId="{E4AEBA4E-F841-4505-B547-9630D8684AF9}" type="pres">
      <dgm:prSet presAssocID="{DE68607B-4CF8-4AF1-A338-E799DA01C919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EE6EE41C-4ACA-4C9A-973C-560894A2D36E}" srcId="{B539152C-6C8A-445C-A5E3-68EE713479AB}" destId="{C31D9314-FB8C-4CCB-AA7F-89D0B8E4B923}" srcOrd="0" destOrd="0" parTransId="{0B95A8B0-059E-4E5E-9071-185EA01ABBEF}" sibTransId="{BEBC64D7-8FAF-4BD2-8CEF-90C773544F64}"/>
    <dgm:cxn modelId="{BB4C731E-EAEC-4783-AB06-569590EAD037}" srcId="{8E933597-1B73-472D-9B6F-E6844114E031}" destId="{2ECAF395-4C9D-4813-BE4A-66EE64042CDC}" srcOrd="0" destOrd="0" parTransId="{62DB3BB3-6808-4CF7-94D0-46D2C6279974}" sibTransId="{98B5CC87-1E90-4C58-9EC5-A27ACE833BD3}"/>
    <dgm:cxn modelId="{72B53536-DF51-4B94-9FB5-34DF03AAC85A}" type="presOf" srcId="{B539152C-6C8A-445C-A5E3-68EE713479AB}" destId="{37E6810F-D881-4B22-A005-668D3DF8D683}" srcOrd="1" destOrd="0" presId="urn:microsoft.com/office/officeart/2005/8/layout/process4"/>
    <dgm:cxn modelId="{92DA7C69-8BA3-4450-B6B9-2AED83474396}" srcId="{4E8B476B-CFB2-4CE4-B947-F8A94A442FED}" destId="{B539152C-6C8A-445C-A5E3-68EE713479AB}" srcOrd="2" destOrd="0" parTransId="{597D019E-6190-4CB2-B78A-83F9B2B6C62B}" sibTransId="{D9EAC8B7-7DB0-49C9-B522-113F84F827F9}"/>
    <dgm:cxn modelId="{A848A86A-BD77-4123-9A8B-30E2A22AA4C3}" type="presOf" srcId="{DE68607B-4CF8-4AF1-A338-E799DA01C919}" destId="{E4AEBA4E-F841-4505-B547-9630D8684AF9}" srcOrd="0" destOrd="0" presId="urn:microsoft.com/office/officeart/2005/8/layout/process4"/>
    <dgm:cxn modelId="{B64F504C-5B11-47D9-BAFB-A8CC1AD6EB61}" srcId="{39FB62A3-ED19-4928-97A2-6BAB01991578}" destId="{DE68607B-4CF8-4AF1-A338-E799DA01C919}" srcOrd="0" destOrd="0" parTransId="{43B44C85-DA22-4281-8212-D851E72BA1F4}" sibTransId="{401C0542-D1CB-4FEF-B5CD-B9951EBDCF3B}"/>
    <dgm:cxn modelId="{3EA8A071-274D-46B5-AB7A-193A97FC53BF}" srcId="{4E8B476B-CFB2-4CE4-B947-F8A94A442FED}" destId="{39FB62A3-ED19-4928-97A2-6BAB01991578}" srcOrd="0" destOrd="0" parTransId="{33D5C8E5-2207-4741-89FC-2A347834FDC7}" sibTransId="{9494A88F-4787-4760-8955-B12B05840552}"/>
    <dgm:cxn modelId="{E4AAEE78-8D9F-4DBB-9576-D1949E60C187}" type="presOf" srcId="{B539152C-6C8A-445C-A5E3-68EE713479AB}" destId="{50D9CD7A-7D1A-4AB7-8975-E9A534DD8DA9}" srcOrd="0" destOrd="0" presId="urn:microsoft.com/office/officeart/2005/8/layout/process4"/>
    <dgm:cxn modelId="{0371EF58-C164-4A1D-A4D3-F27B1467A336}" type="presOf" srcId="{2ECAF395-4C9D-4813-BE4A-66EE64042CDC}" destId="{F33190AE-18FD-4A0E-A6C7-2973586352A7}" srcOrd="0" destOrd="0" presId="urn:microsoft.com/office/officeart/2005/8/layout/process4"/>
    <dgm:cxn modelId="{3DC2F683-F400-430C-9AE1-0D395D2D517B}" type="presOf" srcId="{8E933597-1B73-472D-9B6F-E6844114E031}" destId="{AEF29E8A-D177-4743-9C34-9D39DD415B26}" srcOrd="0" destOrd="0" presId="urn:microsoft.com/office/officeart/2005/8/layout/process4"/>
    <dgm:cxn modelId="{FFA3108D-DE8A-430E-949F-EDF73FFEC5F8}" srcId="{4E8B476B-CFB2-4CE4-B947-F8A94A442FED}" destId="{8E933597-1B73-472D-9B6F-E6844114E031}" srcOrd="1" destOrd="0" parTransId="{3B4D9539-64E1-4CE6-9AAE-14834CB90387}" sibTransId="{CC60551A-CF75-415B-B112-873DC4BC4C24}"/>
    <dgm:cxn modelId="{1D67449E-15CC-46A1-BFE5-42C856858F73}" type="presOf" srcId="{C31D9314-FB8C-4CCB-AA7F-89D0B8E4B923}" destId="{1EC36A24-EA5D-4735-BE18-E1176B3FBD69}" srcOrd="0" destOrd="0" presId="urn:microsoft.com/office/officeart/2005/8/layout/process4"/>
    <dgm:cxn modelId="{75D868B2-C9BA-4B5F-8192-FC1E60BD0C04}" type="presOf" srcId="{4E8B476B-CFB2-4CE4-B947-F8A94A442FED}" destId="{E5961FFA-1090-4209-BCA1-F487D7093DCA}" srcOrd="0" destOrd="0" presId="urn:microsoft.com/office/officeart/2005/8/layout/process4"/>
    <dgm:cxn modelId="{5722C0B6-09D2-4385-BC66-1505B5D0CC47}" type="presOf" srcId="{8E933597-1B73-472D-9B6F-E6844114E031}" destId="{0FF1D7DA-03F4-4F21-BA65-0C0A83784A6C}" srcOrd="1" destOrd="0" presId="urn:microsoft.com/office/officeart/2005/8/layout/process4"/>
    <dgm:cxn modelId="{05136AD9-F564-4A43-9B80-DEADDE66618C}" type="presOf" srcId="{39FB62A3-ED19-4928-97A2-6BAB01991578}" destId="{97ABA6D6-BF0D-4E4B-897C-63C90839BAFB}" srcOrd="1" destOrd="0" presId="urn:microsoft.com/office/officeart/2005/8/layout/process4"/>
    <dgm:cxn modelId="{B2A46FE2-79AE-4DCF-8EA4-5E1DC43B65E2}" type="presOf" srcId="{39FB62A3-ED19-4928-97A2-6BAB01991578}" destId="{AB271EAD-7CAA-42FE-B3C4-FC0F42B1C75D}" srcOrd="0" destOrd="0" presId="urn:microsoft.com/office/officeart/2005/8/layout/process4"/>
    <dgm:cxn modelId="{7AFBD232-2E21-42BA-8D6F-73E15E6F1D03}" type="presParOf" srcId="{E5961FFA-1090-4209-BCA1-F487D7093DCA}" destId="{51CABE2C-DC51-4ED6-B142-4F86CC089266}" srcOrd="0" destOrd="0" presId="urn:microsoft.com/office/officeart/2005/8/layout/process4"/>
    <dgm:cxn modelId="{BD51F111-23DC-4214-A8D4-7C12F40DA28F}" type="presParOf" srcId="{51CABE2C-DC51-4ED6-B142-4F86CC089266}" destId="{50D9CD7A-7D1A-4AB7-8975-E9A534DD8DA9}" srcOrd="0" destOrd="0" presId="urn:microsoft.com/office/officeart/2005/8/layout/process4"/>
    <dgm:cxn modelId="{3D6C8FEC-7C0D-44D9-9B08-7C3A2EC55405}" type="presParOf" srcId="{51CABE2C-DC51-4ED6-B142-4F86CC089266}" destId="{37E6810F-D881-4B22-A005-668D3DF8D683}" srcOrd="1" destOrd="0" presId="urn:microsoft.com/office/officeart/2005/8/layout/process4"/>
    <dgm:cxn modelId="{918BA725-9D73-4F11-BB1F-CBD5C466EA2D}" type="presParOf" srcId="{51CABE2C-DC51-4ED6-B142-4F86CC089266}" destId="{4F82C046-2B00-481A-AD6D-2A943E23A5A2}" srcOrd="2" destOrd="0" presId="urn:microsoft.com/office/officeart/2005/8/layout/process4"/>
    <dgm:cxn modelId="{4DC6B891-4D47-4C8E-B1EA-724506D76111}" type="presParOf" srcId="{4F82C046-2B00-481A-AD6D-2A943E23A5A2}" destId="{1EC36A24-EA5D-4735-BE18-E1176B3FBD69}" srcOrd="0" destOrd="0" presId="urn:microsoft.com/office/officeart/2005/8/layout/process4"/>
    <dgm:cxn modelId="{DCF1D367-E622-4445-9578-DF54145E71CC}" type="presParOf" srcId="{E5961FFA-1090-4209-BCA1-F487D7093DCA}" destId="{B8851D75-90F3-4A13-A36F-24B48472B299}" srcOrd="1" destOrd="0" presId="urn:microsoft.com/office/officeart/2005/8/layout/process4"/>
    <dgm:cxn modelId="{D5400481-EBEE-4053-9659-D71D34768B53}" type="presParOf" srcId="{E5961FFA-1090-4209-BCA1-F487D7093DCA}" destId="{D00AC5A4-FB7D-4824-A51F-AC3643993D7B}" srcOrd="2" destOrd="0" presId="urn:microsoft.com/office/officeart/2005/8/layout/process4"/>
    <dgm:cxn modelId="{E0F93B51-64E2-4E5C-92D2-FC320FC30430}" type="presParOf" srcId="{D00AC5A4-FB7D-4824-A51F-AC3643993D7B}" destId="{AEF29E8A-D177-4743-9C34-9D39DD415B26}" srcOrd="0" destOrd="0" presId="urn:microsoft.com/office/officeart/2005/8/layout/process4"/>
    <dgm:cxn modelId="{7B407AAA-63E1-46E5-B831-283327FEC2F1}" type="presParOf" srcId="{D00AC5A4-FB7D-4824-A51F-AC3643993D7B}" destId="{0FF1D7DA-03F4-4F21-BA65-0C0A83784A6C}" srcOrd="1" destOrd="0" presId="urn:microsoft.com/office/officeart/2005/8/layout/process4"/>
    <dgm:cxn modelId="{02A1553A-419F-4B9D-BA1C-C14DD6422D1A}" type="presParOf" srcId="{D00AC5A4-FB7D-4824-A51F-AC3643993D7B}" destId="{C95527D3-D456-4745-A88C-A77A5651FBF4}" srcOrd="2" destOrd="0" presId="urn:microsoft.com/office/officeart/2005/8/layout/process4"/>
    <dgm:cxn modelId="{A4C729A3-997E-47F2-8D95-9A42844C2C85}" type="presParOf" srcId="{C95527D3-D456-4745-A88C-A77A5651FBF4}" destId="{F33190AE-18FD-4A0E-A6C7-2973586352A7}" srcOrd="0" destOrd="0" presId="urn:microsoft.com/office/officeart/2005/8/layout/process4"/>
    <dgm:cxn modelId="{D187105D-F12E-47A4-A9A7-4484AC6269D4}" type="presParOf" srcId="{E5961FFA-1090-4209-BCA1-F487D7093DCA}" destId="{08489653-A386-4388-9096-C6ABCFD19235}" srcOrd="3" destOrd="0" presId="urn:microsoft.com/office/officeart/2005/8/layout/process4"/>
    <dgm:cxn modelId="{DA3BBA67-E606-4CD2-B4FA-F94829428408}" type="presParOf" srcId="{E5961FFA-1090-4209-BCA1-F487D7093DCA}" destId="{63177CC9-2193-4879-ACA7-7929D5B6434F}" srcOrd="4" destOrd="0" presId="urn:microsoft.com/office/officeart/2005/8/layout/process4"/>
    <dgm:cxn modelId="{BE6220EB-BC59-46B3-AAEF-34D4742034CF}" type="presParOf" srcId="{63177CC9-2193-4879-ACA7-7929D5B6434F}" destId="{AB271EAD-7CAA-42FE-B3C4-FC0F42B1C75D}" srcOrd="0" destOrd="0" presId="urn:microsoft.com/office/officeart/2005/8/layout/process4"/>
    <dgm:cxn modelId="{CAE23A22-C540-487C-8A79-6A12DF005C7F}" type="presParOf" srcId="{63177CC9-2193-4879-ACA7-7929D5B6434F}" destId="{97ABA6D6-BF0D-4E4B-897C-63C90839BAFB}" srcOrd="1" destOrd="0" presId="urn:microsoft.com/office/officeart/2005/8/layout/process4"/>
    <dgm:cxn modelId="{3AB98B81-1E24-4E12-99E2-D5B6CE75CAAC}" type="presParOf" srcId="{63177CC9-2193-4879-ACA7-7929D5B6434F}" destId="{CEE61109-45F7-4EA2-9027-34F9F76F7C7B}" srcOrd="2" destOrd="0" presId="urn:microsoft.com/office/officeart/2005/8/layout/process4"/>
    <dgm:cxn modelId="{BE60209E-6CE5-487F-9E64-A33FEBEAA655}" type="presParOf" srcId="{CEE61109-45F7-4EA2-9027-34F9F76F7C7B}" destId="{E4AEBA4E-F841-4505-B547-9630D8684AF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BE19FD-EFE7-40D7-A727-7AE4423492B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24767D-1E43-4E7E-B0B5-3AF4E9EA8A49}">
      <dgm:prSet/>
      <dgm:spPr/>
      <dgm:t>
        <a:bodyPr/>
        <a:lstStyle/>
        <a:p>
          <a:r>
            <a:rPr lang="en-US" dirty="0"/>
            <a:t>Make a list of </a:t>
          </a:r>
          <a:r>
            <a:rPr lang="en-US" b="1" dirty="0"/>
            <a:t>your</a:t>
          </a:r>
          <a:r>
            <a:rPr lang="en-US" dirty="0"/>
            <a:t> personal values, strengths, and weaknesses.</a:t>
          </a:r>
        </a:p>
      </dgm:t>
    </dgm:pt>
    <dgm:pt modelId="{12E50CA2-E5D2-4473-B156-51FC423E6AD7}" type="parTrans" cxnId="{F41A0997-29D9-4927-91AE-D8050D210C29}">
      <dgm:prSet/>
      <dgm:spPr/>
      <dgm:t>
        <a:bodyPr/>
        <a:lstStyle/>
        <a:p>
          <a:endParaRPr lang="en-US"/>
        </a:p>
      </dgm:t>
    </dgm:pt>
    <dgm:pt modelId="{39F22D24-CD7A-481E-AC19-6E82329DB840}" type="sibTrans" cxnId="{F41A0997-29D9-4927-91AE-D8050D210C29}">
      <dgm:prSet/>
      <dgm:spPr/>
      <dgm:t>
        <a:bodyPr/>
        <a:lstStyle/>
        <a:p>
          <a:endParaRPr lang="en-US"/>
        </a:p>
      </dgm:t>
    </dgm:pt>
    <dgm:pt modelId="{62CA5E00-148D-4803-8800-E05C77F3BB77}">
      <dgm:prSet/>
      <dgm:spPr/>
      <dgm:t>
        <a:bodyPr/>
        <a:lstStyle/>
        <a:p>
          <a:r>
            <a:rPr lang="en-US" dirty="0"/>
            <a:t>Spend some time learning about the </a:t>
          </a:r>
          <a:r>
            <a:rPr lang="en-US" b="1" dirty="0"/>
            <a:t>organization</a:t>
          </a:r>
          <a:r>
            <a:rPr lang="en-US" dirty="0"/>
            <a:t> you plan to interview with.</a:t>
          </a:r>
        </a:p>
      </dgm:t>
    </dgm:pt>
    <dgm:pt modelId="{59AB782D-9EA3-4A6D-AF57-946660020CCC}" type="parTrans" cxnId="{AD67D384-E6B4-4629-BA21-679A877B64DC}">
      <dgm:prSet/>
      <dgm:spPr/>
      <dgm:t>
        <a:bodyPr/>
        <a:lstStyle/>
        <a:p>
          <a:endParaRPr lang="en-US"/>
        </a:p>
      </dgm:t>
    </dgm:pt>
    <dgm:pt modelId="{C0C11BD1-773F-4190-B8B6-5954421E1BB1}" type="sibTrans" cxnId="{AD67D384-E6B4-4629-BA21-679A877B64DC}">
      <dgm:prSet/>
      <dgm:spPr/>
      <dgm:t>
        <a:bodyPr/>
        <a:lstStyle/>
        <a:p>
          <a:endParaRPr lang="en-US"/>
        </a:p>
      </dgm:t>
    </dgm:pt>
    <dgm:pt modelId="{8AC438C4-E0F8-472F-AF30-53B27BCB9109}">
      <dgm:prSet/>
      <dgm:spPr/>
      <dgm:t>
        <a:bodyPr/>
        <a:lstStyle/>
        <a:p>
          <a:r>
            <a:rPr lang="en-US" b="1" dirty="0"/>
            <a:t>Compare</a:t>
          </a:r>
          <a:r>
            <a:rPr lang="en-US" dirty="0"/>
            <a:t> your list of personal values, strengths, and weaknesses with those of the organization.</a:t>
          </a:r>
        </a:p>
      </dgm:t>
    </dgm:pt>
    <dgm:pt modelId="{C756F058-5CDB-451D-9CE7-A7E6FAE5C680}" type="parTrans" cxnId="{A6E9ADBF-1E78-4075-A2FA-39439A97EF0B}">
      <dgm:prSet/>
      <dgm:spPr/>
      <dgm:t>
        <a:bodyPr/>
        <a:lstStyle/>
        <a:p>
          <a:endParaRPr lang="en-US"/>
        </a:p>
      </dgm:t>
    </dgm:pt>
    <dgm:pt modelId="{F654167F-E1D3-4F88-AEBD-428B2F1E1F55}" type="sibTrans" cxnId="{A6E9ADBF-1E78-4075-A2FA-39439A97EF0B}">
      <dgm:prSet/>
      <dgm:spPr/>
      <dgm:t>
        <a:bodyPr/>
        <a:lstStyle/>
        <a:p>
          <a:endParaRPr lang="en-US"/>
        </a:p>
      </dgm:t>
    </dgm:pt>
    <dgm:pt modelId="{00D1481D-D6C8-469B-9127-C1CFDB0A7155}" type="pres">
      <dgm:prSet presAssocID="{4CBE19FD-EFE7-40D7-A727-7AE4423492B3}" presName="root" presStyleCnt="0">
        <dgm:presLayoutVars>
          <dgm:dir/>
          <dgm:resizeHandles val="exact"/>
        </dgm:presLayoutVars>
      </dgm:prSet>
      <dgm:spPr/>
    </dgm:pt>
    <dgm:pt modelId="{12445643-2DB5-4543-AB97-E4524C4480E6}" type="pres">
      <dgm:prSet presAssocID="{3C24767D-1E43-4E7E-B0B5-3AF4E9EA8A49}" presName="compNode" presStyleCnt="0"/>
      <dgm:spPr/>
    </dgm:pt>
    <dgm:pt modelId="{14BDB379-15E0-4792-B4BC-6CAB9B2F055F}" type="pres">
      <dgm:prSet presAssocID="{3C24767D-1E43-4E7E-B0B5-3AF4E9EA8A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7C8E9606-6A6E-43CA-AE95-F7E85068680A}" type="pres">
      <dgm:prSet presAssocID="{3C24767D-1E43-4E7E-B0B5-3AF4E9EA8A49}" presName="spaceRect" presStyleCnt="0"/>
      <dgm:spPr/>
    </dgm:pt>
    <dgm:pt modelId="{8E4B6041-2682-4917-A6F0-706DF0E8A56A}" type="pres">
      <dgm:prSet presAssocID="{3C24767D-1E43-4E7E-B0B5-3AF4E9EA8A49}" presName="textRect" presStyleLbl="revTx" presStyleIdx="0" presStyleCnt="3">
        <dgm:presLayoutVars>
          <dgm:chMax val="1"/>
          <dgm:chPref val="1"/>
        </dgm:presLayoutVars>
      </dgm:prSet>
      <dgm:spPr/>
    </dgm:pt>
    <dgm:pt modelId="{ECCB0816-F8FB-4559-B222-E104CE40C3D7}" type="pres">
      <dgm:prSet presAssocID="{39F22D24-CD7A-481E-AC19-6E82329DB840}" presName="sibTrans" presStyleCnt="0"/>
      <dgm:spPr/>
    </dgm:pt>
    <dgm:pt modelId="{6A719C1A-AF9C-448D-8210-0C8310878091}" type="pres">
      <dgm:prSet presAssocID="{62CA5E00-148D-4803-8800-E05C77F3BB77}" presName="compNode" presStyleCnt="0"/>
      <dgm:spPr/>
    </dgm:pt>
    <dgm:pt modelId="{8E94CF39-FC99-4883-999D-2745EDE96805}" type="pres">
      <dgm:prSet presAssocID="{62CA5E00-148D-4803-8800-E05C77F3BB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B0DBAFF-26C0-4C8D-95D6-3EBCFE465AAC}" type="pres">
      <dgm:prSet presAssocID="{62CA5E00-148D-4803-8800-E05C77F3BB77}" presName="spaceRect" presStyleCnt="0"/>
      <dgm:spPr/>
    </dgm:pt>
    <dgm:pt modelId="{3264FA9A-BB32-403F-8682-048A06358BC3}" type="pres">
      <dgm:prSet presAssocID="{62CA5E00-148D-4803-8800-E05C77F3BB77}" presName="textRect" presStyleLbl="revTx" presStyleIdx="1" presStyleCnt="3">
        <dgm:presLayoutVars>
          <dgm:chMax val="1"/>
          <dgm:chPref val="1"/>
        </dgm:presLayoutVars>
      </dgm:prSet>
      <dgm:spPr/>
    </dgm:pt>
    <dgm:pt modelId="{6A07A264-D7F6-4B06-BC11-F70529B499E3}" type="pres">
      <dgm:prSet presAssocID="{C0C11BD1-773F-4190-B8B6-5954421E1BB1}" presName="sibTrans" presStyleCnt="0"/>
      <dgm:spPr/>
    </dgm:pt>
    <dgm:pt modelId="{100405E4-133E-4339-9C29-95083543ED39}" type="pres">
      <dgm:prSet presAssocID="{8AC438C4-E0F8-472F-AF30-53B27BCB9109}" presName="compNode" presStyleCnt="0"/>
      <dgm:spPr/>
    </dgm:pt>
    <dgm:pt modelId="{FE8BDAC8-DBC6-4131-A60C-04B3302A7631}" type="pres">
      <dgm:prSet presAssocID="{8AC438C4-E0F8-472F-AF30-53B27BCB91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C18ED1A1-F2AA-4627-A931-8F4B5340F4C1}" type="pres">
      <dgm:prSet presAssocID="{8AC438C4-E0F8-472F-AF30-53B27BCB9109}" presName="spaceRect" presStyleCnt="0"/>
      <dgm:spPr/>
    </dgm:pt>
    <dgm:pt modelId="{ACB8A3CD-ED44-4FF0-BD18-7B49C91DBC17}" type="pres">
      <dgm:prSet presAssocID="{8AC438C4-E0F8-472F-AF30-53B27BCB91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A7413B-4A9C-4B66-BF19-0B3C082D65F7}" type="presOf" srcId="{3C24767D-1E43-4E7E-B0B5-3AF4E9EA8A49}" destId="{8E4B6041-2682-4917-A6F0-706DF0E8A56A}" srcOrd="0" destOrd="0" presId="urn:microsoft.com/office/officeart/2018/2/layout/IconLabelList"/>
    <dgm:cxn modelId="{2325063C-9B15-48AE-B364-7EC596772385}" type="presOf" srcId="{8AC438C4-E0F8-472F-AF30-53B27BCB9109}" destId="{ACB8A3CD-ED44-4FF0-BD18-7B49C91DBC17}" srcOrd="0" destOrd="0" presId="urn:microsoft.com/office/officeart/2018/2/layout/IconLabelList"/>
    <dgm:cxn modelId="{4E87AB60-B77E-42EE-9F54-7024AAE520D4}" type="presOf" srcId="{62CA5E00-148D-4803-8800-E05C77F3BB77}" destId="{3264FA9A-BB32-403F-8682-048A06358BC3}" srcOrd="0" destOrd="0" presId="urn:microsoft.com/office/officeart/2018/2/layout/IconLabelList"/>
    <dgm:cxn modelId="{12DF9472-8F2E-4623-B6A9-FC34881DFEB3}" type="presOf" srcId="{4CBE19FD-EFE7-40D7-A727-7AE4423492B3}" destId="{00D1481D-D6C8-469B-9127-C1CFDB0A7155}" srcOrd="0" destOrd="0" presId="urn:microsoft.com/office/officeart/2018/2/layout/IconLabelList"/>
    <dgm:cxn modelId="{AD67D384-E6B4-4629-BA21-679A877B64DC}" srcId="{4CBE19FD-EFE7-40D7-A727-7AE4423492B3}" destId="{62CA5E00-148D-4803-8800-E05C77F3BB77}" srcOrd="1" destOrd="0" parTransId="{59AB782D-9EA3-4A6D-AF57-946660020CCC}" sibTransId="{C0C11BD1-773F-4190-B8B6-5954421E1BB1}"/>
    <dgm:cxn modelId="{F41A0997-29D9-4927-91AE-D8050D210C29}" srcId="{4CBE19FD-EFE7-40D7-A727-7AE4423492B3}" destId="{3C24767D-1E43-4E7E-B0B5-3AF4E9EA8A49}" srcOrd="0" destOrd="0" parTransId="{12E50CA2-E5D2-4473-B156-51FC423E6AD7}" sibTransId="{39F22D24-CD7A-481E-AC19-6E82329DB840}"/>
    <dgm:cxn modelId="{A6E9ADBF-1E78-4075-A2FA-39439A97EF0B}" srcId="{4CBE19FD-EFE7-40D7-A727-7AE4423492B3}" destId="{8AC438C4-E0F8-472F-AF30-53B27BCB9109}" srcOrd="2" destOrd="0" parTransId="{C756F058-5CDB-451D-9CE7-A7E6FAE5C680}" sibTransId="{F654167F-E1D3-4F88-AEBD-428B2F1E1F55}"/>
    <dgm:cxn modelId="{444B4FE2-511E-4AC2-B033-98E69F713550}" type="presParOf" srcId="{00D1481D-D6C8-469B-9127-C1CFDB0A7155}" destId="{12445643-2DB5-4543-AB97-E4524C4480E6}" srcOrd="0" destOrd="0" presId="urn:microsoft.com/office/officeart/2018/2/layout/IconLabelList"/>
    <dgm:cxn modelId="{2892C85F-40E1-48FA-8C87-77DAE981664F}" type="presParOf" srcId="{12445643-2DB5-4543-AB97-E4524C4480E6}" destId="{14BDB379-15E0-4792-B4BC-6CAB9B2F055F}" srcOrd="0" destOrd="0" presId="urn:microsoft.com/office/officeart/2018/2/layout/IconLabelList"/>
    <dgm:cxn modelId="{59D392AD-A582-4FBB-9AA3-329DF1FA24A6}" type="presParOf" srcId="{12445643-2DB5-4543-AB97-E4524C4480E6}" destId="{7C8E9606-6A6E-43CA-AE95-F7E85068680A}" srcOrd="1" destOrd="0" presId="urn:microsoft.com/office/officeart/2018/2/layout/IconLabelList"/>
    <dgm:cxn modelId="{8E45CDA6-173C-4B83-A2F4-82BD996653F8}" type="presParOf" srcId="{12445643-2DB5-4543-AB97-E4524C4480E6}" destId="{8E4B6041-2682-4917-A6F0-706DF0E8A56A}" srcOrd="2" destOrd="0" presId="urn:microsoft.com/office/officeart/2018/2/layout/IconLabelList"/>
    <dgm:cxn modelId="{8B087351-D793-4693-803D-4AD7A74EFB89}" type="presParOf" srcId="{00D1481D-D6C8-469B-9127-C1CFDB0A7155}" destId="{ECCB0816-F8FB-4559-B222-E104CE40C3D7}" srcOrd="1" destOrd="0" presId="urn:microsoft.com/office/officeart/2018/2/layout/IconLabelList"/>
    <dgm:cxn modelId="{DC9DBBB4-AA00-4F66-B02B-6D72A2FAEC9A}" type="presParOf" srcId="{00D1481D-D6C8-469B-9127-C1CFDB0A7155}" destId="{6A719C1A-AF9C-448D-8210-0C8310878091}" srcOrd="2" destOrd="0" presId="urn:microsoft.com/office/officeart/2018/2/layout/IconLabelList"/>
    <dgm:cxn modelId="{510B9F77-55B4-4D43-9E1E-6F1242D70D73}" type="presParOf" srcId="{6A719C1A-AF9C-448D-8210-0C8310878091}" destId="{8E94CF39-FC99-4883-999D-2745EDE96805}" srcOrd="0" destOrd="0" presId="urn:microsoft.com/office/officeart/2018/2/layout/IconLabelList"/>
    <dgm:cxn modelId="{B05006EE-CCA2-4640-8394-C77864EB765E}" type="presParOf" srcId="{6A719C1A-AF9C-448D-8210-0C8310878091}" destId="{BB0DBAFF-26C0-4C8D-95D6-3EBCFE465AAC}" srcOrd="1" destOrd="0" presId="urn:microsoft.com/office/officeart/2018/2/layout/IconLabelList"/>
    <dgm:cxn modelId="{159C1562-B9D9-4C39-B42A-BE97EDE85294}" type="presParOf" srcId="{6A719C1A-AF9C-448D-8210-0C8310878091}" destId="{3264FA9A-BB32-403F-8682-048A06358BC3}" srcOrd="2" destOrd="0" presId="urn:microsoft.com/office/officeart/2018/2/layout/IconLabelList"/>
    <dgm:cxn modelId="{6A3A6734-264A-4DF1-8FBA-4D7A9B61ABEF}" type="presParOf" srcId="{00D1481D-D6C8-469B-9127-C1CFDB0A7155}" destId="{6A07A264-D7F6-4B06-BC11-F70529B499E3}" srcOrd="3" destOrd="0" presId="urn:microsoft.com/office/officeart/2018/2/layout/IconLabelList"/>
    <dgm:cxn modelId="{3341B906-F3B3-4D80-998C-F8BCAE8FA67F}" type="presParOf" srcId="{00D1481D-D6C8-469B-9127-C1CFDB0A7155}" destId="{100405E4-133E-4339-9C29-95083543ED39}" srcOrd="4" destOrd="0" presId="urn:microsoft.com/office/officeart/2018/2/layout/IconLabelList"/>
    <dgm:cxn modelId="{EAE33848-8327-4261-BC34-3DE1BBCD2183}" type="presParOf" srcId="{100405E4-133E-4339-9C29-95083543ED39}" destId="{FE8BDAC8-DBC6-4131-A60C-04B3302A7631}" srcOrd="0" destOrd="0" presId="urn:microsoft.com/office/officeart/2018/2/layout/IconLabelList"/>
    <dgm:cxn modelId="{C8F1BD06-643F-4FF5-8D61-ED4ED851E498}" type="presParOf" srcId="{100405E4-133E-4339-9C29-95083543ED39}" destId="{C18ED1A1-F2AA-4627-A931-8F4B5340F4C1}" srcOrd="1" destOrd="0" presId="urn:microsoft.com/office/officeart/2018/2/layout/IconLabelList"/>
    <dgm:cxn modelId="{6C703A53-8760-40E7-8D9B-0AE3831CC417}" type="presParOf" srcId="{100405E4-133E-4339-9C29-95083543ED39}" destId="{ACB8A3CD-ED44-4FF0-BD18-7B49C91DBC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56AEF-F969-4765-AE8A-44C6AAC84BF0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F54CA-FC7A-4465-B4C3-40C5EFDB0751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FD530-761E-4FF6-9188-93401C2F6BA2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Amasis MT Pro Black" panose="020B0604020202020204" pitchFamily="18" charset="0"/>
            </a:rPr>
            <a:t>Organizational culture: </a:t>
          </a:r>
          <a:r>
            <a:rPr lang="en-US" sz="2100" kern="1200" dirty="0"/>
            <a:t>The shared assumptions that affect how work gets done</a:t>
          </a:r>
        </a:p>
      </dsp:txBody>
      <dsp:txXfrm>
        <a:off x="1337397" y="2284"/>
        <a:ext cx="4926242" cy="1157919"/>
      </dsp:txXfrm>
    </dsp:sp>
    <dsp:sp modelId="{BAE26CBE-D500-415C-8165-BDE073095484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11570-364B-4D3D-8A10-5B8FD6D8EC4E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599A1-1D08-4C4A-894C-FEA97A19838E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Amasis MT Pro Black" panose="02040A04050005020304" pitchFamily="18" charset="0"/>
            </a:rPr>
            <a:t>Organizational structure: </a:t>
          </a:r>
          <a:r>
            <a:rPr lang="en-US" sz="2100" kern="1200" dirty="0"/>
            <a:t>Who reports to whom and who does what</a:t>
          </a:r>
        </a:p>
      </dsp:txBody>
      <dsp:txXfrm>
        <a:off x="1337397" y="1449684"/>
        <a:ext cx="4926242" cy="1157919"/>
      </dsp:txXfrm>
    </dsp:sp>
    <dsp:sp modelId="{CE417D6C-BE69-4D20-82F9-68589607928D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1EEA3-362D-4BFA-AFC1-373A2DD68FDF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CA10B-160A-4013-880A-299673D7EA25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Amasis MT Pro Black" panose="02040A04050005020304" pitchFamily="18" charset="0"/>
            </a:rPr>
            <a:t>HR Practices: </a:t>
          </a:r>
          <a:r>
            <a:rPr lang="en-US" sz="2100" kern="1200" dirty="0"/>
            <a:t>How the organization manages its talent</a:t>
          </a:r>
        </a:p>
      </dsp:txBody>
      <dsp:txXfrm>
        <a:off x="1337397" y="2897083"/>
        <a:ext cx="4926242" cy="1157919"/>
      </dsp:txXfrm>
    </dsp:sp>
    <dsp:sp modelId="{A3A4D4F7-32DF-4832-A399-9766398F72ED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B1FA9-71DD-4D70-AC26-034CEA3E0B60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1CCE6-67C5-4AFE-B003-E5CBB23ACF17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It’s the job of Leadership to make these work together.</a:t>
          </a:r>
        </a:p>
      </dsp:txBody>
      <dsp:txXfrm>
        <a:off x="1337397" y="4344483"/>
        <a:ext cx="492624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355D6-5178-4338-BBEC-776A86E14C15}">
      <dsp:nvSpPr>
        <dsp:cNvPr id="0" name=""/>
        <dsp:cNvSpPr/>
      </dsp:nvSpPr>
      <dsp:spPr>
        <a:xfrm>
          <a:off x="53" y="25619"/>
          <a:ext cx="5106412" cy="864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Organizational Socialization</a:t>
          </a:r>
        </a:p>
      </dsp:txBody>
      <dsp:txXfrm>
        <a:off x="53" y="25619"/>
        <a:ext cx="5106412" cy="864000"/>
      </dsp:txXfrm>
    </dsp:sp>
    <dsp:sp modelId="{9DC7A63B-C9E7-4C3E-ADA4-6CC9A3AAB141}">
      <dsp:nvSpPr>
        <dsp:cNvPr id="0" name=""/>
        <dsp:cNvSpPr/>
      </dsp:nvSpPr>
      <dsp:spPr>
        <a:xfrm>
          <a:off x="53" y="889619"/>
          <a:ext cx="5106412" cy="27741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Anticipatory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Encounter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Mastery  </a:t>
          </a:r>
        </a:p>
      </dsp:txBody>
      <dsp:txXfrm>
        <a:off x="53" y="889619"/>
        <a:ext cx="5106412" cy="2774165"/>
      </dsp:txXfrm>
    </dsp:sp>
    <dsp:sp modelId="{427CE6B1-2F1C-41A3-99E3-D0AE0E0CFCF7}">
      <dsp:nvSpPr>
        <dsp:cNvPr id="0" name=""/>
        <dsp:cNvSpPr/>
      </dsp:nvSpPr>
      <dsp:spPr>
        <a:xfrm>
          <a:off x="5821363" y="25619"/>
          <a:ext cx="5106412" cy="86400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Manifestations:</a:t>
          </a:r>
        </a:p>
      </dsp:txBody>
      <dsp:txXfrm>
        <a:off x="5821363" y="25619"/>
        <a:ext cx="5106412" cy="864000"/>
      </dsp:txXfrm>
    </dsp:sp>
    <dsp:sp modelId="{AADDD506-DF6E-437A-A675-22B48079D96C}">
      <dsp:nvSpPr>
        <dsp:cNvPr id="0" name=""/>
        <dsp:cNvSpPr/>
      </dsp:nvSpPr>
      <dsp:spPr>
        <a:xfrm>
          <a:off x="5821363" y="889619"/>
          <a:ext cx="5106412" cy="277416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Rites and Rituals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Stories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Symbols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Language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Heroes</a:t>
          </a:r>
        </a:p>
      </dsp:txBody>
      <dsp:txXfrm>
        <a:off x="5821363" y="889619"/>
        <a:ext cx="5106412" cy="2774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BCDD0-0568-4172-A848-217001526E27}">
      <dsp:nvSpPr>
        <dsp:cNvPr id="0" name=""/>
        <dsp:cNvSpPr/>
      </dsp:nvSpPr>
      <dsp:spPr>
        <a:xfrm>
          <a:off x="4108" y="157258"/>
          <a:ext cx="2470500" cy="9043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Clan Culture: </a:t>
          </a:r>
        </a:p>
      </dsp:txBody>
      <dsp:txXfrm>
        <a:off x="4108" y="157258"/>
        <a:ext cx="2470500" cy="904387"/>
      </dsp:txXfrm>
    </dsp:sp>
    <dsp:sp modelId="{DFA531B8-658D-4E39-A231-2358B7B962C5}">
      <dsp:nvSpPr>
        <dsp:cNvPr id="0" name=""/>
        <dsp:cNvSpPr/>
      </dsp:nvSpPr>
      <dsp:spPr>
        <a:xfrm>
          <a:off x="4108" y="1061646"/>
          <a:ext cx="2470500" cy="24705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An Employee-Focused Culture Valuing Flexibility, Not Stability</a:t>
          </a:r>
        </a:p>
      </dsp:txBody>
      <dsp:txXfrm>
        <a:off x="4108" y="1061646"/>
        <a:ext cx="2470500" cy="2470500"/>
      </dsp:txXfrm>
    </dsp:sp>
    <dsp:sp modelId="{ACDDD595-27C7-4B4B-91CF-34974000ACBA}">
      <dsp:nvSpPr>
        <dsp:cNvPr id="0" name=""/>
        <dsp:cNvSpPr/>
      </dsp:nvSpPr>
      <dsp:spPr>
        <a:xfrm>
          <a:off x="2820479" y="157258"/>
          <a:ext cx="2470500" cy="9043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Adhocracy Culture: </a:t>
          </a:r>
        </a:p>
      </dsp:txBody>
      <dsp:txXfrm>
        <a:off x="2820479" y="157258"/>
        <a:ext cx="2470500" cy="904387"/>
      </dsp:txXfrm>
    </dsp:sp>
    <dsp:sp modelId="{54882DB0-EB9E-47A8-A7F3-89BB0AE3B60B}">
      <dsp:nvSpPr>
        <dsp:cNvPr id="0" name=""/>
        <dsp:cNvSpPr/>
      </dsp:nvSpPr>
      <dsp:spPr>
        <a:xfrm>
          <a:off x="2820479" y="1061646"/>
          <a:ext cx="2470500" cy="24705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 Risk-Taking Culture Valuing Flexibility</a:t>
          </a:r>
        </a:p>
      </dsp:txBody>
      <dsp:txXfrm>
        <a:off x="2820479" y="1061646"/>
        <a:ext cx="2470500" cy="2470500"/>
      </dsp:txXfrm>
    </dsp:sp>
    <dsp:sp modelId="{BE54C765-153F-4BCA-92EA-0EF53B7D7592}">
      <dsp:nvSpPr>
        <dsp:cNvPr id="0" name=""/>
        <dsp:cNvSpPr/>
      </dsp:nvSpPr>
      <dsp:spPr>
        <a:xfrm>
          <a:off x="5636849" y="157258"/>
          <a:ext cx="2470500" cy="9043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Market  Culture:  </a:t>
          </a:r>
        </a:p>
      </dsp:txBody>
      <dsp:txXfrm>
        <a:off x="5636849" y="157258"/>
        <a:ext cx="2470500" cy="904387"/>
      </dsp:txXfrm>
    </dsp:sp>
    <dsp:sp modelId="{DACA9A3F-1A04-435B-BBAB-597C881108F0}">
      <dsp:nvSpPr>
        <dsp:cNvPr id="0" name=""/>
        <dsp:cNvSpPr/>
      </dsp:nvSpPr>
      <dsp:spPr>
        <a:xfrm>
          <a:off x="5636849" y="1061646"/>
          <a:ext cx="2470500" cy="24705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  Competitive  Culture  Valuing  Profits  over  Employee  Satisfaction</a:t>
          </a:r>
        </a:p>
      </dsp:txBody>
      <dsp:txXfrm>
        <a:off x="5636849" y="1061646"/>
        <a:ext cx="2470500" cy="2470500"/>
      </dsp:txXfrm>
    </dsp:sp>
    <dsp:sp modelId="{F089AD90-13C3-475B-91FB-C81A262EC28D}">
      <dsp:nvSpPr>
        <dsp:cNvPr id="0" name=""/>
        <dsp:cNvSpPr/>
      </dsp:nvSpPr>
      <dsp:spPr>
        <a:xfrm>
          <a:off x="8453219" y="157258"/>
          <a:ext cx="2470500" cy="9043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Hierarchy Culture: </a:t>
          </a:r>
        </a:p>
      </dsp:txBody>
      <dsp:txXfrm>
        <a:off x="8453219" y="157258"/>
        <a:ext cx="2470500" cy="904387"/>
      </dsp:txXfrm>
    </dsp:sp>
    <dsp:sp modelId="{9AF96FA5-956C-4659-83E6-F2859EAD83E5}">
      <dsp:nvSpPr>
        <dsp:cNvPr id="0" name=""/>
        <dsp:cNvSpPr/>
      </dsp:nvSpPr>
      <dsp:spPr>
        <a:xfrm>
          <a:off x="8453219" y="1061646"/>
          <a:ext cx="2470500" cy="24705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 Structured Culture Valuing Stability and Effectiveness</a:t>
          </a:r>
        </a:p>
      </dsp:txBody>
      <dsp:txXfrm>
        <a:off x="8453219" y="1061646"/>
        <a:ext cx="2470500" cy="2470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D5DFF-4F10-4FD2-9885-B8C93ABD6EBD}">
      <dsp:nvSpPr>
        <dsp:cNvPr id="0" name=""/>
        <dsp:cNvSpPr/>
      </dsp:nvSpPr>
      <dsp:spPr>
        <a:xfrm>
          <a:off x="-155582" y="963045"/>
          <a:ext cx="6301601" cy="1756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8ED54-8486-4A09-91EA-D484CDA281D9}">
      <dsp:nvSpPr>
        <dsp:cNvPr id="0" name=""/>
        <dsp:cNvSpPr/>
      </dsp:nvSpPr>
      <dsp:spPr>
        <a:xfrm>
          <a:off x="375838" y="1358317"/>
          <a:ext cx="966219" cy="9662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0D61F-79CE-45F9-83E5-CE62592372EF}">
      <dsp:nvSpPr>
        <dsp:cNvPr id="0" name=""/>
        <dsp:cNvSpPr/>
      </dsp:nvSpPr>
      <dsp:spPr>
        <a:xfrm>
          <a:off x="1873479" y="963045"/>
          <a:ext cx="2835720" cy="175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24" tIns="185924" rIns="185924" bIns="18592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vertical hierarchy of authority: </a:t>
          </a:r>
        </a:p>
      </dsp:txBody>
      <dsp:txXfrm>
        <a:off x="1873479" y="963045"/>
        <a:ext cx="2835720" cy="1756763"/>
      </dsp:txXfrm>
    </dsp:sp>
    <dsp:sp modelId="{25217D01-6D18-4E13-A70D-AF3B2F74862A}">
      <dsp:nvSpPr>
        <dsp:cNvPr id="0" name=""/>
        <dsp:cNvSpPr/>
      </dsp:nvSpPr>
      <dsp:spPr>
        <a:xfrm>
          <a:off x="4394066" y="963045"/>
          <a:ext cx="2063117" cy="175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24" tIns="185924" rIns="185924" bIns="18592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</a:rPr>
            <a:t>Who reports to whom</a:t>
          </a:r>
        </a:p>
      </dsp:txBody>
      <dsp:txXfrm>
        <a:off x="4394066" y="963045"/>
        <a:ext cx="2063117" cy="1756763"/>
      </dsp:txXfrm>
    </dsp:sp>
    <dsp:sp modelId="{0A0EF735-887B-4387-9039-FD00B818048C}">
      <dsp:nvSpPr>
        <dsp:cNvPr id="0" name=""/>
        <dsp:cNvSpPr/>
      </dsp:nvSpPr>
      <dsp:spPr>
        <a:xfrm>
          <a:off x="-155582" y="3158999"/>
          <a:ext cx="6301601" cy="1756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C3DC1-8A1A-4235-BA56-F3F5B7ADB656}">
      <dsp:nvSpPr>
        <dsp:cNvPr id="0" name=""/>
        <dsp:cNvSpPr/>
      </dsp:nvSpPr>
      <dsp:spPr>
        <a:xfrm>
          <a:off x="375838" y="3554271"/>
          <a:ext cx="966219" cy="9662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00072-F9E1-458A-B89B-F50E91AC9AC3}">
      <dsp:nvSpPr>
        <dsp:cNvPr id="0" name=""/>
        <dsp:cNvSpPr/>
      </dsp:nvSpPr>
      <dsp:spPr>
        <a:xfrm>
          <a:off x="1873479" y="3158999"/>
          <a:ext cx="2835720" cy="175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24" tIns="185924" rIns="185924" bIns="18592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horizontal specialization: </a:t>
          </a:r>
        </a:p>
      </dsp:txBody>
      <dsp:txXfrm>
        <a:off x="1873479" y="3158999"/>
        <a:ext cx="2835720" cy="1756763"/>
      </dsp:txXfrm>
    </dsp:sp>
    <dsp:sp modelId="{4E20FEB3-0C48-469E-AFAD-15A92A9F2712}">
      <dsp:nvSpPr>
        <dsp:cNvPr id="0" name=""/>
        <dsp:cNvSpPr/>
      </dsp:nvSpPr>
      <dsp:spPr>
        <a:xfrm>
          <a:off x="4404970" y="3158999"/>
          <a:ext cx="2041309" cy="175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24" tIns="185924" rIns="185924" bIns="18592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</a:rPr>
            <a:t>Who specializes in what work</a:t>
          </a:r>
        </a:p>
      </dsp:txBody>
      <dsp:txXfrm>
        <a:off x="4404970" y="3158999"/>
        <a:ext cx="2041309" cy="1756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6810F-D881-4B22-A005-668D3DF8D683}">
      <dsp:nvSpPr>
        <dsp:cNvPr id="0" name=""/>
        <dsp:cNvSpPr/>
      </dsp:nvSpPr>
      <dsp:spPr>
        <a:xfrm>
          <a:off x="0" y="4105454"/>
          <a:ext cx="6666833" cy="13475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Open boundary designs:</a:t>
          </a:r>
        </a:p>
      </dsp:txBody>
      <dsp:txXfrm>
        <a:off x="0" y="4105454"/>
        <a:ext cx="6666833" cy="727650"/>
      </dsp:txXfrm>
    </dsp:sp>
    <dsp:sp modelId="{1EC36A24-EA5D-4735-BE18-E1176B3FBD69}">
      <dsp:nvSpPr>
        <dsp:cNvPr id="0" name=""/>
        <dsp:cNvSpPr/>
      </dsp:nvSpPr>
      <dsp:spPr>
        <a:xfrm>
          <a:off x="0" y="4806155"/>
          <a:ext cx="6666833" cy="6198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Hollow structure</a:t>
          </a:r>
        </a:p>
      </dsp:txBody>
      <dsp:txXfrm>
        <a:off x="0" y="4806155"/>
        <a:ext cx="6666833" cy="619850"/>
      </dsp:txXfrm>
    </dsp:sp>
    <dsp:sp modelId="{0FF1D7DA-03F4-4F21-BA65-0C0A83784A6C}">
      <dsp:nvSpPr>
        <dsp:cNvPr id="0" name=""/>
        <dsp:cNvSpPr/>
      </dsp:nvSpPr>
      <dsp:spPr>
        <a:xfrm rot="10800000">
          <a:off x="0" y="2053209"/>
          <a:ext cx="6666833" cy="2072457"/>
        </a:xfrm>
        <a:prstGeom prst="upArrowCallou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horizontal design: </a:t>
          </a:r>
        </a:p>
      </dsp:txBody>
      <dsp:txXfrm rot="-10800000">
        <a:off x="0" y="2053209"/>
        <a:ext cx="6666833" cy="727432"/>
      </dsp:txXfrm>
    </dsp:sp>
    <dsp:sp modelId="{F33190AE-18FD-4A0E-A6C7-2973586352A7}">
      <dsp:nvSpPr>
        <dsp:cNvPr id="0" name=""/>
        <dsp:cNvSpPr/>
      </dsp:nvSpPr>
      <dsp:spPr>
        <a:xfrm>
          <a:off x="0" y="2780641"/>
          <a:ext cx="6666833" cy="619664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Eliminating functional barriers to solve problems</a:t>
          </a:r>
        </a:p>
      </dsp:txBody>
      <dsp:txXfrm>
        <a:off x="0" y="2780641"/>
        <a:ext cx="6666833" cy="619664"/>
      </dsp:txXfrm>
    </dsp:sp>
    <dsp:sp modelId="{97ABA6D6-BF0D-4E4B-897C-63C90839BAFB}">
      <dsp:nvSpPr>
        <dsp:cNvPr id="0" name=""/>
        <dsp:cNvSpPr/>
      </dsp:nvSpPr>
      <dsp:spPr>
        <a:xfrm rot="10800000">
          <a:off x="0" y="964"/>
          <a:ext cx="6666833" cy="2072457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Traditional designs: </a:t>
          </a:r>
        </a:p>
      </dsp:txBody>
      <dsp:txXfrm rot="-10800000">
        <a:off x="0" y="964"/>
        <a:ext cx="6666833" cy="727432"/>
      </dsp:txXfrm>
    </dsp:sp>
    <dsp:sp modelId="{E4AEBA4E-F841-4505-B547-9630D8684AF9}">
      <dsp:nvSpPr>
        <dsp:cNvPr id="0" name=""/>
        <dsp:cNvSpPr/>
      </dsp:nvSpPr>
      <dsp:spPr>
        <a:xfrm>
          <a:off x="0" y="728396"/>
          <a:ext cx="6666833" cy="61966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Simple, functional, divisional, and matrix structures</a:t>
          </a:r>
        </a:p>
      </dsp:txBody>
      <dsp:txXfrm>
        <a:off x="0" y="728396"/>
        <a:ext cx="6666833" cy="619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DB379-15E0-4792-B4BC-6CAB9B2F055F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B6041-2682-4917-A6F0-706DF0E8A56A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a list of </a:t>
          </a:r>
          <a:r>
            <a:rPr lang="en-US" sz="1700" b="1" kern="1200" dirty="0"/>
            <a:t>your</a:t>
          </a:r>
          <a:r>
            <a:rPr lang="en-US" sz="1700" kern="1200" dirty="0"/>
            <a:t> personal values, strengths, and weaknesses.</a:t>
          </a:r>
        </a:p>
      </dsp:txBody>
      <dsp:txXfrm>
        <a:off x="59990" y="2654049"/>
        <a:ext cx="3226223" cy="720000"/>
      </dsp:txXfrm>
    </dsp:sp>
    <dsp:sp modelId="{8E94CF39-FC99-4883-999D-2745EDE96805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4FA9A-BB32-403F-8682-048A06358BC3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Spend some time learning about the </a:t>
          </a:r>
          <a:r>
            <a:rPr lang="en-US" sz="1700" b="1" kern="1200" dirty="0"/>
            <a:t>organization</a:t>
          </a:r>
          <a:r>
            <a:rPr lang="en-US" sz="1700" kern="1200" dirty="0"/>
            <a:t> you plan to interview with.</a:t>
          </a:r>
        </a:p>
      </dsp:txBody>
      <dsp:txXfrm>
        <a:off x="3850802" y="2654049"/>
        <a:ext cx="3226223" cy="720000"/>
      </dsp:txXfrm>
    </dsp:sp>
    <dsp:sp modelId="{FE8BDAC8-DBC6-4131-A60C-04B3302A7631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8A3CD-ED44-4FF0-BD18-7B49C91DBC17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Compare</a:t>
          </a:r>
          <a:r>
            <a:rPr lang="en-US" sz="1700" kern="1200" dirty="0"/>
            <a:t> your list of personal values, strengths, and weaknesses with those of the organization.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35C86-38F8-46B0-8622-748399AD9A4F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18FBA-F502-46E6-8095-24BAE7A7EB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0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24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33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45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18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09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05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96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64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46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7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9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25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4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6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1EAFC-2808-4ADF-AF87-F7B5ACA203B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3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E50B-BE11-40FB-B804-BC1F71E21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84084-7B4B-4C9F-8EC1-8E6B7F850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9A89E-E0F2-45AA-82B6-A8B04EC7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7A37-2D46-4E82-8AE2-65AEEE8F4B8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555E9-C3BC-4483-822A-6DB89229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5A25C-55EF-4E2D-8004-7F63CBC0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8BD-7AAF-4ABE-B375-A1311B1E5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1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2BD8-EE6D-4A2B-83ED-8B0E4C83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D8B3F-ADFB-4E95-A02D-FA8BF14D6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201E-8CB5-43D2-BE22-1E0C6153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7A37-2D46-4E82-8AE2-65AEEE8F4B8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10367-092B-440C-816C-D2D7F52C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B547-674D-4C2C-8AF9-09036AFB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8BD-7AAF-4ABE-B375-A1311B1E5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0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B44A1-9FD5-4FCC-B8E9-ECFE20677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CEC35-B353-43FE-8E48-727A8123E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1ACB2-4275-44D1-B648-0BF627C2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7A37-2D46-4E82-8AE2-65AEEE8F4B8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D3D1-1BAF-4401-BDE9-854532A9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D819-0A57-4C6D-8F35-EE3A2525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8BD-7AAF-4ABE-B375-A1311B1E5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2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1474" y="2099014"/>
            <a:ext cx="5151277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829056" y="3140015"/>
            <a:ext cx="371856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829056" y="4261104"/>
            <a:ext cx="371856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0976" y="4271080"/>
            <a:ext cx="337718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829056" y="5093209"/>
            <a:ext cx="371856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07B74-D687-8042-B7AB-FAEC1A4A18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3750"/>
          <a:stretch/>
        </p:blipFill>
        <p:spPr>
          <a:xfrm>
            <a:off x="5909730" y="1030292"/>
            <a:ext cx="5638801" cy="5377109"/>
          </a:xfrm>
          <a:prstGeom prst="rect">
            <a:avLst/>
          </a:prstGeom>
        </p:spPr>
      </p:pic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99993"/>
            <a:ext cx="12192000" cy="374266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2022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</p:spTree>
    <p:extLst>
      <p:ext uri="{BB962C8B-B14F-4D97-AF65-F5344CB8AC3E}">
        <p14:creationId xmlns:p14="http://schemas.microsoft.com/office/powerpoint/2010/main" val="1805226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463" y="6324600"/>
            <a:ext cx="320707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0" y="6684964"/>
            <a:ext cx="92964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22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4343400"/>
            <a:ext cx="112776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752" y="6324600"/>
            <a:ext cx="320649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0" y="6684964"/>
            <a:ext cx="92964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26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4801"/>
            <a:ext cx="11277600" cy="6786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7200" y="1276710"/>
            <a:ext cx="112776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2070496"/>
            <a:ext cx="112776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2900944"/>
            <a:ext cx="112776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3755354"/>
            <a:ext cx="112776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635164"/>
            <a:ext cx="112776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7200" y="5514976"/>
            <a:ext cx="112776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2752" y="6324600"/>
            <a:ext cx="3206496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2802" y="6684964"/>
            <a:ext cx="92963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3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93E8-E328-4C6E-A3C1-CA2AFEA6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875F-E072-4F73-B8A3-8F028565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D148-3928-43AE-865F-1C66CDEB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7A37-2D46-4E82-8AE2-65AEEE8F4B8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B5C2A-AF54-4151-91CD-EDA97FC1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375AC-65FA-46CB-8D30-E3D3AE7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8BD-7AAF-4ABE-B375-A1311B1E5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DFED-CA4A-4418-8A64-80040593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CA32A-D676-4395-A6AE-39903B7C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770A9-BF26-4A13-A37A-4B366333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7A37-2D46-4E82-8AE2-65AEEE8F4B8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48654-3B1C-4A55-8AA6-44D559E5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5ABB2-0D30-4C22-A01D-91362064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8BD-7AAF-4ABE-B375-A1311B1E5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4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4E62-FA04-44EB-8990-C3517C30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A98B-45A8-4C55-BE04-4614F9439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D2322-239B-4E4A-9797-21793F9E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1E680-25A7-46A3-9AA3-555412A0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7A37-2D46-4E82-8AE2-65AEEE8F4B8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01618-4FD6-4CF5-AF54-D785756B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B8F-98BC-4A14-8A7F-229FC7F5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8BD-7AAF-4ABE-B375-A1311B1E5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4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3A9E-12EF-4E4B-8D2F-71C12AEA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1FD1F-FAEA-4784-B466-5897A867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7164D-20E2-4398-9D68-FB578B97B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6DC2E-1796-404C-A9E3-60E6FC1F2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FFD8-0BCF-41DE-AA4E-0D859AF4C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E3CEB-0E08-489C-8989-1884EAB5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7A37-2D46-4E82-8AE2-65AEEE8F4B8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38007-6C79-47BF-96A1-FDD0B1AF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0C8560-9077-40AE-8475-17C17230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8BD-7AAF-4ABE-B375-A1311B1E5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D820-1A85-4B96-B570-8CE6E5EA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E5708-A9B1-4D07-819A-53BFA8A6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7A37-2D46-4E82-8AE2-65AEEE8F4B8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11823-1865-42E1-857E-3CD57A31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AF219-A06C-4F0C-A418-F874576C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8BD-7AAF-4ABE-B375-A1311B1E5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4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AAEE0-1F79-4112-97C1-F9E09E37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7A37-2D46-4E82-8AE2-65AEEE8F4B8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4F645-5537-4261-8023-7A106EEF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186A4-CF7B-44AD-8AB7-759B53C3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8BD-7AAF-4ABE-B375-A1311B1E5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6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64BD-C742-4EDA-BBEB-7E4E4E1D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40F8-6345-483E-A262-A91EF365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B1D05-2E2F-4DF0-9AF1-10BD50FB1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52211-BE45-4E32-B299-D415955B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7A37-2D46-4E82-8AE2-65AEEE8F4B8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0A221-F985-4BC7-8F1A-9C7E94B8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1220E-FD85-4020-B1F4-5A6756DF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8BD-7AAF-4ABE-B375-A1311B1E5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6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E703-25EA-418B-AAFF-DF726190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C5335-FAAA-438E-A83D-35D7C931E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207F4-7057-466F-9CE3-7FF6B1D4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DB50B-E652-473F-9D6E-7B836241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7A37-2D46-4E82-8AE2-65AEEE8F4B8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52B25-812E-4681-819D-0387093E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DF1A-6F33-4651-B837-D99B99F7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898BD-7AAF-4ABE-B375-A1311B1E5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2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DD1BA-AD45-4336-A745-4FF9ED65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A0695-8FA8-476A-B54B-62B32AF43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7800E-5503-4BD3-932C-6D2F3151C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7A37-2D46-4E82-8AE2-65AEEE8F4B84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EB277-40CA-4C0B-89D5-8EDA14024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02BC-C94D-4D4D-987F-D42A6B65E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898BD-7AAF-4ABE-B375-A1311B1E5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2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CHAPTER 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D127A-8273-489A-943D-96A6D3378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ORGANIZATIONAL CULTURE, STRUCTURE, &amp; DESIGN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86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ORGANIZATION CHART</a:t>
            </a:r>
          </a:p>
        </p:txBody>
      </p:sp>
      <p:pic>
        <p:nvPicPr>
          <p:cNvPr id="5" name="Picture 4" descr="Organizational chart.">
            <a:extLst>
              <a:ext uri="{FF2B5EF4-FFF2-40B4-BE49-F238E27FC236}">
                <a16:creationId xmlns:a16="http://schemas.microsoft.com/office/drawing/2014/main" id="{12F07A91-9732-D84B-B4D7-A1B2D69F9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78410"/>
            <a:ext cx="7188199" cy="48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5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ORGANIZATIONAL STRUCTURE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C9EEA0-E0C2-472D-A340-6A8AB08CE013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50872157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858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7ABA6D6-BF0D-4E4B-897C-63C90839BA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FF1D7DA-03F4-4F21-BA65-0C0A83784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7E6810F-D881-4B22-A005-668D3DF8D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4AEBA4E-F841-4505-B547-9630D8684A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33190AE-18FD-4A0E-A6C7-2973586352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EC36A24-EA5D-4735-BE18-E1176B3FB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lvlAtOnc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TRADITIONAL DESIGNS: SIMPLE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39FDF-C631-0144-9D0F-D8AA6D1F314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only one hierarchical level of management beneath the owner.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The simple structure example consists of the owner and an administrative assistant.">
            <a:extLst>
              <a:ext uri="{FF2B5EF4-FFF2-40B4-BE49-F238E27FC236}">
                <a16:creationId xmlns:a16="http://schemas.microsoft.com/office/drawing/2014/main" id="{357AC941-106A-954E-9C03-2C50AD4E4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327" y="2129307"/>
            <a:ext cx="3021684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0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TRADITIONAL DESIGNS: 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STRUCTURES</a:t>
            </a:r>
          </a:p>
        </p:txBody>
      </p:sp>
      <p:pic>
        <p:nvPicPr>
          <p:cNvPr id="13" name="Picture 12" descr="Functional structure organizational chart.">
            <a:extLst>
              <a:ext uri="{FF2B5EF4-FFF2-40B4-BE49-F238E27FC236}">
                <a16:creationId xmlns:a16="http://schemas.microsoft.com/office/drawing/2014/main" id="{CA723A14-A3DC-5E4E-8DD0-A70AAAF50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483875"/>
            <a:ext cx="7225748" cy="589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6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TRADITIONAL DESIGNS: 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DIVISIONAL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STRUCTURES</a:t>
            </a:r>
          </a:p>
        </p:txBody>
      </p:sp>
      <p:pic>
        <p:nvPicPr>
          <p:cNvPr id="4" name="Picture 3" descr="Three organizational charts with divisional structures.">
            <a:extLst>
              <a:ext uri="{FF2B5EF4-FFF2-40B4-BE49-F238E27FC236}">
                <a16:creationId xmlns:a16="http://schemas.microsoft.com/office/drawing/2014/main" id="{9154D7E9-672E-B44D-924D-30429D71D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74" y="457199"/>
            <a:ext cx="4901571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2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TRADITIONAL DESIGNS: 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STRUCTURES</a:t>
            </a:r>
          </a:p>
        </p:txBody>
      </p:sp>
      <p:pic>
        <p:nvPicPr>
          <p:cNvPr id="10" name="Picture 9" descr="An example of a matrix structure organizational chart.">
            <a:extLst>
              <a:ext uri="{FF2B5EF4-FFF2-40B4-BE49-F238E27FC236}">
                <a16:creationId xmlns:a16="http://schemas.microsoft.com/office/drawing/2014/main" id="{ABFA3006-4D08-5E4F-AA8A-A627A5344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644983"/>
            <a:ext cx="7347537" cy="55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4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HORIZONTAL DESIGN: </a:t>
            </a:r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Teams</a:t>
            </a:r>
          </a:p>
        </p:txBody>
      </p:sp>
      <p:pic>
        <p:nvPicPr>
          <p:cNvPr id="4" name="Picture 3" descr="An example of a horizontal designed structure.">
            <a:extLst>
              <a:ext uri="{FF2B5EF4-FFF2-40B4-BE49-F238E27FC236}">
                <a16:creationId xmlns:a16="http://schemas.microsoft.com/office/drawing/2014/main" id="{9D34071C-B928-9D40-8192-CACCB4322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69" y="961812"/>
            <a:ext cx="622266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0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C93FE-B6F9-5E4A-9FBC-00FAD4B7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HOLLOW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0BD4-3BEA-954A-A91D-51044C098A4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an example of a company that outsources noncore processes.</a:t>
            </a:r>
          </a:p>
        </p:txBody>
      </p:sp>
      <p:pic>
        <p:nvPicPr>
          <p:cNvPr id="8" name="Picture 7" descr="Chart for a hollow structure.">
            <a:extLst>
              <a:ext uri="{FF2B5EF4-FFF2-40B4-BE49-F238E27FC236}">
                <a16:creationId xmlns:a16="http://schemas.microsoft.com/office/drawing/2014/main" id="{BAF7238D-BC54-6A4E-84E7-9996DA8B0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373548"/>
            <a:ext cx="5708649" cy="40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3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PREPARING TO ASSESS Person–Organization Fit BEFORE A JOB INTERVIEW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D06B0593-3A26-46DC-8E0E-9355625B8903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1133752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789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4BDB379-15E0-4792-B4BC-6CAB9B2F05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E4B6041-2682-4917-A6F0-706DF0E8A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8E94CF39-FC99-4883-999D-2745EDE96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3264FA9A-BB32-403F-8682-048A06358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FE8BDAC8-DBC6-4131-A60C-04B3302A7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CB8A3CD-ED44-4FF0-BD18-7B49C91DBC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Sub>
          <a:bldDgm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25C61F-E640-544C-B405-7ACD21FC7D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68187" y="457201"/>
            <a:ext cx="10209007" cy="933091"/>
          </a:xfrm>
          <a:ln>
            <a:solidFill>
              <a:srgbClr val="720F10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How an Organization’s </a:t>
            </a:r>
            <a:r>
              <a:rPr lang="en-US" sz="2400" b="1" dirty="0"/>
              <a:t>Culture, Structure, and HR Practices </a:t>
            </a:r>
          </a:p>
          <a:p>
            <a:pPr marL="0" indent="0" algn="ctr">
              <a:buNone/>
            </a:pPr>
            <a:r>
              <a:rPr lang="en-US" sz="2400" dirty="0"/>
              <a:t>Support Strategic 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B47B2-3AFF-1545-A0CE-2732F32A57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2123" y="1710466"/>
            <a:ext cx="5371188" cy="4292301"/>
          </a:xfrm>
          <a:ln>
            <a:solidFill>
              <a:srgbClr val="EC770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You can think of an organization’s culture, structure, and HR practices as </a:t>
            </a:r>
            <a:r>
              <a:rPr lang="en-US" b="1" dirty="0">
                <a:solidFill>
                  <a:srgbClr val="FF0000"/>
                </a:solidFill>
              </a:rPr>
              <a:t>three strands </a:t>
            </a:r>
            <a:r>
              <a:rPr lang="en-US" dirty="0"/>
              <a:t>in a single rope. </a:t>
            </a:r>
          </a:p>
          <a:p>
            <a:endParaRPr lang="en-US" dirty="0"/>
          </a:p>
          <a:p>
            <a:r>
              <a:rPr lang="en-US" dirty="0"/>
              <a:t>These strands must be </a:t>
            </a:r>
            <a:r>
              <a:rPr lang="en-US" b="1" dirty="0"/>
              <a:t>tightly woven together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drive successful strategic execution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F4373A-E9C9-A749-953D-97EC1151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14" y="2402541"/>
            <a:ext cx="5237180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1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CULTURE, STRUCTURE, AND HR PRACTICES: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5D16B4B-ABDC-4D67-BEAD-39E088ECF23B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97732505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14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4FF54CA-FC7A-4465-B4C3-40C5EFDB07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EA56AEF-F969-4765-AE8A-44C6AAC84B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03FD530-761E-4FF6-9188-93401C2F6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AE26CBE-D500-415C-8165-BDE073095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F311570-364B-4D3D-8A10-5B8FD6D8EC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E3599A1-1D08-4C4A-894C-FEA97A198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A81EEA3-362D-4BFA-AFC1-373A2DD68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E417D6C-BE69-4D20-82F9-685896079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68CA10B-160A-4013-880A-299673D7EA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93B1FA9-71DD-4D70-AC26-034CEA3E0B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3A4D4F7-32DF-4832-A399-9766398F7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011CCE6-67C5-4AFE-B003-E5CBB23ACF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66" y="304801"/>
            <a:ext cx="10557734" cy="85334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THE THREE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LEVELS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 OF ORGANIZATIONAL CULTURE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25C61F-E640-544C-B405-7ACD21FC7D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5459" y="1453171"/>
            <a:ext cx="10708341" cy="1116471"/>
          </a:xfrm>
          <a:solidFill>
            <a:srgbClr val="E2DFCA"/>
          </a:solidFill>
          <a:ln>
            <a:solidFill>
              <a:srgbClr val="720F10"/>
            </a:solidFill>
          </a:ln>
        </p:spPr>
        <p:txBody>
          <a:bodyPr anchor="ctr">
            <a:noAutofit/>
          </a:bodyPr>
          <a:lstStyle/>
          <a:p>
            <a:r>
              <a:rPr lang="en-US" b="1" dirty="0"/>
              <a:t>Level  1: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Observable  Artifacts</a:t>
            </a:r>
            <a:r>
              <a:rPr lang="en-US" dirty="0"/>
              <a:t>—</a:t>
            </a:r>
            <a:r>
              <a:rPr lang="en-US" i="1" dirty="0"/>
              <a:t>Physical</a:t>
            </a:r>
            <a:r>
              <a:rPr lang="en-US" dirty="0"/>
              <a:t>  Manifestations of Culture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D01AF0-C71D-AD48-A349-E537DB9308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459" y="2864664"/>
            <a:ext cx="10708341" cy="1115568"/>
          </a:xfrm>
          <a:solidFill>
            <a:srgbClr val="F7F4E0"/>
          </a:solidFill>
          <a:ln>
            <a:solidFill>
              <a:srgbClr val="720F10"/>
            </a:solidFill>
          </a:ln>
        </p:spPr>
        <p:txBody>
          <a:bodyPr anchor="ctr">
            <a:normAutofit/>
          </a:bodyPr>
          <a:lstStyle/>
          <a:p>
            <a:r>
              <a:rPr lang="en-US" b="1" dirty="0"/>
              <a:t>Level 2: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Espoused Values</a:t>
            </a:r>
            <a:r>
              <a:rPr lang="en-US" dirty="0"/>
              <a:t>—</a:t>
            </a:r>
            <a:r>
              <a:rPr lang="en-US" i="1" dirty="0"/>
              <a:t>Explicitly Stated </a:t>
            </a:r>
            <a:r>
              <a:rPr lang="en-US" dirty="0"/>
              <a:t>Values and Norms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1FEB7F-8646-1C47-8383-F3FBD7D3D15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5459" y="4275255"/>
            <a:ext cx="10708341" cy="1115568"/>
          </a:xfrm>
          <a:solidFill>
            <a:srgbClr val="E2DFCA"/>
          </a:solidFill>
          <a:ln>
            <a:solidFill>
              <a:srgbClr val="720F10"/>
            </a:solidFill>
          </a:ln>
        </p:spPr>
        <p:txBody>
          <a:bodyPr anchor="ctr">
            <a:normAutofit/>
          </a:bodyPr>
          <a:lstStyle/>
          <a:p>
            <a:r>
              <a:rPr lang="en-US" b="1" dirty="0"/>
              <a:t>Level 3: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Basic Assumptions</a:t>
            </a:r>
            <a:r>
              <a:rPr lang="en-US" dirty="0"/>
              <a:t>—</a:t>
            </a:r>
            <a:r>
              <a:rPr lang="en-US" i="1" dirty="0"/>
              <a:t>Core Values </a:t>
            </a:r>
            <a:r>
              <a:rPr lang="en-US" dirty="0"/>
              <a:t>of the Organization </a:t>
            </a:r>
            <a:r>
              <a:rPr lang="en-US" sz="2400" dirty="0"/>
              <a:t>(often taken for granted)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0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7" grpId="0" build="p" animBg="1"/>
      <p:bldP spid="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EMPLOYEES LEARN CULTURE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792AD44-D950-4163-8FF5-667C1C68D9A6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055945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483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BB355D6-5178-4338-BBEC-776A86E14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27CE6B1-2F1C-41A3-99E3-D0AE0E0CF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DC7A63B-C9E7-4C3E-ADA4-6CC9A3AAB1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ADDD506-DF6E-437A-A675-22B48079D9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FOUR TYPES OF ORGANIZATIONAL CULTURE: Competing Values Framework (Overview)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7A9856C-2D19-498C-A236-C1E2EB0BFFBB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17586977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535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35BCDD0-0568-4172-A848-217001526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FA531B8-658D-4E39-A231-2358B7B96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CDDD595-27C7-4B4B-91CF-34974000AC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4882DB0-EB9E-47A8-A7F3-89BB0AE3B6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E54C765-153F-4BCA-92EA-0EF53B7D7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ACA9A3F-1A04-435B-BBAB-597C881108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089AD90-13C3-475B-91FB-C81A262EC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AF96FA5-956C-4659-83E6-F2859EAD83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COMPETING VALUES FRAMEWORK</a:t>
            </a:r>
          </a:p>
        </p:txBody>
      </p:sp>
      <p:pic>
        <p:nvPicPr>
          <p:cNvPr id="4" name="Picture 3" descr="The graphic presents the competing values framework.">
            <a:extLst>
              <a:ext uri="{FF2B5EF4-FFF2-40B4-BE49-F238E27FC236}">
                <a16:creationId xmlns:a16="http://schemas.microsoft.com/office/drawing/2014/main" id="{DC34F1DE-A080-CB45-B521-4A3D787D9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80" y="1966293"/>
            <a:ext cx="854923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5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COMPETING VALUES FRAMEWORK</a:t>
            </a:r>
          </a:p>
        </p:txBody>
      </p:sp>
      <p:pic>
        <p:nvPicPr>
          <p:cNvPr id="4" name="Picture 3" descr="The graphic presents the competing values framework.">
            <a:extLst>
              <a:ext uri="{FF2B5EF4-FFF2-40B4-BE49-F238E27FC236}">
                <a16:creationId xmlns:a16="http://schemas.microsoft.com/office/drawing/2014/main" id="{DC34F1DE-A080-CB45-B521-4A3D787D9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80" y="1966293"/>
            <a:ext cx="8549239" cy="4452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DBF642-0D9B-4E9B-9D18-3D5E96E3C9CD}"/>
              </a:ext>
            </a:extLst>
          </p:cNvPr>
          <p:cNvSpPr txBox="1"/>
          <p:nvPr/>
        </p:nvSpPr>
        <p:spPr>
          <a:xfrm>
            <a:off x="1151068" y="2667896"/>
            <a:ext cx="165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Ben &amp; Jerry’s, Tom’s of Maine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E3A761-9944-4BA9-9C65-6A4221A4D307}"/>
              </a:ext>
            </a:extLst>
          </p:cNvPr>
          <p:cNvSpPr txBox="1"/>
          <p:nvPr/>
        </p:nvSpPr>
        <p:spPr>
          <a:xfrm>
            <a:off x="9116857" y="2509680"/>
            <a:ext cx="125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Tesla, </a:t>
            </a:r>
          </a:p>
          <a:p>
            <a:r>
              <a:rPr lang="en-US" dirty="0">
                <a:solidFill>
                  <a:srgbClr val="FF0000"/>
                </a:solidFill>
              </a:rPr>
              <a:t>Door Dash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C9471-F4CE-404D-9B64-641320C45355}"/>
              </a:ext>
            </a:extLst>
          </p:cNvPr>
          <p:cNvSpPr txBox="1"/>
          <p:nvPr/>
        </p:nvSpPr>
        <p:spPr>
          <a:xfrm>
            <a:off x="9250553" y="5163670"/>
            <a:ext cx="13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Amazon, Apple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74543-D50B-4550-872A-9ED542344CED}"/>
              </a:ext>
            </a:extLst>
          </p:cNvPr>
          <p:cNvSpPr txBox="1"/>
          <p:nvPr/>
        </p:nvSpPr>
        <p:spPr>
          <a:xfrm>
            <a:off x="920678" y="5152912"/>
            <a:ext cx="152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ExxonMobile, GE, NASA</a:t>
            </a:r>
          </a:p>
        </p:txBody>
      </p:sp>
    </p:spTree>
    <p:extLst>
      <p:ext uri="{BB962C8B-B14F-4D97-AF65-F5344CB8AC3E}">
        <p14:creationId xmlns:p14="http://schemas.microsoft.com/office/powerpoint/2010/main" val="343367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ORGANIZATION CHART</a:t>
            </a:r>
          </a:p>
        </p:txBody>
      </p:sp>
      <p:grpSp>
        <p:nvGrpSpPr>
          <p:cNvPr id="19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0140D7C-7604-4723-9A16-AB5827A1298A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47764633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1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C5D5DFF-4F10-4FD2-9885-B8C93ABD6E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3C8ED54-8486-4A09-91EA-D484CDA28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3A0D61F-79CE-45F9-83E5-CE62592372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5217D01-6D18-4E13-A70D-AF3B2F748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A0EF735-887B-4387-9039-FD00B8180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61C3DC1-8A1A-4235-BA56-F3F5B7ADB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7C00072-F9E1-458A-B89B-F50E91AC9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E20FEB3-0C48-469E-AFAD-15A92A9F27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428</Words>
  <Application>Microsoft Office PowerPoint</Application>
  <PresentationFormat>Widescreen</PresentationFormat>
  <Paragraphs>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Amasis MT Pro Black</vt:lpstr>
      <vt:lpstr>Arial</vt:lpstr>
      <vt:lpstr>Bookman Old Style</vt:lpstr>
      <vt:lpstr>Calibri</vt:lpstr>
      <vt:lpstr>Calibri Light</vt:lpstr>
      <vt:lpstr>Office Theme</vt:lpstr>
      <vt:lpstr>CHAPTER 8</vt:lpstr>
      <vt:lpstr>PowerPoint Presentation</vt:lpstr>
      <vt:lpstr>CULTURE, STRUCTURE, AND HR PRACTICES:</vt:lpstr>
      <vt:lpstr>THE THREE LEVELS OF ORGANIZATIONAL CULTURE</vt:lpstr>
      <vt:lpstr>HOW EMPLOYEES LEARN CULTURE</vt:lpstr>
      <vt:lpstr>FOUR TYPES OF ORGANIZATIONAL CULTURE: Competing Values Framework (Overview)</vt:lpstr>
      <vt:lpstr>COMPETING VALUES FRAMEWORK</vt:lpstr>
      <vt:lpstr>COMPETING VALUES FRAMEWORK</vt:lpstr>
      <vt:lpstr>THE ORGANIZATION CHART</vt:lpstr>
      <vt:lpstr>THE ORGANIZATION CHART</vt:lpstr>
      <vt:lpstr>TYPES OF ORGANIZATIONAL STRUCTURE</vt:lpstr>
      <vt:lpstr>TRADITIONAL DESIGNS: SIMPLE STRUCTURES</vt:lpstr>
      <vt:lpstr>TRADITIONAL DESIGNS: FUNCTIONAL STRUCTURES</vt:lpstr>
      <vt:lpstr>TRADITIONAL DESIGNS: DIVISIONAL STRUCTURES</vt:lpstr>
      <vt:lpstr>TRADITIONAL DESIGNS: MATRIX STRUCTURES</vt:lpstr>
      <vt:lpstr>THE HORIZONTAL DESIGN: Teams</vt:lpstr>
      <vt:lpstr>THE HOLLOW STRUCTURE</vt:lpstr>
      <vt:lpstr>PREPARING TO ASSESS Person–Organization Fit BEFORE A JOB INTERVIEW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Renata Tarasievich</dc:creator>
  <cp:lastModifiedBy>Renata Tarasievich</cp:lastModifiedBy>
  <cp:revision>11</cp:revision>
  <cp:lastPrinted>2022-09-26T13:56:06Z</cp:lastPrinted>
  <dcterms:created xsi:type="dcterms:W3CDTF">2022-01-28T12:06:57Z</dcterms:created>
  <dcterms:modified xsi:type="dcterms:W3CDTF">2022-09-26T13:56:19Z</dcterms:modified>
</cp:coreProperties>
</file>