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0925" cy="4279582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BB7A5-1D9E-EF4A-BB43-4F723B1A4004}" v="4" dt="2025-08-11T18:20:36.995"/>
    <p1510:client id="{55F25C72-9177-8EE5-7D7F-88BB139B3AAD}" v="1" dt="2025-08-13T08:02:32.317"/>
    <p1510:client id="{CD499776-6D27-CDBC-9CA9-361E816C78F7}" v="116" dt="2025-08-11T15:14:54.600"/>
    <p1510:client id="{DCD90D77-79AC-71EA-B21D-4FAE50D86205}" v="94" dt="2025-08-12T19:47:18.349"/>
    <p1510:client id="{ECD0D7B2-0C7F-A90B-18D0-0A72AFCE1ED7}" v="253" dt="2025-08-13T12:39:12.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79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2616" y="7003858"/>
            <a:ext cx="22695694" cy="14899287"/>
          </a:xfrm>
        </p:spPr>
        <p:txBody>
          <a:bodyPr anchor="b"/>
          <a:lstStyle>
            <a:lvl1pPr algn="ctr">
              <a:defRPr sz="3000"/>
            </a:lvl1pPr>
          </a:lstStyle>
          <a:p>
            <a:r>
              <a:rPr lang="en-US"/>
              <a:t>Click to edit Master title style</a:t>
            </a:r>
          </a:p>
        </p:txBody>
      </p:sp>
      <p:sp>
        <p:nvSpPr>
          <p:cNvPr id="3" name="Subtitle 2"/>
          <p:cNvSpPr>
            <a:spLocks noGrp="1"/>
          </p:cNvSpPr>
          <p:nvPr>
            <p:ph type="subTitle" idx="1"/>
          </p:nvPr>
        </p:nvSpPr>
        <p:spPr>
          <a:xfrm>
            <a:off x="3782616" y="22477718"/>
            <a:ext cx="22695694" cy="10332415"/>
          </a:xfrm>
        </p:spPr>
        <p:txBody>
          <a:bodyPr/>
          <a:lstStyle>
            <a:lvl1pPr marL="0" indent="0" algn="ctr">
              <a:buNone/>
              <a:defRPr sz="1200"/>
            </a:lvl1pPr>
            <a:lvl2pPr marL="228596" indent="0" algn="ctr">
              <a:buNone/>
              <a:defRPr sz="1000"/>
            </a:lvl2pPr>
            <a:lvl3pPr marL="457191" indent="0" algn="ctr">
              <a:buNone/>
              <a:defRPr sz="900"/>
            </a:lvl3pPr>
            <a:lvl4pPr marL="685787" indent="0" algn="ctr">
              <a:buNone/>
              <a:defRPr sz="800"/>
            </a:lvl4pPr>
            <a:lvl5pPr marL="914382" indent="0" algn="ctr">
              <a:buNone/>
              <a:defRPr sz="800"/>
            </a:lvl5pPr>
            <a:lvl6pPr marL="1142978" indent="0" algn="ctr">
              <a:buNone/>
              <a:defRPr sz="800"/>
            </a:lvl6pPr>
            <a:lvl7pPr marL="1371574" indent="0" algn="ctr">
              <a:buNone/>
              <a:defRPr sz="800"/>
            </a:lvl7pPr>
            <a:lvl8pPr marL="1600169" indent="0" algn="ctr">
              <a:buNone/>
              <a:defRPr sz="800"/>
            </a:lvl8pPr>
            <a:lvl9pPr marL="1828765" indent="0" algn="ctr">
              <a:buNone/>
              <a:defRPr sz="8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55475" y="2278481"/>
            <a:ext cx="6525012" cy="362674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438" y="2278481"/>
            <a:ext cx="19196775" cy="362674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4679" y="10669243"/>
            <a:ext cx="26100048" cy="17801871"/>
          </a:xfrm>
        </p:spPr>
        <p:txBody>
          <a:bodyPr anchor="b"/>
          <a:lstStyle>
            <a:lvl1pPr>
              <a:defRPr sz="3000"/>
            </a:lvl1pPr>
          </a:lstStyle>
          <a:p>
            <a:r>
              <a:rPr lang="en-US"/>
              <a:t>Click to edit Master title style</a:t>
            </a:r>
          </a:p>
        </p:txBody>
      </p:sp>
      <p:sp>
        <p:nvSpPr>
          <p:cNvPr id="3" name="Text Placeholder 2"/>
          <p:cNvSpPr>
            <a:spLocks noGrp="1"/>
          </p:cNvSpPr>
          <p:nvPr>
            <p:ph type="body" idx="1"/>
          </p:nvPr>
        </p:nvSpPr>
        <p:spPr>
          <a:xfrm>
            <a:off x="2064679" y="28639528"/>
            <a:ext cx="26100048" cy="9361583"/>
          </a:xfrm>
        </p:spPr>
        <p:txBody>
          <a:bodyPr/>
          <a:lstStyle>
            <a:lvl1pPr marL="0" indent="0">
              <a:buNone/>
              <a:defRPr sz="1200">
                <a:solidFill>
                  <a:schemeClr val="tx1">
                    <a:tint val="82000"/>
                  </a:schemeClr>
                </a:solidFill>
              </a:defRPr>
            </a:lvl1pPr>
            <a:lvl2pPr marL="228596" indent="0">
              <a:buNone/>
              <a:defRPr sz="1000">
                <a:solidFill>
                  <a:schemeClr val="tx1">
                    <a:tint val="82000"/>
                  </a:schemeClr>
                </a:solidFill>
              </a:defRPr>
            </a:lvl2pPr>
            <a:lvl3pPr marL="457191" indent="0">
              <a:buNone/>
              <a:defRPr sz="900">
                <a:solidFill>
                  <a:schemeClr val="tx1">
                    <a:tint val="82000"/>
                  </a:schemeClr>
                </a:solidFill>
              </a:defRPr>
            </a:lvl3pPr>
            <a:lvl4pPr marL="685787" indent="0">
              <a:buNone/>
              <a:defRPr sz="800">
                <a:solidFill>
                  <a:schemeClr val="tx1">
                    <a:tint val="82000"/>
                  </a:schemeClr>
                </a:solidFill>
              </a:defRPr>
            </a:lvl4pPr>
            <a:lvl5pPr marL="914382" indent="0">
              <a:buNone/>
              <a:defRPr sz="800">
                <a:solidFill>
                  <a:schemeClr val="tx1">
                    <a:tint val="82000"/>
                  </a:schemeClr>
                </a:solidFill>
              </a:defRPr>
            </a:lvl5pPr>
            <a:lvl6pPr marL="1142978" indent="0">
              <a:buNone/>
              <a:defRPr sz="800">
                <a:solidFill>
                  <a:schemeClr val="tx1">
                    <a:tint val="82000"/>
                  </a:schemeClr>
                </a:solidFill>
              </a:defRPr>
            </a:lvl6pPr>
            <a:lvl7pPr marL="1371574" indent="0">
              <a:buNone/>
              <a:defRPr sz="800">
                <a:solidFill>
                  <a:schemeClr val="tx1">
                    <a:tint val="82000"/>
                  </a:schemeClr>
                </a:solidFill>
              </a:defRPr>
            </a:lvl7pPr>
            <a:lvl8pPr marL="1600169" indent="0">
              <a:buNone/>
              <a:defRPr sz="800">
                <a:solidFill>
                  <a:schemeClr val="tx1">
                    <a:tint val="82000"/>
                  </a:schemeClr>
                </a:solidFill>
              </a:defRPr>
            </a:lvl8pPr>
            <a:lvl9pPr marL="1828765" indent="0">
              <a:buNone/>
              <a:defRPr sz="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440" y="11392407"/>
            <a:ext cx="12860893" cy="271535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19594" y="11392407"/>
            <a:ext cx="12860893" cy="271535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278486"/>
            <a:ext cx="26100048" cy="8271882"/>
          </a:xfrm>
        </p:spPr>
        <p:txBody>
          <a:bodyPr/>
          <a:lstStyle/>
          <a:p>
            <a:r>
              <a:rPr lang="en-US"/>
              <a:t>Click to edit Master title style</a:t>
            </a:r>
          </a:p>
        </p:txBody>
      </p:sp>
      <p:sp>
        <p:nvSpPr>
          <p:cNvPr id="3" name="Text Placeholder 2"/>
          <p:cNvSpPr>
            <a:spLocks noGrp="1"/>
          </p:cNvSpPr>
          <p:nvPr>
            <p:ph type="body" idx="1"/>
          </p:nvPr>
        </p:nvSpPr>
        <p:spPr>
          <a:xfrm>
            <a:off x="2084381" y="10490925"/>
            <a:ext cx="12801788" cy="5141440"/>
          </a:xfrm>
        </p:spPr>
        <p:txBody>
          <a:bodyPr anchor="b"/>
          <a:lstStyle>
            <a:lvl1pPr marL="0" indent="0">
              <a:buNone/>
              <a:defRPr sz="1200" b="1"/>
            </a:lvl1pPr>
            <a:lvl2pPr marL="228596" indent="0">
              <a:buNone/>
              <a:defRPr sz="1000" b="1"/>
            </a:lvl2pPr>
            <a:lvl3pPr marL="457191" indent="0">
              <a:buNone/>
              <a:defRPr sz="900" b="1"/>
            </a:lvl3pPr>
            <a:lvl4pPr marL="685787" indent="0">
              <a:buNone/>
              <a:defRPr sz="800" b="1"/>
            </a:lvl4pPr>
            <a:lvl5pPr marL="914382" indent="0">
              <a:buNone/>
              <a:defRPr sz="800" b="1"/>
            </a:lvl5pPr>
            <a:lvl6pPr marL="1142978" indent="0">
              <a:buNone/>
              <a:defRPr sz="800" b="1"/>
            </a:lvl6pPr>
            <a:lvl7pPr marL="1371574" indent="0">
              <a:buNone/>
              <a:defRPr sz="800" b="1"/>
            </a:lvl7pPr>
            <a:lvl8pPr marL="1600169" indent="0">
              <a:buNone/>
              <a:defRPr sz="800" b="1"/>
            </a:lvl8pPr>
            <a:lvl9pPr marL="1828765" indent="0">
              <a:buNone/>
              <a:defRPr sz="800" b="1"/>
            </a:lvl9pPr>
          </a:lstStyle>
          <a:p>
            <a:pPr lvl="0"/>
            <a:r>
              <a:rPr lang="en-US"/>
              <a:t>Click to edit Master text styles</a:t>
            </a:r>
          </a:p>
        </p:txBody>
      </p:sp>
      <p:sp>
        <p:nvSpPr>
          <p:cNvPr id="4" name="Content Placeholder 3"/>
          <p:cNvSpPr>
            <a:spLocks noGrp="1"/>
          </p:cNvSpPr>
          <p:nvPr>
            <p:ph sz="half" idx="2"/>
          </p:nvPr>
        </p:nvSpPr>
        <p:spPr>
          <a:xfrm>
            <a:off x="2084381" y="15632365"/>
            <a:ext cx="12801788"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19593" y="10490925"/>
            <a:ext cx="12864835" cy="5141440"/>
          </a:xfrm>
        </p:spPr>
        <p:txBody>
          <a:bodyPr anchor="b"/>
          <a:lstStyle>
            <a:lvl1pPr marL="0" indent="0">
              <a:buNone/>
              <a:defRPr sz="1200" b="1"/>
            </a:lvl1pPr>
            <a:lvl2pPr marL="228596" indent="0">
              <a:buNone/>
              <a:defRPr sz="1000" b="1"/>
            </a:lvl2pPr>
            <a:lvl3pPr marL="457191" indent="0">
              <a:buNone/>
              <a:defRPr sz="900" b="1"/>
            </a:lvl3pPr>
            <a:lvl4pPr marL="685787" indent="0">
              <a:buNone/>
              <a:defRPr sz="800" b="1"/>
            </a:lvl4pPr>
            <a:lvl5pPr marL="914382" indent="0">
              <a:buNone/>
              <a:defRPr sz="800" b="1"/>
            </a:lvl5pPr>
            <a:lvl6pPr marL="1142978" indent="0">
              <a:buNone/>
              <a:defRPr sz="800" b="1"/>
            </a:lvl6pPr>
            <a:lvl7pPr marL="1371574" indent="0">
              <a:buNone/>
              <a:defRPr sz="800" b="1"/>
            </a:lvl7pPr>
            <a:lvl8pPr marL="1600169" indent="0">
              <a:buNone/>
              <a:defRPr sz="800" b="1"/>
            </a:lvl8pPr>
            <a:lvl9pPr marL="1828765" indent="0">
              <a:buNone/>
              <a:defRPr sz="800" b="1"/>
            </a:lvl9pPr>
          </a:lstStyle>
          <a:p>
            <a:pPr lvl="0"/>
            <a:r>
              <a:rPr lang="en-US"/>
              <a:t>Click to edit Master text styles</a:t>
            </a:r>
          </a:p>
        </p:txBody>
      </p:sp>
      <p:sp>
        <p:nvSpPr>
          <p:cNvPr id="6" name="Content Placeholder 5"/>
          <p:cNvSpPr>
            <a:spLocks noGrp="1"/>
          </p:cNvSpPr>
          <p:nvPr>
            <p:ph sz="quarter" idx="4"/>
          </p:nvPr>
        </p:nvSpPr>
        <p:spPr>
          <a:xfrm>
            <a:off x="15319593" y="15632365"/>
            <a:ext cx="12864835" cy="22992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853056"/>
            <a:ext cx="9759935" cy="9985693"/>
          </a:xfrm>
        </p:spPr>
        <p:txBody>
          <a:bodyPr anchor="b"/>
          <a:lstStyle>
            <a:lvl1pPr>
              <a:defRPr sz="1600"/>
            </a:lvl1pPr>
          </a:lstStyle>
          <a:p>
            <a:r>
              <a:rPr lang="en-US"/>
              <a:t>Click to edit Master title style</a:t>
            </a:r>
          </a:p>
        </p:txBody>
      </p:sp>
      <p:sp>
        <p:nvSpPr>
          <p:cNvPr id="3" name="Content Placeholder 2"/>
          <p:cNvSpPr>
            <a:spLocks noGrp="1"/>
          </p:cNvSpPr>
          <p:nvPr>
            <p:ph idx="1"/>
          </p:nvPr>
        </p:nvSpPr>
        <p:spPr>
          <a:xfrm>
            <a:off x="12864835" y="6161810"/>
            <a:ext cx="15319593" cy="30412773"/>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381" y="12838747"/>
            <a:ext cx="9759935" cy="23785368"/>
          </a:xfrm>
        </p:spPr>
        <p:txBody>
          <a:bodyPr/>
          <a:lstStyle>
            <a:lvl1pPr marL="0" indent="0">
              <a:buNone/>
              <a:defRPr sz="800"/>
            </a:lvl1pPr>
            <a:lvl2pPr marL="228596" indent="0">
              <a:buNone/>
              <a:defRPr sz="700"/>
            </a:lvl2pPr>
            <a:lvl3pPr marL="457191" indent="0">
              <a:buNone/>
              <a:defRPr sz="600"/>
            </a:lvl3pPr>
            <a:lvl4pPr marL="685787" indent="0">
              <a:buNone/>
              <a:defRPr sz="500"/>
            </a:lvl4pPr>
            <a:lvl5pPr marL="914382" indent="0">
              <a:buNone/>
              <a:defRPr sz="500"/>
            </a:lvl5pPr>
            <a:lvl6pPr marL="1142978" indent="0">
              <a:buNone/>
              <a:defRPr sz="500"/>
            </a:lvl6pPr>
            <a:lvl7pPr marL="1371574" indent="0">
              <a:buNone/>
              <a:defRPr sz="500"/>
            </a:lvl7pPr>
            <a:lvl8pPr marL="1600169" indent="0">
              <a:buNone/>
              <a:defRPr sz="500"/>
            </a:lvl8pPr>
            <a:lvl9pPr marL="1828765" indent="0">
              <a:buNone/>
              <a:defRPr sz="5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381" y="2853056"/>
            <a:ext cx="9759935" cy="9985693"/>
          </a:xfrm>
        </p:spPr>
        <p:txBody>
          <a:bodyPr anchor="b"/>
          <a:lstStyle>
            <a:lvl1pPr>
              <a:defRPr sz="1600"/>
            </a:lvl1pPr>
          </a:lstStyle>
          <a:p>
            <a:r>
              <a:rPr lang="en-US"/>
              <a:t>Click to edit Master title style</a:t>
            </a:r>
          </a:p>
        </p:txBody>
      </p:sp>
      <p:sp>
        <p:nvSpPr>
          <p:cNvPr id="3" name="Picture Placeholder 2"/>
          <p:cNvSpPr>
            <a:spLocks noGrp="1" noChangeAspect="1"/>
          </p:cNvSpPr>
          <p:nvPr>
            <p:ph type="pic" idx="1"/>
          </p:nvPr>
        </p:nvSpPr>
        <p:spPr>
          <a:xfrm>
            <a:off x="12864835" y="6161810"/>
            <a:ext cx="15319593" cy="30412773"/>
          </a:xfrm>
        </p:spPr>
        <p:txBody>
          <a:bodyPr anchor="t"/>
          <a:lstStyle>
            <a:lvl1pPr marL="0" indent="0">
              <a:buNone/>
              <a:defRPr sz="1600"/>
            </a:lvl1pPr>
            <a:lvl2pPr marL="228596" indent="0">
              <a:buNone/>
              <a:defRPr sz="1400"/>
            </a:lvl2pPr>
            <a:lvl3pPr marL="457191" indent="0">
              <a:buNone/>
              <a:defRPr sz="1200"/>
            </a:lvl3pPr>
            <a:lvl4pPr marL="685787" indent="0">
              <a:buNone/>
              <a:defRPr sz="1000"/>
            </a:lvl4pPr>
            <a:lvl5pPr marL="914382" indent="0">
              <a:buNone/>
              <a:defRPr sz="1000"/>
            </a:lvl5pPr>
            <a:lvl6pPr marL="1142978" indent="0">
              <a:buNone/>
              <a:defRPr sz="1000"/>
            </a:lvl6pPr>
            <a:lvl7pPr marL="1371574" indent="0">
              <a:buNone/>
              <a:defRPr sz="1000"/>
            </a:lvl7pPr>
            <a:lvl8pPr marL="1600169" indent="0">
              <a:buNone/>
              <a:defRPr sz="1000"/>
            </a:lvl8pPr>
            <a:lvl9pPr marL="1828765" indent="0">
              <a:buNone/>
              <a:defRPr sz="1000"/>
            </a:lvl9pPr>
          </a:lstStyle>
          <a:p>
            <a:r>
              <a:rPr lang="en-US"/>
              <a:t>Click icon to add picture</a:t>
            </a:r>
          </a:p>
        </p:txBody>
      </p:sp>
      <p:sp>
        <p:nvSpPr>
          <p:cNvPr id="4" name="Text Placeholder 3"/>
          <p:cNvSpPr>
            <a:spLocks noGrp="1"/>
          </p:cNvSpPr>
          <p:nvPr>
            <p:ph type="body" sz="half" idx="2"/>
          </p:nvPr>
        </p:nvSpPr>
        <p:spPr>
          <a:xfrm>
            <a:off x="2084381" y="12838747"/>
            <a:ext cx="9759935" cy="23785368"/>
          </a:xfrm>
        </p:spPr>
        <p:txBody>
          <a:bodyPr/>
          <a:lstStyle>
            <a:lvl1pPr marL="0" indent="0">
              <a:buNone/>
              <a:defRPr sz="800"/>
            </a:lvl1pPr>
            <a:lvl2pPr marL="228596" indent="0">
              <a:buNone/>
              <a:defRPr sz="700"/>
            </a:lvl2pPr>
            <a:lvl3pPr marL="457191" indent="0">
              <a:buNone/>
              <a:defRPr sz="600"/>
            </a:lvl3pPr>
            <a:lvl4pPr marL="685787" indent="0">
              <a:buNone/>
              <a:defRPr sz="500"/>
            </a:lvl4pPr>
            <a:lvl5pPr marL="914382" indent="0">
              <a:buNone/>
              <a:defRPr sz="500"/>
            </a:lvl5pPr>
            <a:lvl6pPr marL="1142978" indent="0">
              <a:buNone/>
              <a:defRPr sz="500"/>
            </a:lvl6pPr>
            <a:lvl7pPr marL="1371574" indent="0">
              <a:buNone/>
              <a:defRPr sz="500"/>
            </a:lvl7pPr>
            <a:lvl8pPr marL="1600169" indent="0">
              <a:buNone/>
              <a:defRPr sz="500"/>
            </a:lvl8pPr>
            <a:lvl9pPr marL="1828765" indent="0">
              <a:buNone/>
              <a:defRPr sz="5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440" y="2278486"/>
            <a:ext cx="26100048" cy="827188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440" y="11392407"/>
            <a:ext cx="26100048" cy="271535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440" y="39665394"/>
            <a:ext cx="6808708" cy="2278481"/>
          </a:xfrm>
          <a:prstGeom prst="rect">
            <a:avLst/>
          </a:prstGeom>
        </p:spPr>
        <p:txBody>
          <a:bodyPr vert="horz" lIns="91440" tIns="45720" rIns="91440" bIns="45720" rtlCol="0" anchor="ctr"/>
          <a:lstStyle>
            <a:lvl1pPr algn="l">
              <a:defRPr sz="600">
                <a:solidFill>
                  <a:schemeClr val="tx1">
                    <a:tint val="82000"/>
                  </a:schemeClr>
                </a:solidFill>
              </a:defRPr>
            </a:lvl1pPr>
          </a:lstStyle>
          <a:p>
            <a:fld id="{846CE7D5-CF57-46EF-B807-FDD0502418D4}" type="datetimeFigureOut">
              <a:rPr lang="en-US" smtClean="0"/>
              <a:t>8/17/2025</a:t>
            </a:fld>
            <a:endParaRPr lang="en-US"/>
          </a:p>
        </p:txBody>
      </p:sp>
      <p:sp>
        <p:nvSpPr>
          <p:cNvPr id="5" name="Footer Placeholder 4"/>
          <p:cNvSpPr>
            <a:spLocks noGrp="1"/>
          </p:cNvSpPr>
          <p:nvPr>
            <p:ph type="ftr" sz="quarter" idx="3"/>
          </p:nvPr>
        </p:nvSpPr>
        <p:spPr>
          <a:xfrm>
            <a:off x="10023933" y="39665394"/>
            <a:ext cx="10213062" cy="2278481"/>
          </a:xfrm>
          <a:prstGeom prst="rect">
            <a:avLst/>
          </a:prstGeom>
        </p:spPr>
        <p:txBody>
          <a:bodyPr vert="horz" lIns="91440" tIns="45720" rIns="91440" bIns="45720" rtlCol="0" anchor="ctr"/>
          <a:lstStyle>
            <a:lvl1pPr algn="ctr">
              <a:defRPr sz="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71779" y="39665394"/>
            <a:ext cx="6808708" cy="2278481"/>
          </a:xfrm>
          <a:prstGeom prst="rect">
            <a:avLst/>
          </a:prstGeom>
        </p:spPr>
        <p:txBody>
          <a:bodyPr vert="horz" lIns="91440" tIns="45720" rIns="91440" bIns="45720" rtlCol="0" anchor="ctr"/>
          <a:lstStyle>
            <a:lvl1pPr algn="r">
              <a:defRPr sz="6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9006" y="2411042"/>
            <a:ext cx="13053879" cy="950472"/>
          </a:xfrm>
        </p:spPr>
        <p:txBody>
          <a:bodyPr>
            <a:normAutofit/>
          </a:bodyPr>
          <a:lstStyle>
            <a:defPPr>
              <a:defRPr lang="en-US"/>
            </a:defPPr>
            <a:lvl1pPr marL="0" algn="l" defTabSz="3507181" rtl="0" eaLnBrk="1" latinLnBrk="0" hangingPunct="1">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a:lstStyle>
          <a:p>
            <a:pPr algn="ctr"/>
            <a:r>
              <a:rPr lang="en-US" sz="6000" b="1" dirty="0">
                <a:latin typeface="Arial"/>
                <a:cs typeface="Arial"/>
              </a:rPr>
              <a:t>Poster title</a:t>
            </a:r>
          </a:p>
        </p:txBody>
      </p:sp>
      <p:sp>
        <p:nvSpPr>
          <p:cNvPr id="5" name="Title 1">
            <a:extLst>
              <a:ext uri="{FF2B5EF4-FFF2-40B4-BE49-F238E27FC236}">
                <a16:creationId xmlns:a16="http://schemas.microsoft.com/office/drawing/2014/main" id="{87D5C101-1489-B53D-F439-8A42A78F9A1A}"/>
              </a:ext>
            </a:extLst>
          </p:cNvPr>
          <p:cNvSpPr txBox="1">
            <a:spLocks/>
          </p:cNvSpPr>
          <p:nvPr/>
        </p:nvSpPr>
        <p:spPr>
          <a:xfrm>
            <a:off x="1202529" y="4918960"/>
            <a:ext cx="12199044" cy="1539718"/>
          </a:xfrm>
          <a:prstGeom prst="rect">
            <a:avLst/>
          </a:prstGeom>
        </p:spPr>
        <p:txBody>
          <a:bodyPr vert="horz" lIns="45719" tIns="22860" rIns="45719" bIns="22860" rtlCol="0" anchor="ctr">
            <a:noAutofit/>
          </a:bodyPr>
          <a:lstStyle>
            <a:defPPr>
              <a:defRPr lang="en-US"/>
            </a:defPPr>
            <a:lvl1pPr marL="0" algn="l" defTabSz="3507181" rtl="0" eaLnBrk="1" latinLnBrk="0" hangingPunct="1">
              <a:lnSpc>
                <a:spcPct val="90000"/>
              </a:lnSpc>
              <a:spcBef>
                <a:spcPct val="0"/>
              </a:spcBef>
              <a:buNone/>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a:lstStyle>
          <a:p>
            <a:r>
              <a:rPr lang="en-US" sz="2650" dirty="0">
                <a:latin typeface="Arial"/>
                <a:cs typeface="Arial"/>
              </a:rPr>
              <a:t>Student</a:t>
            </a:r>
            <a:r>
              <a:rPr lang="en-US" sz="2650" dirty="0">
                <a:solidFill>
                  <a:srgbClr val="000000"/>
                </a:solidFill>
                <a:latin typeface="Arial"/>
                <a:cs typeface="Arial"/>
              </a:rPr>
              <a:t> name and </a:t>
            </a:r>
            <a:r>
              <a:rPr lang="en-US" sz="2650" dirty="0">
                <a:latin typeface="Arial"/>
                <a:ea typeface="+mn-lt"/>
                <a:cs typeface="Arial"/>
              </a:rPr>
              <a:t>supervisor name(s)</a:t>
            </a:r>
          </a:p>
          <a:p>
            <a:pPr marL="514350" indent="-514350">
              <a:buAutoNum type="arabicPeriod"/>
            </a:pPr>
            <a:r>
              <a:rPr lang="en-US" sz="2650" dirty="0">
                <a:latin typeface="Arial"/>
                <a:ea typeface="+mn-lt"/>
                <a:cs typeface="Arial"/>
              </a:rPr>
              <a:t>Affiliation 1</a:t>
            </a:r>
          </a:p>
          <a:p>
            <a:pPr marL="427990" indent="-427990">
              <a:buAutoNum type="arabicPeriod"/>
            </a:pPr>
            <a:r>
              <a:rPr lang="en-US" sz="2650" dirty="0">
                <a:latin typeface="Arial"/>
                <a:cs typeface="Arial"/>
              </a:rPr>
              <a:t>Affiliation 2</a:t>
            </a:r>
            <a:endParaRPr lang="en-US" sz="2650">
              <a:solidFill>
                <a:srgbClr val="000000"/>
              </a:solidFill>
              <a:latin typeface="Arial"/>
              <a:ea typeface="+mn-lt"/>
              <a:cs typeface="Arial"/>
            </a:endParaRPr>
          </a:p>
        </p:txBody>
      </p:sp>
      <p:sp>
        <p:nvSpPr>
          <p:cNvPr id="11" name="Title 1">
            <a:extLst>
              <a:ext uri="{FF2B5EF4-FFF2-40B4-BE49-F238E27FC236}">
                <a16:creationId xmlns:a16="http://schemas.microsoft.com/office/drawing/2014/main" id="{503B6A6D-2B4C-59DA-7CDD-F1206416781C}"/>
              </a:ext>
            </a:extLst>
          </p:cNvPr>
          <p:cNvSpPr txBox="1">
            <a:spLocks/>
          </p:cNvSpPr>
          <p:nvPr/>
        </p:nvSpPr>
        <p:spPr>
          <a:xfrm>
            <a:off x="18722" y="476466"/>
            <a:ext cx="7156860" cy="995283"/>
          </a:xfrm>
          <a:prstGeom prst="rect">
            <a:avLst/>
          </a:prstGeom>
          <a:solidFill>
            <a:srgbClr val="ED7D31"/>
          </a:solidFill>
        </p:spPr>
        <p:txBody>
          <a:bodyPr vert="horz" lIns="45719" tIns="22860" rIns="45719" bIns="22860" rtlCol="0" anchor="ctr">
            <a:normAutofit/>
          </a:bodyPr>
          <a:lstStyle>
            <a:defPPr>
              <a:defRPr lang="en-US"/>
            </a:defPPr>
            <a:lvl1pPr marL="0" algn="l" defTabSz="3507181" rtl="0" eaLnBrk="1" latinLnBrk="0" hangingPunct="1">
              <a:lnSpc>
                <a:spcPct val="90000"/>
              </a:lnSpc>
              <a:spcBef>
                <a:spcPct val="0"/>
              </a:spcBef>
              <a:buNone/>
              <a:defRPr sz="6904" kern="1200">
                <a:solidFill>
                  <a:schemeClr val="tx1"/>
                </a:solidFill>
                <a:latin typeface="+mn-lt"/>
                <a:ea typeface="+mn-ea"/>
                <a:cs typeface="+mn-cs"/>
              </a:defRPr>
            </a:lvl1pPr>
            <a:lvl2pPr marL="1753591" algn="l" defTabSz="3507181" rtl="0" eaLnBrk="1" latinLnBrk="0" hangingPunct="1">
              <a:defRPr sz="6904" kern="1200">
                <a:solidFill>
                  <a:schemeClr val="tx1"/>
                </a:solidFill>
                <a:latin typeface="+mn-lt"/>
                <a:ea typeface="+mn-ea"/>
                <a:cs typeface="+mn-cs"/>
              </a:defRPr>
            </a:lvl2pPr>
            <a:lvl3pPr marL="3507181" algn="l" defTabSz="3507181" rtl="0" eaLnBrk="1" latinLnBrk="0" hangingPunct="1">
              <a:defRPr sz="6904" kern="1200">
                <a:solidFill>
                  <a:schemeClr val="tx1"/>
                </a:solidFill>
                <a:latin typeface="+mn-lt"/>
                <a:ea typeface="+mn-ea"/>
                <a:cs typeface="+mn-cs"/>
              </a:defRPr>
            </a:lvl3pPr>
            <a:lvl4pPr marL="5260772" algn="l" defTabSz="3507181" rtl="0" eaLnBrk="1" latinLnBrk="0" hangingPunct="1">
              <a:defRPr sz="6904" kern="1200">
                <a:solidFill>
                  <a:schemeClr val="tx1"/>
                </a:solidFill>
                <a:latin typeface="+mn-lt"/>
                <a:ea typeface="+mn-ea"/>
                <a:cs typeface="+mn-cs"/>
              </a:defRPr>
            </a:lvl4pPr>
            <a:lvl5pPr marL="7014362" algn="l" defTabSz="3507181" rtl="0" eaLnBrk="1" latinLnBrk="0" hangingPunct="1">
              <a:defRPr sz="6904" kern="1200">
                <a:solidFill>
                  <a:schemeClr val="tx1"/>
                </a:solidFill>
                <a:latin typeface="+mn-lt"/>
                <a:ea typeface="+mn-ea"/>
                <a:cs typeface="+mn-cs"/>
              </a:defRPr>
            </a:lvl5pPr>
            <a:lvl6pPr marL="8767953" algn="l" defTabSz="3507181" rtl="0" eaLnBrk="1" latinLnBrk="0" hangingPunct="1">
              <a:defRPr sz="6904" kern="1200">
                <a:solidFill>
                  <a:schemeClr val="tx1"/>
                </a:solidFill>
                <a:latin typeface="+mn-lt"/>
                <a:ea typeface="+mn-ea"/>
                <a:cs typeface="+mn-cs"/>
              </a:defRPr>
            </a:lvl6pPr>
            <a:lvl7pPr marL="10521544" algn="l" defTabSz="3507181" rtl="0" eaLnBrk="1" latinLnBrk="0" hangingPunct="1">
              <a:defRPr sz="6904" kern="1200">
                <a:solidFill>
                  <a:schemeClr val="tx1"/>
                </a:solidFill>
                <a:latin typeface="+mn-lt"/>
                <a:ea typeface="+mn-ea"/>
                <a:cs typeface="+mn-cs"/>
              </a:defRPr>
            </a:lvl7pPr>
            <a:lvl8pPr marL="12275134" algn="l" defTabSz="3507181" rtl="0" eaLnBrk="1" latinLnBrk="0" hangingPunct="1">
              <a:defRPr sz="6904" kern="1200">
                <a:solidFill>
                  <a:schemeClr val="tx1"/>
                </a:solidFill>
                <a:latin typeface="+mn-lt"/>
                <a:ea typeface="+mn-ea"/>
                <a:cs typeface="+mn-cs"/>
              </a:defRPr>
            </a:lvl8pPr>
            <a:lvl9pPr marL="14028725" algn="l" defTabSz="3507181" rtl="0" eaLnBrk="1" latinLnBrk="0" hangingPunct="1">
              <a:defRPr sz="6904" kern="1200">
                <a:solidFill>
                  <a:schemeClr val="tx1"/>
                </a:solidFill>
                <a:latin typeface="+mn-lt"/>
                <a:ea typeface="+mn-ea"/>
                <a:cs typeface="+mn-cs"/>
              </a:defRPr>
            </a:lvl9pPr>
          </a:lstStyle>
          <a:p>
            <a:pPr algn="ctr"/>
            <a:r>
              <a:rPr lang="en-US" sz="4400" b="1">
                <a:latin typeface="Arial"/>
                <a:cs typeface="Arial"/>
              </a:rPr>
              <a:t>LOGO OF PARTNERS</a:t>
            </a:r>
            <a:endParaRPr lang="en-US" sz="3452"/>
          </a:p>
        </p:txBody>
      </p:sp>
      <p:sp>
        <p:nvSpPr>
          <p:cNvPr id="14" name="TextBox 13">
            <a:extLst>
              <a:ext uri="{FF2B5EF4-FFF2-40B4-BE49-F238E27FC236}">
                <a16:creationId xmlns:a16="http://schemas.microsoft.com/office/drawing/2014/main" id="{31B0C508-D96A-F50D-6F43-3353601F7019}"/>
              </a:ext>
            </a:extLst>
          </p:cNvPr>
          <p:cNvSpPr txBox="1"/>
          <p:nvPr/>
        </p:nvSpPr>
        <p:spPr>
          <a:xfrm>
            <a:off x="10636956" y="20892368"/>
            <a:ext cx="9000425" cy="507821"/>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3000" b="1"/>
              <a:t>IMAGES, DIAGRAMS, TEXT, FORMULAS...</a:t>
            </a:r>
          </a:p>
        </p:txBody>
      </p:sp>
      <p:sp>
        <p:nvSpPr>
          <p:cNvPr id="18" name="TextBox 17">
            <a:extLst>
              <a:ext uri="{FF2B5EF4-FFF2-40B4-BE49-F238E27FC236}">
                <a16:creationId xmlns:a16="http://schemas.microsoft.com/office/drawing/2014/main" id="{6CCCE8EA-ED38-5238-FB57-81C650111DAE}"/>
              </a:ext>
            </a:extLst>
          </p:cNvPr>
          <p:cNvSpPr txBox="1"/>
          <p:nvPr/>
        </p:nvSpPr>
        <p:spPr>
          <a:xfrm>
            <a:off x="13970142" y="4922922"/>
            <a:ext cx="15358509" cy="1862048"/>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2950" b="1" dirty="0"/>
              <a:t>Abstract</a:t>
            </a:r>
            <a:endParaRPr lang="en-US" sz="2970" dirty="0"/>
          </a:p>
          <a:p>
            <a:endParaRPr lang="en-US" sz="2950" dirty="0">
              <a:ea typeface="+mn-lt"/>
              <a:cs typeface="+mn-lt"/>
            </a:endParaRPr>
          </a:p>
          <a:p>
            <a:endParaRPr lang="en-US" sz="2950" dirty="0">
              <a:ea typeface="+mn-lt"/>
              <a:cs typeface="+mn-lt"/>
            </a:endParaRPr>
          </a:p>
          <a:p>
            <a:r>
              <a:rPr lang="en-US" sz="2950" dirty="0">
                <a:ea typeface="+mn-lt"/>
                <a:cs typeface="+mn-lt"/>
              </a:rPr>
              <a:t>Insert abstract text here</a:t>
            </a:r>
            <a:endParaRPr lang="en-US" sz="2950" dirty="0"/>
          </a:p>
        </p:txBody>
      </p:sp>
      <p:sp>
        <p:nvSpPr>
          <p:cNvPr id="20" name="TextBox 19">
            <a:extLst>
              <a:ext uri="{FF2B5EF4-FFF2-40B4-BE49-F238E27FC236}">
                <a16:creationId xmlns:a16="http://schemas.microsoft.com/office/drawing/2014/main" id="{CA6530D4-7F5D-8051-BF90-60B46A6F5277}"/>
              </a:ext>
            </a:extLst>
          </p:cNvPr>
          <p:cNvSpPr txBox="1"/>
          <p:nvPr/>
        </p:nvSpPr>
        <p:spPr>
          <a:xfrm>
            <a:off x="470735" y="41378580"/>
            <a:ext cx="12206789" cy="969477"/>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3000" b="1"/>
              <a:t>References</a:t>
            </a:r>
          </a:p>
          <a:p>
            <a:r>
              <a:rPr lang="en-US" sz="3000"/>
              <a:t>… include here important references (if any)… … … ...</a:t>
            </a:r>
            <a:endParaRPr lang="en-US" sz="900"/>
          </a:p>
        </p:txBody>
      </p:sp>
      <p:sp>
        <p:nvSpPr>
          <p:cNvPr id="3" name="TextBox 2">
            <a:extLst>
              <a:ext uri="{FF2B5EF4-FFF2-40B4-BE49-F238E27FC236}">
                <a16:creationId xmlns:a16="http://schemas.microsoft.com/office/drawing/2014/main" id="{64D9ABB4-6B1E-E937-493E-BB033682FE96}"/>
              </a:ext>
            </a:extLst>
          </p:cNvPr>
          <p:cNvSpPr txBox="1"/>
          <p:nvPr/>
        </p:nvSpPr>
        <p:spPr>
          <a:xfrm>
            <a:off x="2647715" y="14559403"/>
            <a:ext cx="24915958" cy="3233193"/>
          </a:xfrm>
          <a:prstGeom prst="rect">
            <a:avLst/>
          </a:prstGeom>
          <a:noFill/>
        </p:spPr>
        <p:txBody>
          <a:bodyPr rot="0" spcFirstLastPara="0" vertOverflow="overflow" horzOverflow="overflow" vert="horz" wrap="square" lIns="45719" tIns="22860" rIns="45719" bIns="22860" numCol="1" spcCol="0" rtlCol="0" fromWordArt="0" anchor="t" anchorCtr="0" forceAA="0" compatLnSpc="1">
            <a:prstTxWarp prst="textNoShape">
              <a:avLst/>
            </a:prstTxWarp>
            <a:spAutoFit/>
          </a:bodyPr>
          <a:lstStyle/>
          <a:p>
            <a:r>
              <a:rPr lang="en-US" sz="2950" b="1" dirty="0">
                <a:solidFill>
                  <a:srgbClr val="7030A0"/>
                </a:solidFill>
              </a:rPr>
              <a:t>When preparing the poster, please consider that (when printed) the dimension will be  841 X 1189 mm (33.1 X 46.8''). </a:t>
            </a:r>
          </a:p>
          <a:p>
            <a:endParaRPr lang="en-US" sz="2970" b="1" dirty="0">
              <a:solidFill>
                <a:srgbClr val="7030A0"/>
              </a:solidFill>
            </a:endParaRPr>
          </a:p>
          <a:p>
            <a:r>
              <a:rPr lang="en-US" sz="2950" b="1" dirty="0">
                <a:solidFill>
                  <a:srgbClr val="7030A0"/>
                </a:solidFill>
              </a:rPr>
              <a:t>The size of the font in this template is the </a:t>
            </a:r>
            <a:r>
              <a:rPr lang="en-US" sz="2950" b="1" u="sng" dirty="0">
                <a:solidFill>
                  <a:srgbClr val="7030A0"/>
                </a:solidFill>
              </a:rPr>
              <a:t>recommended size</a:t>
            </a:r>
            <a:r>
              <a:rPr lang="en-US" sz="2950" b="1" dirty="0">
                <a:solidFill>
                  <a:srgbClr val="7030A0"/>
                </a:solidFill>
              </a:rPr>
              <a:t> for the text of your poster, but headings can be bigger.</a:t>
            </a:r>
          </a:p>
          <a:p>
            <a:endParaRPr lang="en-US" sz="2950" b="1" dirty="0">
              <a:solidFill>
                <a:srgbClr val="7030A0"/>
              </a:solidFill>
            </a:endParaRPr>
          </a:p>
          <a:p>
            <a:r>
              <a:rPr lang="en-US" sz="2950" b="1" dirty="0">
                <a:solidFill>
                  <a:srgbClr val="7030A0"/>
                </a:solidFill>
              </a:rPr>
              <a:t>Bear in mind the poster will be in A0 size when printed, so please be careful with the size of the font when writing  and check how it looks in preview of the real size.</a:t>
            </a:r>
            <a:endParaRPr lang="en-US" dirty="0"/>
          </a:p>
          <a:p>
            <a:endParaRPr lang="en-US" sz="2970" b="1" dirty="0">
              <a:solidFill>
                <a:srgbClr val="7030A0"/>
              </a:solidFill>
            </a:endParaRPr>
          </a:p>
        </p:txBody>
      </p:sp>
      <p:pic>
        <p:nvPicPr>
          <p:cNvPr id="6" name="Picture 5" descr="A blue background with white text&#10;&#10;AI-generated content may be incorrect.">
            <a:extLst>
              <a:ext uri="{FF2B5EF4-FFF2-40B4-BE49-F238E27FC236}">
                <a16:creationId xmlns:a16="http://schemas.microsoft.com/office/drawing/2014/main" id="{B85A612E-B5B1-29B3-D816-B4CB970144B8}"/>
              </a:ext>
            </a:extLst>
          </p:cNvPr>
          <p:cNvPicPr>
            <a:picLocks noChangeAspect="1"/>
          </p:cNvPicPr>
          <p:nvPr/>
        </p:nvPicPr>
        <p:blipFill>
          <a:blip r:embed="rId2"/>
          <a:srcRect l="57" b="62712"/>
          <a:stretch>
            <a:fillRect/>
          </a:stretch>
        </p:blipFill>
        <p:spPr>
          <a:xfrm>
            <a:off x="22627211" y="-9271"/>
            <a:ext cx="7652263" cy="2895777"/>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130</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Poster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Baino, Davide</dc:creator>
  <cp:lastModifiedBy>Baino, Davide</cp:lastModifiedBy>
  <cp:revision>84</cp:revision>
  <dcterms:created xsi:type="dcterms:W3CDTF">2025-06-02T16:20:26Z</dcterms:created>
  <dcterms:modified xsi:type="dcterms:W3CDTF">2025-08-17T10:48:02Z</dcterms:modified>
</cp:coreProperties>
</file>