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7" r:id="rId10"/>
    <p:sldId id="266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0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3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4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9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1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9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2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7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5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3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2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9F5E-4C20-400C-8A2C-41B747CB6E72}" type="datetimeFigureOut">
              <a:rPr lang="tr-TR" smtClean="0"/>
              <a:t>18.06.2021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D3D1E-B4A3-466F-97BC-B970048B39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42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7" y="1524000"/>
            <a:ext cx="7766936" cy="2526836"/>
          </a:xfrm>
        </p:spPr>
        <p:txBody>
          <a:bodyPr/>
          <a:lstStyle/>
          <a:p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376: 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Arif ESEN</a:t>
            </a:r>
          </a:p>
        </p:txBody>
      </p:sp>
    </p:spTree>
    <p:extLst>
      <p:ext uri="{BB962C8B-B14F-4D97-AF65-F5344CB8AC3E}">
        <p14:creationId xmlns:p14="http://schemas.microsoft.com/office/powerpoint/2010/main" val="9835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Covid-19 on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/>
              <a:t> 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5ACF832-6061-4319-98BE-27A17955E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2" y="1930400"/>
            <a:ext cx="7518692" cy="459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5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total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reliefs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" b="2185"/>
          <a:stretch/>
        </p:blipFill>
        <p:spPr bwMode="auto">
          <a:xfrm>
            <a:off x="966303" y="1281044"/>
            <a:ext cx="8018729" cy="3796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ECE2538-D6D5-47DE-A9E7-D29ADCF0A52B}"/>
              </a:ext>
            </a:extLst>
          </p:cNvPr>
          <p:cNvSpPr txBox="1">
            <a:spLocks/>
          </p:cNvSpPr>
          <p:nvPr/>
        </p:nvSpPr>
        <p:spPr>
          <a:xfrm>
            <a:off x="1112136" y="5325282"/>
            <a:ext cx="8135362" cy="338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There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is a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graph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some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countries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reliefs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their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citizens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graph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European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countires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reliefs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terms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of Euro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others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terms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Dollar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As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we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graph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UK is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one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country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supported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people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most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world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38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Vaccination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UK</a:t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200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5558"/>
            <a:ext cx="8454189" cy="55024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AB380BA-2DE1-40CA-A0C6-5C14C9EFC4E5}"/>
              </a:ext>
            </a:extLst>
          </p:cNvPr>
          <p:cNvSpPr txBox="1">
            <a:spLocks/>
          </p:cNvSpPr>
          <p:nvPr/>
        </p:nvSpPr>
        <p:spPr>
          <a:xfrm>
            <a:off x="4560222" y="3685451"/>
            <a:ext cx="5233136" cy="141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UK has a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very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strong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vaccination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capacity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government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made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agreement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Pfizer-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BionTech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vaccine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still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vaccinate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citizens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Vaccination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UK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927168"/>
          </a:xfrm>
        </p:spPr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 has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vaccination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capacity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government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made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agreement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Pfizer-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BionTech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vaccine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still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vaccinate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citizens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9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139149"/>
            <a:ext cx="8596668" cy="1320800"/>
          </a:xfrm>
        </p:spPr>
        <p:txBody>
          <a:bodyPr/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75862"/>
            <a:ext cx="11264348" cy="61821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https://www.investopedia.com/government-stimulus-and-relief-efforts-to-fight-the-covid-19-crisis-5113980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https://www.ons.gov.uk/economy/economicoutputandproductivity/output/datasets/businessimpactofcovid19surveybicsresults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https://coronavirus.data.gov.uk/details/cases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https://ourworldindata.org/covid-vaccinations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https://github.com/owid/covid-19-data/tree/master/public/data/vaccinations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https://github.com/owid/covid-19-data/blob/master/public/data/vaccinations/locations.csv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https://www.england.nhs.uk/statistics/statistical-work-areas/covid-19-vaccinations/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https://www.ons.gov.uk/economy/economicoutputandproductivity/output/articles/firmsandindustrieswhereturnoverwasresilientduringthecoronaviruscovid19pandemic/2021-04-26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https://www.economicsobservatory.com/update-which-firms-and-industries-have-been-most-affected-by-covid-19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http://www.salihlitso.org.tr/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/dosyalar/YENİNORMALEGÖREİNGİLTERE.pdf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https://www.bridgend.gov.uk/media/10951/economic-resilience-fund-guidance-notes.pdf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https://www.local.gov.uk/our-support/coronavirus-information-councils/covid-19-service-information/covid-19-business-support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37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England's pandemic response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precautions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COVID-19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UK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Covid-19’s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total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Vaccination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UK</a:t>
            </a: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Covid-19 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2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virus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Wuhan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China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World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(WHO)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International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Concern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on 30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pandemic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11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England's pandemic response to COVID-19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4768"/>
          </a:xfrm>
        </p:spPr>
        <p:txBody>
          <a:bodyPr>
            <a:noAutofit/>
          </a:bodyPr>
          <a:lstStyle/>
          <a:p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beginnig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pandemic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hundreds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countries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took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precautions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England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serious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Covid-19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precautions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Citizens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protest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their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attitude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Covid-19 but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England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still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doing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nothing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despite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Covid-19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keeping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whole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realized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mistake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accepted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precautions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tried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virus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England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closed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businessess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airports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terminals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relocating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UK</a:t>
            </a:r>
            <a:endParaRPr lang="tr-TR" sz="3200" dirty="0"/>
          </a:p>
        </p:txBody>
      </p:sp>
      <p:pic>
        <p:nvPicPr>
          <p:cNvPr id="4" name="İçerik Yer Tutucusu 3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7334" y="1270000"/>
            <a:ext cx="6047874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7049447" y="2453813"/>
            <a:ext cx="4184034" cy="3880773"/>
          </a:xfrm>
        </p:spPr>
        <p:txBody>
          <a:bodyPr/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Lockdown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89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438778-7EE2-4AAA-85EF-BD06197E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A1784E-F1AD-4985-B618-B2567EBBE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7750" y="2450905"/>
            <a:ext cx="3655515" cy="3508691"/>
          </a:xfrm>
        </p:spPr>
        <p:txBody>
          <a:bodyPr/>
          <a:lstStyle/>
          <a:p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beginning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Covid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pandemic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owners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attended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survey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Covid-19’s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economic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survey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can be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seen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graphs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0BED27-DEBF-458C-A608-E8E1ED7F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5" y="1336822"/>
            <a:ext cx="6047756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Covid-19’s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6" b="2807"/>
          <a:stretch/>
        </p:blipFill>
        <p:spPr bwMode="auto">
          <a:xfrm>
            <a:off x="1147980" y="1615156"/>
            <a:ext cx="8126022" cy="4352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0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Covid-19’s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can be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England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hundreds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England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micro-businesses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Coronavirus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deferraling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Street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reopen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18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Covid-19 on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negatively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lockdowns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experts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industries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downsize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downsize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seen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64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Yüzeyler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722</Words>
  <Application>Microsoft Office PowerPoint</Application>
  <PresentationFormat>Geniş ekran</PresentationFormat>
  <Paragraphs>58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Yüzeyler</vt:lpstr>
      <vt:lpstr> MIS 376: Knowledge Mapping and Data Visualization  Final Project</vt:lpstr>
      <vt:lpstr>Outline</vt:lpstr>
      <vt:lpstr>COVID-19 pandemic  </vt:lpstr>
      <vt:lpstr>England's pandemic response to COVID-19</vt:lpstr>
      <vt:lpstr>Cases in UK</vt:lpstr>
      <vt:lpstr>Cases in UK</vt:lpstr>
      <vt:lpstr>Survey about Covid-19’s economic impacts</vt:lpstr>
      <vt:lpstr>Survey about Covid-19’s economic impacts</vt:lpstr>
      <vt:lpstr>Expected impact of Covid-19 on some industries </vt:lpstr>
      <vt:lpstr>Expected impact of Covid-19 on some industries  </vt:lpstr>
      <vt:lpstr>Some countries’ total reliefs </vt:lpstr>
      <vt:lpstr>Vaccination rates of UK </vt:lpstr>
      <vt:lpstr>Vaccination rates of UK </vt:lpstr>
      <vt:lpstr>References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Knowledge Mapping Final Project: topic?</dc:title>
  <dc:creator>Arif Esen</dc:creator>
  <cp:lastModifiedBy>ARİFESEN</cp:lastModifiedBy>
  <cp:revision>17</cp:revision>
  <dcterms:created xsi:type="dcterms:W3CDTF">2021-06-18T18:15:22Z</dcterms:created>
  <dcterms:modified xsi:type="dcterms:W3CDTF">2021-06-18T20:01:47Z</dcterms:modified>
</cp:coreProperties>
</file>