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2"/>
  </p:normalViewPr>
  <p:slideViewPr>
    <p:cSldViewPr snapToGrid="0" snapToObjects="1" showGuides="1">
      <p:cViewPr varScale="1">
        <p:scale>
          <a:sx n="88" d="100"/>
          <a:sy n="88" d="100"/>
        </p:scale>
        <p:origin x="18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CAD6-9A78-7B42-99CC-E2C85E3A229B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835C-1301-A243-BA4D-1CA3C4C4C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 b="3040"/>
          <a:stretch/>
        </p:blipFill>
        <p:spPr>
          <a:xfrm>
            <a:off x="0" y="3398107"/>
            <a:ext cx="5486400" cy="3459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379" b="3040"/>
          <a:stretch/>
        </p:blipFill>
        <p:spPr>
          <a:xfrm>
            <a:off x="0" y="12353"/>
            <a:ext cx="5486400" cy="3422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12357"/>
            <a:ext cx="54864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6066" y="3558392"/>
            <a:ext cx="56450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Streak image: 1ns time window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170x500 pixel ROI is selected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Sum of all the pixel columns to get the profile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Intensity axis 1.0 = 1e6 pixel ADC count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b="1" dirty="0" smtClean="0"/>
              <a:t>Are the small peaks on the profile an artifact of the </a:t>
            </a:r>
            <a:br>
              <a:rPr lang="en-US" b="1" dirty="0" smtClean="0"/>
            </a:br>
            <a:r>
              <a:rPr lang="en-US" b="1" dirty="0" smtClean="0"/>
              <a:t>instrument ? </a:t>
            </a:r>
            <a:r>
              <a:rPr lang="en-US" dirty="0" smtClean="0"/>
              <a:t>Or can we assume they come from </a:t>
            </a:r>
            <a:br>
              <a:rPr lang="en-US" dirty="0" smtClean="0"/>
            </a:br>
            <a:r>
              <a:rPr lang="en-US" dirty="0" smtClean="0"/>
              <a:t>the beam ? These are high frequency components in </a:t>
            </a:r>
            <a:br>
              <a:rPr lang="en-US" dirty="0" smtClean="0"/>
            </a:br>
            <a:r>
              <a:rPr lang="en-US" dirty="0" smtClean="0"/>
              <a:t>the order of tens of GHz. </a:t>
            </a:r>
            <a:br>
              <a:rPr lang="en-US" dirty="0" smtClean="0"/>
            </a:br>
            <a:r>
              <a:rPr lang="en-US" b="1" dirty="0" smtClean="0"/>
              <a:t>Up to which frequency we can trust the profile produced </a:t>
            </a:r>
            <a:br>
              <a:rPr lang="en-US" b="1" dirty="0" smtClean="0"/>
            </a:br>
            <a:r>
              <a:rPr lang="en-US" b="1" dirty="0" smtClean="0"/>
              <a:t>by the streak camera in the 1 ns time window operation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14725" y="4608975"/>
            <a:ext cx="315195" cy="519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75550" y="4330655"/>
            <a:ext cx="315195" cy="519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34125" y="4009715"/>
            <a:ext cx="614796" cy="1259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2019-03-04T13:27:42Z</cp:lastPrinted>
  <dcterms:created xsi:type="dcterms:W3CDTF">2019-03-04T13:13:57Z</dcterms:created>
  <dcterms:modified xsi:type="dcterms:W3CDTF">2019-03-04T14:43:56Z</dcterms:modified>
</cp:coreProperties>
</file>