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/>
    <p:restoredTop sz="94692"/>
  </p:normalViewPr>
  <p:slideViewPr>
    <p:cSldViewPr snapToGrid="0" snapToObjects="1" showGuides="1">
      <p:cViewPr>
        <p:scale>
          <a:sx n="110" d="100"/>
          <a:sy n="110" d="100"/>
        </p:scale>
        <p:origin x="792" y="112"/>
      </p:cViewPr>
      <p:guideLst>
        <p:guide orient="horz" pos="2160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33DF-8B5D-4D46-941A-495EBA4E383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EB57-A6F3-B445-A68B-E8304361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45" y="937639"/>
            <a:ext cx="4645293" cy="30968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12" y="1687810"/>
            <a:ext cx="6097381" cy="4894150"/>
          </a:xfrm>
        </p:spPr>
        <p:txBody>
          <a:bodyPr/>
          <a:lstStyle/>
          <a:p>
            <a:r>
              <a:rPr lang="en-US" dirty="0" smtClean="0"/>
              <a:t>In the final beamline two bunches of </a:t>
            </a:r>
            <a:r>
              <a:rPr lang="en-US" b="1" dirty="0" smtClean="0"/>
              <a:t>protons and electrons run overlapped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electron bunch is sensibly shorter </a:t>
            </a:r>
            <a:r>
              <a:rPr lang="en-US" dirty="0" smtClean="0"/>
              <a:t>than the proton</a:t>
            </a:r>
          </a:p>
          <a:p>
            <a:pPr lvl="1"/>
            <a:r>
              <a:rPr lang="en-US" dirty="0" smtClean="0"/>
              <a:t>p</a:t>
            </a:r>
            <a:r>
              <a:rPr lang="en-US" baseline="30000" dirty="0" smtClean="0"/>
              <a:t>+</a:t>
            </a:r>
            <a:r>
              <a:rPr lang="en-US" dirty="0" smtClean="0"/>
              <a:t> spectrum component drops after 2GHz</a:t>
            </a:r>
          </a:p>
          <a:p>
            <a:pPr lvl="1"/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r>
              <a:rPr lang="en-US" dirty="0" smtClean="0"/>
              <a:t> electron component constant for tens of GHz</a:t>
            </a:r>
          </a:p>
          <a:p>
            <a:r>
              <a:rPr lang="en-US" dirty="0" smtClean="0"/>
              <a:t>Measuring using the present system is problematic due to pickup resonances in the GHz range excited by the beam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/>
          <a:stretch/>
        </p:blipFill>
        <p:spPr>
          <a:xfrm>
            <a:off x="6851045" y="4109884"/>
            <a:ext cx="4636744" cy="276580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758118" y="4267215"/>
            <a:ext cx="2986930" cy="2176447"/>
          </a:xfrm>
          <a:custGeom>
            <a:avLst/>
            <a:gdLst>
              <a:gd name="connsiteX0" fmla="*/ 0 w 2806700"/>
              <a:gd name="connsiteY0" fmla="*/ 918034 h 1696287"/>
              <a:gd name="connsiteX1" fmla="*/ 698500 w 2806700"/>
              <a:gd name="connsiteY1" fmla="*/ 1057734 h 1696287"/>
              <a:gd name="connsiteX2" fmla="*/ 1028700 w 2806700"/>
              <a:gd name="connsiteY2" fmla="*/ 1667334 h 1696287"/>
              <a:gd name="connsiteX3" fmla="*/ 1524000 w 2806700"/>
              <a:gd name="connsiteY3" fmla="*/ 16334 h 1696287"/>
              <a:gd name="connsiteX4" fmla="*/ 1866900 w 2806700"/>
              <a:gd name="connsiteY4" fmla="*/ 829134 h 1696287"/>
              <a:gd name="connsiteX5" fmla="*/ 2806700 w 2806700"/>
              <a:gd name="connsiteY5" fmla="*/ 943434 h 16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6700" h="1696287">
                <a:moveTo>
                  <a:pt x="0" y="918034"/>
                </a:moveTo>
                <a:cubicBezTo>
                  <a:pt x="263525" y="925442"/>
                  <a:pt x="527050" y="932851"/>
                  <a:pt x="698500" y="1057734"/>
                </a:cubicBezTo>
                <a:cubicBezTo>
                  <a:pt x="869950" y="1182617"/>
                  <a:pt x="891117" y="1840901"/>
                  <a:pt x="1028700" y="1667334"/>
                </a:cubicBezTo>
                <a:cubicBezTo>
                  <a:pt x="1166283" y="1493767"/>
                  <a:pt x="1384300" y="156034"/>
                  <a:pt x="1524000" y="16334"/>
                </a:cubicBezTo>
                <a:cubicBezTo>
                  <a:pt x="1663700" y="-123366"/>
                  <a:pt x="1653117" y="674617"/>
                  <a:pt x="1866900" y="829134"/>
                </a:cubicBezTo>
                <a:cubicBezTo>
                  <a:pt x="2080683" y="983651"/>
                  <a:pt x="2372783" y="913801"/>
                  <a:pt x="2806700" y="943434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637093" y="4078919"/>
            <a:ext cx="1598715" cy="7706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6076" y="3510216"/>
            <a:ext cx="1061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Electron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bunch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signal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1080290" y="4716955"/>
            <a:ext cx="155518" cy="1276965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980134" y="4943567"/>
            <a:ext cx="1335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Resonance</a:t>
            </a:r>
            <a:br>
              <a:rPr lang="en-US" sz="2000" b="1" dirty="0" smtClean="0">
                <a:solidFill>
                  <a:srgbClr val="0000FF"/>
                </a:solidFill>
              </a:rPr>
            </a:br>
            <a:r>
              <a:rPr lang="en-US" sz="2000" b="1" dirty="0" smtClean="0">
                <a:solidFill>
                  <a:srgbClr val="0000FF"/>
                </a:solidFill>
              </a:rPr>
              <a:t>pattern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5"/>
            <a:ext cx="10515600" cy="1325563"/>
          </a:xfrm>
        </p:spPr>
        <p:txBody>
          <a:bodyPr/>
          <a:lstStyle/>
          <a:p>
            <a:r>
              <a:rPr lang="en-US" dirty="0" smtClean="0"/>
              <a:t>AWAKE electron BPM system limitations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73156" y="2450072"/>
            <a:ext cx="219224" cy="237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592380" y="2126419"/>
            <a:ext cx="2523696" cy="4037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80290" y="1540680"/>
            <a:ext cx="119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magnitude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at ~2 GHz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95932" y="1058621"/>
            <a:ext cx="6097381" cy="60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E. </a:t>
            </a:r>
            <a:r>
              <a:rPr lang="en-US" sz="2000" dirty="0" err="1" smtClean="0"/>
              <a:t>Senes</a:t>
            </a:r>
            <a:r>
              <a:rPr lang="en-US" sz="2000" dirty="0" smtClean="0"/>
              <a:t>, M. Krupa, M. Wendt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77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AWAKE electron BPM system limitations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2019-01-21T09:12:54Z</dcterms:created>
  <dcterms:modified xsi:type="dcterms:W3CDTF">2019-01-21T10:04:12Z</dcterms:modified>
</cp:coreProperties>
</file>