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69" r:id="rId3"/>
    <p:sldId id="277" r:id="rId4"/>
    <p:sldId id="278" r:id="rId5"/>
    <p:sldId id="279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5624" userDrawn="1">
          <p15:clr>
            <a:srgbClr val="A4A3A4"/>
          </p15:clr>
        </p15:guide>
        <p15:guide id="3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9B37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7" autoAdjust="0"/>
    <p:restoredTop sz="90615"/>
  </p:normalViewPr>
  <p:slideViewPr>
    <p:cSldViewPr snapToGrid="0">
      <p:cViewPr>
        <p:scale>
          <a:sx n="100" d="100"/>
          <a:sy n="100" d="100"/>
        </p:scale>
        <p:origin x="984" y="152"/>
      </p:cViewPr>
      <p:guideLst>
        <p:guide orient="horz" pos="4133"/>
        <p:guide pos="5624"/>
        <p:guide pos="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4E9-9F10-445D-898A-4C7FDF6A12A9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234F-1D0B-4526-934D-0A5952B7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066" y="1955777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949"/>
            <a:ext cx="6400800" cy="111192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82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1655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587801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3666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6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6474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6474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8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4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959"/>
            <a:ext cx="7772400" cy="2153944"/>
          </a:xfrm>
        </p:spPr>
        <p:txBody>
          <a:bodyPr>
            <a:normAutofit/>
          </a:bodyPr>
          <a:lstStyle/>
          <a:p>
            <a:r>
              <a:rPr lang="en-GB" sz="4900" dirty="0" smtClean="0"/>
              <a:t>CST tests status for the Cherenkov electron BPMs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538" y="4268774"/>
            <a:ext cx="7772400" cy="60364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E. Senes</a:t>
            </a:r>
          </a:p>
        </p:txBody>
      </p:sp>
      <p:pic>
        <p:nvPicPr>
          <p:cNvPr id="1026" name="Picture 2" descr="he Dangers of CERN: Time to be Scared When the Scientists 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574668"/>
            <a:ext cx="1350962" cy="13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71538" y="5359786"/>
            <a:ext cx="7772400" cy="1200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many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for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useful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discussions</a:t>
            </a:r>
            <a:r>
              <a:rPr lang="es-ES" dirty="0" smtClean="0">
                <a:solidFill>
                  <a:schemeClr val="tx1"/>
                </a:solidFill>
              </a:rPr>
              <a:t>  and </a:t>
            </a:r>
            <a:r>
              <a:rPr lang="es-ES" dirty="0" err="1" smtClean="0">
                <a:solidFill>
                  <a:schemeClr val="tx1"/>
                </a:solidFill>
              </a:rPr>
              <a:t>support</a:t>
            </a:r>
            <a:r>
              <a:rPr lang="es-ES" dirty="0" smtClean="0">
                <a:solidFill>
                  <a:schemeClr val="tx1"/>
                </a:solidFill>
              </a:rPr>
              <a:t> to: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M. </a:t>
            </a:r>
            <a:r>
              <a:rPr lang="es-ES" dirty="0" err="1" smtClean="0">
                <a:solidFill>
                  <a:schemeClr val="tx1"/>
                </a:solidFill>
              </a:rPr>
              <a:t>Bergamaschi</a:t>
            </a:r>
            <a:r>
              <a:rPr lang="es-ES" dirty="0" smtClean="0">
                <a:solidFill>
                  <a:schemeClr val="tx1"/>
                </a:solidFill>
              </a:rPr>
              <a:t>, A. </a:t>
            </a:r>
            <a:r>
              <a:rPr lang="es-ES" dirty="0" err="1" smtClean="0">
                <a:solidFill>
                  <a:schemeClr val="tx1"/>
                </a:solidFill>
              </a:rPr>
              <a:t>Curcio</a:t>
            </a:r>
            <a:r>
              <a:rPr lang="es-ES" dirty="0" smtClean="0">
                <a:solidFill>
                  <a:schemeClr val="tx1"/>
                </a:solidFill>
              </a:rPr>
              <a:t>, S. </a:t>
            </a:r>
            <a:r>
              <a:rPr lang="es-ES" dirty="0" err="1" smtClean="0">
                <a:solidFill>
                  <a:schemeClr val="tx1"/>
                </a:solidFill>
              </a:rPr>
              <a:t>Sandovich</a:t>
            </a:r>
            <a:r>
              <a:rPr lang="es-ES" dirty="0" smtClean="0">
                <a:solidFill>
                  <a:schemeClr val="tx1"/>
                </a:solidFill>
              </a:rPr>
              <a:t>,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T. </a:t>
            </a:r>
            <a:r>
              <a:rPr lang="es-ES" dirty="0" err="1" smtClean="0">
                <a:solidFill>
                  <a:schemeClr val="tx1"/>
                </a:solidFill>
              </a:rPr>
              <a:t>Lefevre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Harrach</a:t>
            </a:r>
            <a:r>
              <a:rPr lang="es-ES" dirty="0" smtClean="0">
                <a:solidFill>
                  <a:schemeClr val="tx1"/>
                </a:solidFill>
              </a:rPr>
              <a:t> (CST </a:t>
            </a:r>
            <a:r>
              <a:rPr lang="es-ES" dirty="0" err="1" smtClean="0">
                <a:solidFill>
                  <a:schemeClr val="tx1"/>
                </a:solidFill>
              </a:rPr>
              <a:t>support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rerun the model for the prism with a 1 cm bore this time as you requested</a:t>
            </a:r>
          </a:p>
          <a:p>
            <a:r>
              <a:rPr lang="en-US" dirty="0" smtClean="0"/>
              <a:t>1 ns sigma 100 </a:t>
            </a:r>
            <a:r>
              <a:rPr lang="en-US" dirty="0" err="1" smtClean="0"/>
              <a:t>pC</a:t>
            </a:r>
            <a:r>
              <a:rPr lang="en-US" dirty="0" smtClean="0"/>
              <a:t> electron beam, the 5 ns is still running (needed rerun due to an error)</a:t>
            </a:r>
          </a:p>
          <a:p>
            <a:r>
              <a:rPr lang="en-US" dirty="0" smtClean="0"/>
              <a:t>I put two field probes, one stayed where it was last time, the other at the position of the simulations of </a:t>
            </a:r>
            <a:r>
              <a:rPr lang="en-US" dirty="0" err="1" smtClean="0"/>
              <a:t>konstantin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Delta/sigma signal </a:t>
            </a:r>
            <a:r>
              <a:rPr lang="mr-IN" dirty="0" smtClean="0"/>
              <a:t>–</a:t>
            </a:r>
            <a:r>
              <a:rPr lang="en-US" dirty="0" smtClean="0"/>
              <a:t> 5mm bore diameter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62100"/>
            <a:ext cx="4686300" cy="3124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562100"/>
            <a:ext cx="4686300" cy="3124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100" y="5384800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was showed last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2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Delta/sigma signal </a:t>
            </a:r>
            <a:r>
              <a:rPr lang="mr-IN" dirty="0" smtClean="0"/>
              <a:t>–</a:t>
            </a:r>
            <a:r>
              <a:rPr lang="en-US" dirty="0" smtClean="0"/>
              <a:t> 10mm bore diameter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762500" cy="317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733550"/>
            <a:ext cx="4362450" cy="290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6471" y="5003388"/>
            <a:ext cx="6112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probe position --&gt; for comparison with the former slide. </a:t>
            </a:r>
          </a:p>
          <a:p>
            <a:endParaRPr lang="en-US" dirty="0"/>
          </a:p>
          <a:p>
            <a:r>
              <a:rPr lang="en-US" b="1" dirty="0" smtClean="0"/>
              <a:t>Sensitivity is reduced </a:t>
            </a:r>
            <a:r>
              <a:rPr lang="en-US" dirty="0" smtClean="0"/>
              <a:t>as effect of the bigger hole in the prism</a:t>
            </a:r>
          </a:p>
        </p:txBody>
      </p:sp>
    </p:spTree>
    <p:extLst>
      <p:ext uri="{BB962C8B-B14F-4D97-AF65-F5344CB8AC3E}">
        <p14:creationId xmlns:p14="http://schemas.microsoft.com/office/powerpoint/2010/main" val="87295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Delta/sigma signal </a:t>
            </a:r>
            <a:r>
              <a:rPr lang="mr-IN" dirty="0" smtClean="0"/>
              <a:t>–</a:t>
            </a:r>
            <a:r>
              <a:rPr lang="en-US" dirty="0" smtClean="0"/>
              <a:t> 10mm bore diameter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064"/>
            <a:ext cx="4362450" cy="2908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37614"/>
            <a:ext cx="4495800" cy="299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06471" y="5003388"/>
            <a:ext cx="5984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probe position --&gt; same as simulations of Konstantin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sensitivity dependence </a:t>
            </a:r>
            <a:r>
              <a:rPr lang="en-US" dirty="0" smtClean="0"/>
              <a:t>on the probe position is 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next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started playing with GDFIDL</a:t>
            </a:r>
          </a:p>
          <a:p>
            <a:pPr lvl="1"/>
            <a:r>
              <a:rPr lang="en-US" dirty="0" smtClean="0"/>
              <a:t>Incredibly time consuming as it runs on the cluster only, so I have to wait every time before getting an error back during the debug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Not as user friendly as CST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ThemeJGN2015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PersonalThemeJGN2015_v2</Template>
  <TotalTime>23584</TotalTime>
  <Words>243</Words>
  <Application>Microsoft Macintosh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Mangal</vt:lpstr>
      <vt:lpstr>PersonalThemeJGN2015_v2</vt:lpstr>
      <vt:lpstr>CST tests status for the Cherenkov electron BPMs</vt:lpstr>
      <vt:lpstr>Summary</vt:lpstr>
      <vt:lpstr>Delta/sigma signal – 5mm bore diameter</vt:lpstr>
      <vt:lpstr>Delta/sigma signal – 10mm bore diameter</vt:lpstr>
      <vt:lpstr>Delta/sigma signal – 10mm bore diameter</vt:lpstr>
      <vt:lpstr>What comes next ?</vt:lpstr>
    </vt:vector>
  </TitlesOfParts>
  <Company>CERN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rf high-gradient testing results</dc:title>
  <dc:creator>Jorge Giner Navarro</dc:creator>
  <cp:lastModifiedBy>Microsoft Office User</cp:lastModifiedBy>
  <cp:revision>250</cp:revision>
  <cp:lastPrinted>2018-12-11T16:09:26Z</cp:lastPrinted>
  <dcterms:created xsi:type="dcterms:W3CDTF">2016-03-10T12:25:48Z</dcterms:created>
  <dcterms:modified xsi:type="dcterms:W3CDTF">2019-04-08T16:38:58Z</dcterms:modified>
</cp:coreProperties>
</file>