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7" autoAdjust="0"/>
    <p:restoredTop sz="90615"/>
  </p:normalViewPr>
  <p:slideViewPr>
    <p:cSldViewPr snapToGrid="0">
      <p:cViewPr>
        <p:scale>
          <a:sx n="100" d="100"/>
          <a:sy n="100" d="100"/>
        </p:scale>
        <p:origin x="1080" y="192"/>
      </p:cViewPr>
      <p:guideLst>
        <p:guide orient="horz" pos="4133"/>
        <p:guide pos="5624"/>
        <p:guide pos="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4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1234F-1D0B-4526-934D-0A5952B7B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rnbox.cern.ch/index.php/s/7fr0ks3opPQsUsP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959"/>
            <a:ext cx="7772400" cy="2153944"/>
          </a:xfrm>
        </p:spPr>
        <p:txBody>
          <a:bodyPr>
            <a:noAutofit/>
          </a:bodyPr>
          <a:lstStyle/>
          <a:p>
            <a:r>
              <a:rPr lang="en-GB" dirty="0" smtClean="0"/>
              <a:t>CST tests status for the Cherenkov electron BPMs</a:t>
            </a:r>
            <a:br>
              <a:rPr lang="en-GB" dirty="0" smtClean="0"/>
            </a:b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Update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538" y="4268774"/>
            <a:ext cx="7772400" cy="603645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E. Senes</a:t>
            </a:r>
          </a:p>
        </p:txBody>
      </p:sp>
      <p:pic>
        <p:nvPicPr>
          <p:cNvPr id="1026" name="Picture 2" descr="he Dangers of CERN: Time to be Scared When the Scientists 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574668"/>
            <a:ext cx="1350962" cy="13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71538" y="5359786"/>
            <a:ext cx="7772400" cy="1200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>
                <a:solidFill>
                  <a:schemeClr val="tx1"/>
                </a:solidFill>
              </a:rPr>
              <a:t>With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many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for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the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useful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discussions</a:t>
            </a:r>
            <a:r>
              <a:rPr lang="es-ES" dirty="0" smtClean="0">
                <a:solidFill>
                  <a:schemeClr val="tx1"/>
                </a:solidFill>
              </a:rPr>
              <a:t>  and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 to: </a:t>
            </a:r>
            <a:br>
              <a:rPr lang="es-ES" dirty="0" smtClean="0">
                <a:solidFill>
                  <a:schemeClr val="tx1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M. </a:t>
            </a:r>
            <a:r>
              <a:rPr lang="es-ES" dirty="0" err="1" smtClean="0">
                <a:solidFill>
                  <a:schemeClr val="tx1"/>
                </a:solidFill>
              </a:rPr>
              <a:t>Bergamaschi</a:t>
            </a:r>
            <a:r>
              <a:rPr lang="es-ES" dirty="0" smtClean="0">
                <a:solidFill>
                  <a:schemeClr val="tx1"/>
                </a:solidFill>
              </a:rPr>
              <a:t>, A. </a:t>
            </a:r>
            <a:r>
              <a:rPr lang="es-ES" dirty="0" err="1" smtClean="0">
                <a:solidFill>
                  <a:schemeClr val="tx1"/>
                </a:solidFill>
              </a:rPr>
              <a:t>Curcio</a:t>
            </a:r>
            <a:r>
              <a:rPr lang="es-ES" dirty="0" smtClean="0">
                <a:solidFill>
                  <a:schemeClr val="tx1"/>
                </a:solidFill>
              </a:rPr>
              <a:t>, S. </a:t>
            </a:r>
            <a:r>
              <a:rPr lang="es-ES" dirty="0" err="1" smtClean="0">
                <a:solidFill>
                  <a:schemeClr val="tx1"/>
                </a:solidFill>
              </a:rPr>
              <a:t>Sandovich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T. </a:t>
            </a:r>
            <a:r>
              <a:rPr lang="es-ES" dirty="0" err="1" smtClean="0">
                <a:solidFill>
                  <a:schemeClr val="tx1"/>
                </a:solidFill>
              </a:rPr>
              <a:t>Lefevre</a:t>
            </a:r>
            <a:r>
              <a:rPr lang="es-ES" dirty="0" smtClean="0">
                <a:solidFill>
                  <a:schemeClr val="tx1"/>
                </a:solidFill>
              </a:rPr>
              <a:t>, M. </a:t>
            </a:r>
            <a:r>
              <a:rPr lang="es-ES" dirty="0" err="1" smtClean="0">
                <a:solidFill>
                  <a:schemeClr val="tx1"/>
                </a:solidFill>
              </a:rPr>
              <a:t>Harrach</a:t>
            </a:r>
            <a:r>
              <a:rPr lang="es-ES" dirty="0" smtClean="0">
                <a:solidFill>
                  <a:schemeClr val="tx1"/>
                </a:solidFill>
              </a:rPr>
              <a:t> (CST </a:t>
            </a:r>
            <a:r>
              <a:rPr lang="es-ES" dirty="0" err="1" smtClean="0">
                <a:solidFill>
                  <a:schemeClr val="tx1"/>
                </a:solidFill>
              </a:rPr>
              <a:t>support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2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mr-IN" dirty="0" smtClean="0"/>
              <a:t>’</a:t>
            </a:r>
            <a:r>
              <a:rPr lang="en-US" dirty="0" smtClean="0"/>
              <a:t>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4178300" cy="51655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CST support produced a video for me tweaking a lot</a:t>
            </a:r>
          </a:p>
          <a:p>
            <a:pPr lvl="1"/>
            <a:r>
              <a:rPr lang="en-US" dirty="0" smtClean="0"/>
              <a:t> A bug report has been opened </a:t>
            </a:r>
          </a:p>
          <a:p>
            <a:r>
              <a:rPr lang="en-US" dirty="0" smtClean="0"/>
              <a:t>Maybe we have a glimpse on what we see in time domain plots !</a:t>
            </a:r>
          </a:p>
          <a:p>
            <a:r>
              <a:rPr lang="en-US" dirty="0" smtClean="0"/>
              <a:t>Mind the probe position </a:t>
            </a:r>
            <a:r>
              <a:rPr lang="en-US" dirty="0" smtClean="0">
                <a:sym typeface="Wingdings"/>
              </a:rPr>
              <a:t></a:t>
            </a:r>
          </a:p>
          <a:p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 and look </a:t>
            </a:r>
            <a:r>
              <a:rPr lang="en-US" dirty="0">
                <a:sym typeface="Wingdings"/>
              </a:rPr>
              <a:t>at the video !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  <a:hlinkClick r:id="rId3"/>
              </a:rPr>
              <a:t>https://</a:t>
            </a:r>
            <a:r>
              <a:rPr lang="en-US" dirty="0" smtClean="0">
                <a:sym typeface="Wingdings"/>
                <a:hlinkClick r:id="rId3"/>
              </a:rPr>
              <a:t>cernbox.cern.ch/index.php/s/7fr0ks3opPQsUsP</a:t>
            </a:r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22" y="1308100"/>
            <a:ext cx="398457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578396"/>
            <a:ext cx="9001125" cy="37504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Ideas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04900" y="479062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Bunch field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40467" y="497529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Cherenkov emission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1724621" y="3721100"/>
            <a:ext cx="967779" cy="106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40467" y="3898900"/>
            <a:ext cx="733679" cy="106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Probe position difference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65" t="-62507" r="55333" b="56669"/>
          <a:stretch/>
        </p:blipFill>
        <p:spPr>
          <a:xfrm>
            <a:off x="-6254751" y="-1886205"/>
            <a:ext cx="11062985" cy="6839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35" y="1981200"/>
            <a:ext cx="369996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769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23569</TotalTime>
  <Words>81</Words>
  <Application>Microsoft Macintosh PowerPoint</Application>
  <PresentationFormat>On-screen Show (4:3)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Mangal</vt:lpstr>
      <vt:lpstr>Wingdings</vt:lpstr>
      <vt:lpstr>PersonalThemeJGN2015_v2</vt:lpstr>
      <vt:lpstr>CST tests status for the Cherenkov electron BPMs - Update</vt:lpstr>
      <vt:lpstr>What’s new</vt:lpstr>
      <vt:lpstr>Ideas ?</vt:lpstr>
      <vt:lpstr>Probe position difference 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Microsoft Office User</cp:lastModifiedBy>
  <cp:revision>251</cp:revision>
  <cp:lastPrinted>2018-12-11T16:09:26Z</cp:lastPrinted>
  <dcterms:created xsi:type="dcterms:W3CDTF">2016-03-10T12:25:48Z</dcterms:created>
  <dcterms:modified xsi:type="dcterms:W3CDTF">2019-03-25T10:18:16Z</dcterms:modified>
</cp:coreProperties>
</file>