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071EB-1C32-4433-9044-2BF54620F76E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ACB9A-5FC5-4140-B0C7-90DC1965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36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Ahoy there!!!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ACB9A-5FC5-4140-B0C7-90DC19656B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45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Meet sonic,</a:t>
            </a:r>
            <a:r>
              <a:rPr lang="en-US" baseline="0" dirty="0" smtClean="0"/>
              <a:t> your hero. Everyone else is your enemy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ACB9A-5FC5-4140-B0C7-90DC19656B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99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objective is to run</a:t>
            </a:r>
            <a:r>
              <a:rPr lang="en-US" baseline="0" dirty="0" smtClean="0"/>
              <a:t> away from your enemy, its not about if you survive, its how long you can survive.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ACB9A-5FC5-4140-B0C7-90DC19656B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99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top of</a:t>
            </a:r>
            <a:r>
              <a:rPr lang="en-US" baseline="0" dirty="0" smtClean="0"/>
              <a:t> the screen is your timing and health bar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ACB9A-5FC5-4140-B0C7-90DC19656B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40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Well</a:t>
            </a:r>
            <a:r>
              <a:rPr lang="en-US" baseline="0" dirty="0" smtClean="0"/>
              <a:t> there you have it, Good </a:t>
            </a:r>
            <a:r>
              <a:rPr lang="en-US" baseline="0" smtClean="0"/>
              <a:t>luck Soldier.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ACB9A-5FC5-4140-B0C7-90DC19656B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43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EA11-F1FE-40ED-96D6-82F504B510FC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5098-2E70-4440-AF14-D548A6E90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7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EA11-F1FE-40ED-96D6-82F504B510FC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5098-2E70-4440-AF14-D548A6E90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4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EA11-F1FE-40ED-96D6-82F504B510FC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5098-2E70-4440-AF14-D548A6E90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30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469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nic hell  t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lava the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71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EA11-F1FE-40ED-96D6-82F504B510FC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5098-2E70-4440-AF14-D548A6E90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3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EA11-F1FE-40ED-96D6-82F504B510FC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5098-2E70-4440-AF14-D548A6E90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7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EA11-F1FE-40ED-96D6-82F504B510FC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5098-2E70-4440-AF14-D548A6E90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9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EA11-F1FE-40ED-96D6-82F504B510FC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5098-2E70-4440-AF14-D548A6E90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2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EA11-F1FE-40ED-96D6-82F504B510FC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5098-2E70-4440-AF14-D548A6E90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9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EA11-F1FE-40ED-96D6-82F504B510FC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5098-2E70-4440-AF14-D548A6E90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EA11-F1FE-40ED-96D6-82F504B510FC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5098-2E70-4440-AF14-D548A6E90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EA11-F1FE-40ED-96D6-82F504B510FC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5098-2E70-4440-AF14-D548A6E90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3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3EA11-F1FE-40ED-96D6-82F504B510FC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45098-2E70-4440-AF14-D548A6E90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0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47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331"/>
            <a:ext cx="9144000" cy="698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730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622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2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0767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" y="-11837"/>
            <a:ext cx="9136602" cy="686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126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1" y="17016"/>
            <a:ext cx="9010580" cy="686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8"/>
            <a:ext cx="9220200" cy="685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03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64</Words>
  <Application>Microsoft Office PowerPoint</Application>
  <PresentationFormat>On-screen Show (4:3)</PresentationFormat>
  <Paragraphs>10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Storyboard Layouts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12</cp:revision>
  <dcterms:created xsi:type="dcterms:W3CDTF">2017-03-07T19:59:24Z</dcterms:created>
  <dcterms:modified xsi:type="dcterms:W3CDTF">2017-03-23T19:30:29Z</dcterms:modified>
</cp:coreProperties>
</file>