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4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dJ7GPG39+sIuBD6XtJfm5jjW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EB9BF3-0376-471F-BE78-1820E54EDFB7}">
  <a:tblStyle styleId="{08EB9BF3-0376-471F-BE78-1820E54EDF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9D-4AED-A799-BE1654525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9D-4AED-A799-BE1654525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D9D-4AED-A799-BE1654525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D9D-4AED-A799-BE1654525756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D3-4423-819C-0E7A01B3AA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D3-4423-819C-0E7A01B3AA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C1D3-4423-819C-0E7A01B3AA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C1D3-4423-819C-0E7A01B3AAE5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1D3-4423-819C-0E7A01B3AA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48-4491-B301-59F4CCCDD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59908336"/>
        <c:axId val="-1659902896"/>
      </c:barChart>
      <c:catAx>
        <c:axId val="-165990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59902896"/>
        <c:crosses val="autoZero"/>
        <c:auto val="1"/>
        <c:lblAlgn val="ctr"/>
        <c:lblOffset val="100"/>
        <c:noMultiLvlLbl val="0"/>
      </c:catAx>
      <c:valAx>
        <c:axId val="-165990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5990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942-4AA3-B960-31BFD9F7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59907248"/>
        <c:axId val="-1659905616"/>
      </c:barChart>
      <c:catAx>
        <c:axId val="-1659907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59905616"/>
        <c:crosses val="autoZero"/>
        <c:auto val="1"/>
        <c:lblAlgn val="ctr"/>
        <c:lblOffset val="100"/>
        <c:noMultiLvlLbl val="0"/>
      </c:catAx>
      <c:valAx>
        <c:axId val="-165990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5990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541-4D16-BE9C-AC29836D6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20946192"/>
        <c:axId val="-1320948368"/>
      </c:barChart>
      <c:catAx>
        <c:axId val="-132094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20948368"/>
        <c:crosses val="autoZero"/>
        <c:auto val="1"/>
        <c:lblAlgn val="ctr"/>
        <c:lblOffset val="100"/>
        <c:noMultiLvlLbl val="0"/>
      </c:catAx>
      <c:valAx>
        <c:axId val="-132094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2094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F3-4A01-8C1D-A92CFFCC5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20945648"/>
        <c:axId val="-1320936944"/>
      </c:barChart>
      <c:catAx>
        <c:axId val="-1320945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20936944"/>
        <c:crosses val="autoZero"/>
        <c:auto val="1"/>
        <c:lblAlgn val="ctr"/>
        <c:lblOffset val="100"/>
        <c:noMultiLvlLbl val="0"/>
      </c:catAx>
      <c:valAx>
        <c:axId val="-132093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2094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1D-423C-A917-798184983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1D-423C-A917-79818498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C1D-423C-A917-798184983E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C1D-423C-A917-798184983ED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249-4DA6-B2DB-E8DC8BDA6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249-4DA6-B2DB-E8DC8BDA6D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249-4DA6-B2DB-E8DC8BDA6D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249-4DA6-B2DB-E8DC8BDA6D69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8-4D97-972A-3E16CAABB3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8-4D97-972A-3E16CAABB3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0F8-4D97-972A-3E16CAABB3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0F8-4D97-972A-3E16CAABB3F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75130352"/>
        <c:axId val="-1375128176"/>
      </c:barChart>
      <c:catAx>
        <c:axId val="-137513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28176"/>
        <c:crosses val="autoZero"/>
        <c:auto val="1"/>
        <c:lblAlgn val="ctr"/>
        <c:lblOffset val="100"/>
        <c:noMultiLvlLbl val="0"/>
      </c:catAx>
      <c:valAx>
        <c:axId val="-137512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75117840"/>
        <c:axId val="-1375122192"/>
      </c:barChart>
      <c:catAx>
        <c:axId val="-1375117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22192"/>
        <c:crosses val="autoZero"/>
        <c:auto val="1"/>
        <c:lblAlgn val="ctr"/>
        <c:lblOffset val="100"/>
        <c:noMultiLvlLbl val="0"/>
      </c:catAx>
      <c:valAx>
        <c:axId val="-137512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1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75117296"/>
        <c:axId val="-1375116752"/>
      </c:barChart>
      <c:catAx>
        <c:axId val="-137511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16752"/>
        <c:crosses val="autoZero"/>
        <c:auto val="1"/>
        <c:lblAlgn val="ctr"/>
        <c:lblOffset val="100"/>
        <c:noMultiLvlLbl val="0"/>
      </c:catAx>
      <c:valAx>
        <c:axId val="-137511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1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9A-4C9E-B5E5-536D6313177E}"/>
              </c:ext>
            </c:extLst>
          </c:dPt>
          <c:dPt>
            <c:idx val="1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FE9A-4C9E-B5E5-536D6313177E}"/>
              </c:ext>
            </c:extLst>
          </c:dPt>
          <c:dPt>
            <c:idx val="2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E9A-4C9E-B5E5-536D6313177E}"/>
              </c:ext>
            </c:extLst>
          </c:dPt>
          <c:dPt>
            <c:idx val="3"/>
            <c:invertIfNegative val="0"/>
            <c:bubble3D val="0"/>
            <c:spPr>
              <a:solidFill>
                <a:srgbClr val="80BC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9A-4C9E-B5E5-536D6313177E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715-478A-91F6-BCBBB7551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75116208"/>
        <c:axId val="-1375115664"/>
      </c:barChart>
      <c:catAx>
        <c:axId val="-1375116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15664"/>
        <c:crosses val="autoZero"/>
        <c:auto val="1"/>
        <c:lblAlgn val="ctr"/>
        <c:lblOffset val="100"/>
        <c:noMultiLvlLbl val="0"/>
      </c:catAx>
      <c:valAx>
        <c:axId val="-13751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75116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75-4A5A-9FEF-00B329BAB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75-4A5A-9FEF-00B329BAB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75-4A5A-9FEF-00B329BAB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575-4A5A-9FEF-00B329BAB1D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575-4A5A-9FEF-00B329BAB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693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178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83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84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09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86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89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62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71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193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270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0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57795b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57795b4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57795b4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559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785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649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667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7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15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54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80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77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503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>
  <p:cSld name="Титул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>
            <a:spLocks noGrp="1"/>
          </p:cNvSpPr>
          <p:nvPr>
            <p:ph type="body" idx="2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">
  <p:cSld name="Текст+картинка (зеленый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3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зеленый)">
  <p:cSld name="Заголовок раздела (зеленый)">
    <p:bg>
      <p:bgPr>
        <a:solidFill>
          <a:srgbClr val="80BC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зеленый)">
  <p:cSld name="Иконки (зеленый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4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4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4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4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конки (синий)">
  <p:cSld name="Иконки (синий)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5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зеленый)">
  <p:cSld name="Круговая диаграмма (зеленый)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2" name="Google Shape;162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3" name="Google Shape;163;p36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4" name="Google Shape;164;p3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руговая диаграмма (синий)">
  <p:cSld name="Круговая диаграмма (синий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7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68" name="Google Shape;168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9" name="Google Shape;169;p37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0" name="Google Shape;170;p3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зеленый)">
  <p:cSld name="Гистограмма (зеленый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8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74" name="Google Shape;174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5" name="Google Shape;175;p38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6" name="Google Shape;176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истограмма (синий)">
  <p:cSld name="Гистограмма (синий)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1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1" name="Google Shape;181;p39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зеленый)">
  <p:cSld name="Таблица (зеленый)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5" name="Google Shape;185;p4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4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(синий)">
  <p:cSld name="Заголовок раздела (синий)">
    <p:bg>
      <p:bgPr>
        <a:solidFill>
          <a:srgbClr val="0071C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 (синий)">
  <p:cSld name="Таблица (синий)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/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/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зеленый)">
  <p:cSld name="Схема (зеленый)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хема (синий)">
  <p:cSld name="Схема (синий)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">
  <p:cSld name="текст+картинка (синий)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4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3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зеленый) 2">
  <p:cSld name="Текст+картинка (зеленый)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-1" y="1719131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ubTitle" idx="1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+картинка (синий) 2">
  <p:cSld name="Текст+картинка (синий)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1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6"/>
          <p:cNvSpPr/>
          <p:nvPr/>
        </p:nvSpPr>
        <p:spPr>
          <a:xfrm>
            <a:off x="0" y="1733552"/>
            <a:ext cx="7743825" cy="1262193"/>
          </a:xfrm>
          <a:custGeom>
            <a:avLst/>
            <a:gdLst/>
            <a:ahLst/>
            <a:cxnLst/>
            <a:rect l="l" t="t" r="r" b="b"/>
            <a:pathLst>
              <a:path w="13111480" h="2016125" extrusionOk="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6"/>
          <p:cNvSpPr txBox="1">
            <a:spLocks noGrp="1"/>
          </p:cNvSpPr>
          <p:nvPr>
            <p:ph type="subTitle" idx="4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зеленый)">
  <p:cSld name="Заголовок+подзаголовок (зеленый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+подзаголовок (синий)">
  <p:cSld name="Заголовок+подзаголовок (синий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зеленый)">
  <p:cSld name="Сравнение (зеленый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2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(синий)">
  <p:cSld name="Сравнение (синий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sz="3600" b="0">
                <a:solidFill>
                  <a:srgbClr val="80BC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4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5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Char char="▪"/>
              <a:defRPr sz="18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 Symbols"/>
              <a:buChar char="▪"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6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5.png"/><Relationship Id="rId3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4.png"/><Relationship Id="rId20" Type="http://schemas.openxmlformats.org/officeDocument/2006/relationships/image" Target="../media/image20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24" Type="http://schemas.openxmlformats.org/officeDocument/2006/relationships/image" Target="../media/image23.png"/><Relationship Id="rId32" Type="http://schemas.openxmlformats.org/officeDocument/2006/relationships/image" Target="../media/image33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13.png"/><Relationship Id="rId28" Type="http://schemas.openxmlformats.org/officeDocument/2006/relationships/image" Target="../media/image2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6.png"/><Relationship Id="rId22" Type="http://schemas.openxmlformats.org/officeDocument/2006/relationships/image" Target="../media/image2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 sz="3240" b="1" dirty="0" smtClean="0">
                <a:latin typeface="Calibri"/>
                <a:ea typeface="Calibri"/>
                <a:cs typeface="Calibri"/>
                <a:sym typeface="Calibri"/>
              </a:rPr>
              <a:t>Сенькова Екатерина</a:t>
            </a:r>
            <a:endParaRPr dirty="0"/>
          </a:p>
        </p:txBody>
      </p:sp>
      <p:pic>
        <p:nvPicPr>
          <p:cNvPr id="203" name="Google Shape;2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>
            <a:spLocks noGrp="1"/>
          </p:cNvSpPr>
          <p:nvPr>
            <p:ph type="pic" idx="4"/>
          </p:nvPr>
        </p:nvSpPr>
        <p:spPr>
          <a:xfrm>
            <a:off x="6188632" y="1601151"/>
            <a:ext cx="5382879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body" idx="5"/>
          </p:nvPr>
        </p:nvSpPr>
        <p:spPr>
          <a:xfrm>
            <a:off x="6188633" y="5045455"/>
            <a:ext cx="5382879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>
            <a:spLocks noGrp="1"/>
          </p:cNvSpPr>
          <p:nvPr>
            <p:ph type="body" idx="6"/>
          </p:nvPr>
        </p:nvSpPr>
        <p:spPr>
          <a:xfrm>
            <a:off x="6188632" y="3835825"/>
            <a:ext cx="5382879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299" name="Google Shape;299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0" name="Google Shape;300;p10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9" name="Google Shape;309;p11"/>
          <p:cNvGraphicFramePr/>
          <p:nvPr/>
        </p:nvGraphicFramePr>
        <p:xfrm>
          <a:off x="6697980" y="1812175"/>
          <a:ext cx="4148050" cy="403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17" name="Google Shape;317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8" name="Google Shape;318;p12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"/>
          <p:cNvSpPr txBox="1"/>
          <p:nvPr/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текст слайда.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Сохраняйте шрифт (Calibri Light) в его первоначальном виде.</a:t>
            </a:r>
            <a:endParaRPr/>
          </a:p>
        </p:txBody>
      </p:sp>
      <p:graphicFrame>
        <p:nvGraphicFramePr>
          <p:cNvPr id="326" name="Google Shape;326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7" name="Google Shape;327;p13"/>
          <p:cNvGraphicFramePr/>
          <p:nvPr/>
        </p:nvGraphicFramePr>
        <p:xfrm>
          <a:off x="6697980" y="1895301"/>
          <a:ext cx="4148050" cy="394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4" name="Google Shape;334;p14"/>
          <p:cNvGraphicFramePr/>
          <p:nvPr/>
        </p:nvGraphicFramePr>
        <p:xfrm>
          <a:off x="620489" y="16051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41" name="Google Shape;341;p15"/>
          <p:cNvGraphicFramePr/>
          <p:nvPr/>
        </p:nvGraphicFramePr>
        <p:xfrm>
          <a:off x="620489" y="16051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{08EB9BF3-0376-471F-BE78-1820E54EDFB7}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584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200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C00"/>
                    </a:solidFill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/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</a:t>
                      </a: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Текст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49" name="Google Shape;349;p16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0" name="Google Shape;350;p16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1" name="Google Shape;351;p16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2" name="Google Shape;352;p16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53" name="Google Shape;353;p16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17"/>
          <p:cNvGrpSpPr/>
          <p:nvPr/>
        </p:nvGrpSpPr>
        <p:grpSpPr>
          <a:xfrm>
            <a:off x="2155552" y="1713196"/>
            <a:ext cx="7880895" cy="4424362"/>
            <a:chOff x="123552" y="774"/>
            <a:chExt cx="7880895" cy="4424362"/>
          </a:xfrm>
        </p:grpSpPr>
        <p:sp>
          <p:nvSpPr>
            <p:cNvPr id="370" name="Google Shape;370;p17"/>
            <p:cNvSpPr/>
            <p:nvPr/>
          </p:nvSpPr>
          <p:spPr>
            <a:xfrm>
              <a:off x="3822042" y="1152951"/>
              <a:ext cx="241957" cy="106000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1" name="Google Shape;371;p17"/>
            <p:cNvSpPr/>
            <p:nvPr/>
          </p:nvSpPr>
          <p:spPr>
            <a:xfrm>
              <a:off x="4064000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2" name="Google Shape;372;p17"/>
            <p:cNvSpPr/>
            <p:nvPr/>
          </p:nvSpPr>
          <p:spPr>
            <a:xfrm>
              <a:off x="4018280" y="1152951"/>
              <a:ext cx="9144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3" name="Google Shape;373;p17"/>
            <p:cNvSpPr/>
            <p:nvPr/>
          </p:nvSpPr>
          <p:spPr>
            <a:xfrm>
              <a:off x="1275729" y="1152951"/>
              <a:ext cx="2788270" cy="21200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80BC00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74" name="Google Shape;374;p17"/>
            <p:cNvSpPr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2911822" y="774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 txBox="1"/>
            <p:nvPr/>
          </p:nvSpPr>
          <p:spPr>
            <a:xfrm>
              <a:off x="12355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 txBox="1"/>
            <p:nvPr/>
          </p:nvSpPr>
          <p:spPr>
            <a:xfrm>
              <a:off x="291182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 txBox="1"/>
            <p:nvPr/>
          </p:nvSpPr>
          <p:spPr>
            <a:xfrm>
              <a:off x="5700092" y="3272959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solidFill>
              <a:srgbClr val="80BC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 txBox="1"/>
            <p:nvPr/>
          </p:nvSpPr>
          <p:spPr>
            <a:xfrm>
              <a:off x="1517687" y="1636866"/>
              <a:ext cx="2304355" cy="1152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389" name="Google Shape;3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CE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57795b482_0_0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Логотипы</a:t>
            </a:r>
            <a:endParaRPr/>
          </a:p>
        </p:txBody>
      </p:sp>
      <p:sp>
        <p:nvSpPr>
          <p:cNvPr id="211" name="Google Shape;211;g1057795b482_0_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pic>
        <p:nvPicPr>
          <p:cNvPr id="212" name="Google Shape;212;g1057795b4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450" y="2355588"/>
            <a:ext cx="4313251" cy="1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57795b48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425" y="2401863"/>
            <a:ext cx="4023802" cy="12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057795b48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95" y="2401873"/>
            <a:ext cx="4023682" cy="128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>
            <a:spLocks noGrp="1"/>
          </p:cNvSpPr>
          <p:nvPr>
            <p:ph type="ctrTitle"/>
          </p:nvPr>
        </p:nvSpPr>
        <p:spPr>
          <a:xfrm>
            <a:off x="622268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lang="ru-RU" b="1">
                <a:latin typeface="Calibri"/>
                <a:ea typeface="Calibri"/>
                <a:cs typeface="Calibri"/>
                <a:sym typeface="Calibri"/>
              </a:rPr>
              <a:t>Иконки для презентации</a:t>
            </a:r>
            <a:endParaRPr/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9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155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6325" y="1803859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9633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2941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6387" y="1779415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59557" y="1779415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2867" y="1816288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693438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121113" y="5208883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6101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02670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337" y="3982507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26167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685151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108627" y="3994798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32103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016897" y="3982507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9379055" y="3982507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831810" y="5233327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976463" y="5343810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453165" y="5208883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1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52313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899406" y="5208883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65901" y="5208883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270964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750933" y="286847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1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108266" y="2905347"/>
            <a:ext cx="589421" cy="5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6526917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1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7970012" y="2868474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1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9364219" y="286847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0868767" y="2868474"/>
            <a:ext cx="417623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>
            <a:spLocks noGrp="1"/>
          </p:cNvSpPr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1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 txBox="1">
            <a:spLocks noGrp="1"/>
          </p:cNvSpPr>
          <p:nvPr>
            <p:ph type="body" idx="2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0" descr="Изображение выглядит как рисунок, тарел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C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title"/>
          </p:nvPr>
        </p:nvSpPr>
        <p:spPr>
          <a:xfrm>
            <a:off x="619814" y="899821"/>
            <a:ext cx="11254134" cy="54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проведение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анализа данных 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Covid19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в Республики Казахстан</a:t>
            </a: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>
                <a:latin typeface="Calibri"/>
                <a:ea typeface="Calibri"/>
                <a:cs typeface="Calibri"/>
                <a:sym typeface="Calibri"/>
              </a:rPr>
              <a:t>Задачи  в рамках сессий: </a:t>
            </a:r>
            <a:br>
              <a:rPr lang="ru-RU" sz="2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  <a:t>выявление закономерностей, корреляции</a:t>
            </a:r>
            <a:br>
              <a:rPr lang="ru-RU" sz="2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dirty="0" smtClean="0"/>
              <a:t>- прогноз данных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>
            <a:spLocks noGrp="1"/>
          </p:cNvSpPr>
          <p:nvPr>
            <p:ph type="pic" idx="2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"/>
          <p:cNvSpPr txBox="1">
            <a:spLocks noGrp="1"/>
          </p:cNvSpPr>
          <p:nvPr>
            <p:ph type="body" idx="3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Формат: 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>
            <a:spLocks noGrp="1"/>
          </p:cNvSpPr>
          <p:nvPr>
            <p:ph type="pic" idx="2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"/>
          <p:cNvSpPr txBox="1">
            <a:spLocks noGrp="1"/>
          </p:cNvSpPr>
          <p:nvPr>
            <p:ph type="subTitle" idx="1"/>
          </p:nvPr>
        </p:nvSpPr>
        <p:spPr>
          <a:xfrm>
            <a:off x="620489" y="1877739"/>
            <a:ext cx="6942361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>
                <a:latin typeface="Calibri"/>
                <a:ea typeface="Calibri"/>
                <a:cs typeface="Calibri"/>
                <a:sym typeface="Calibri"/>
              </a:rPr>
            </a:br>
            <a:r>
              <a:rPr lang="ru-RU"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3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body" idx="4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>
            <a:spLocks noGrp="1"/>
          </p:cNvSpPr>
          <p:nvPr>
            <p:ph type="pic" idx="2"/>
          </p:nvPr>
        </p:nvSpPr>
        <p:spPr>
          <a:xfrm>
            <a:off x="6703634" y="0"/>
            <a:ext cx="5488365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574819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1"/>
          </p:nvPr>
        </p:nvSpPr>
        <p:spPr>
          <a:xfrm>
            <a:off x="620487" y="4700455"/>
            <a:ext cx="5748196" cy="123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3"/>
          </p:nvPr>
        </p:nvSpPr>
        <p:spPr>
          <a:xfrm>
            <a:off x="620490" y="3305175"/>
            <a:ext cx="574816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20489" y="1940341"/>
            <a:ext cx="6968865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Важные тезисы, которые стоит подчеркнуть. Рекомендуется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 более 2 — 3 предложений. Плашку можно увеличивать</a:t>
            </a:r>
            <a:b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количества используемого текста.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>
            <a:spLocks noGrp="1"/>
          </p:cNvSpPr>
          <p:nvPr>
            <p:ph type="pic" idx="2"/>
          </p:nvPr>
        </p:nvSpPr>
        <p:spPr>
          <a:xfrm>
            <a:off x="6734628" y="1948079"/>
            <a:ext cx="4836881" cy="39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3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 txBox="1">
            <a:spLocks noGrp="1"/>
          </p:cNvSpPr>
          <p:nvPr>
            <p:ph type="body" idx="4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</a:pPr>
            <a:endParaRPr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>
            <a:spLocks noGrp="1"/>
          </p:cNvSpPr>
          <p:nvPr>
            <p:ph type="subTitle" idx="1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>
            <a:spLocks noGrp="1"/>
          </p:cNvSpPr>
          <p:nvPr>
            <p:ph type="pic" idx="2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body" idx="3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>
            <a:spLocks noGrp="1"/>
          </p:cNvSpPr>
          <p:nvPr>
            <p:ph type="pic" idx="4"/>
          </p:nvPr>
        </p:nvSpPr>
        <p:spPr>
          <a:xfrm>
            <a:off x="6200990" y="1601151"/>
            <a:ext cx="5370522" cy="203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"/>
          <p:cNvSpPr txBox="1">
            <a:spLocks noGrp="1"/>
          </p:cNvSpPr>
          <p:nvPr>
            <p:ph type="body" idx="5"/>
          </p:nvPr>
        </p:nvSpPr>
        <p:spPr>
          <a:xfrm>
            <a:off x="6206772" y="5045455"/>
            <a:ext cx="5364514" cy="92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 Symbols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6"/>
          </p:nvPr>
        </p:nvSpPr>
        <p:spPr>
          <a:xfrm>
            <a:off x="6206771" y="3835825"/>
            <a:ext cx="5364514" cy="94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</Words>
  <Application>Microsoft Office PowerPoint</Application>
  <PresentationFormat>Широкоэкранный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IU</vt:lpstr>
      <vt:lpstr>Сенькова Екатерина</vt:lpstr>
      <vt:lpstr>Логотипы</vt:lpstr>
      <vt:lpstr>Цель: проведение анализа данных Covid19 в Республики Казахстан  Задачи  в рамках сессий:   - выявление закономерностей, корреляции - прогноз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Иконки для презентации</vt:lpstr>
      <vt:lpstr>Иконки для презентации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 в одну или в две строчки или в одну, или в две</dc:title>
  <dc:creator>Ольга Саетгареева</dc:creator>
  <cp:lastModifiedBy>Kitty</cp:lastModifiedBy>
  <cp:revision>2</cp:revision>
  <dcterms:created xsi:type="dcterms:W3CDTF">2018-09-03T06:41:35Z</dcterms:created>
  <dcterms:modified xsi:type="dcterms:W3CDTF">2021-12-22T18:33:08Z</dcterms:modified>
</cp:coreProperties>
</file>