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6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9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1AE4-31DB-4F20-81B0-8E981A839AD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D115-9142-4FCC-998C-21BD371C4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Mountain Resort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ski resort needs to increase revenue in order to continue to turn a profit this year. The additional chair lift will allow more people to comfortably ski on the same area by dispersing the skiers more evenly across the mountain; however, this is at the cost of an increased operating expense.</a:t>
            </a:r>
          </a:p>
          <a:p>
            <a:r>
              <a:rPr lang="en-US" dirty="0" smtClean="0"/>
              <a:t>Predict the </a:t>
            </a:r>
            <a:r>
              <a:rPr lang="en-US" dirty="0" err="1" smtClean="0"/>
              <a:t>AdultWeekday</a:t>
            </a:r>
            <a:r>
              <a:rPr lang="en-US" dirty="0" smtClean="0"/>
              <a:t> and </a:t>
            </a:r>
            <a:r>
              <a:rPr lang="en-US" dirty="0" err="1" smtClean="0"/>
              <a:t>AdultWeekend</a:t>
            </a:r>
            <a:r>
              <a:rPr lang="en-US" dirty="0" smtClean="0"/>
              <a:t> values to get an expected chairlift ticket sales price given all the characteristics of the resort.</a:t>
            </a:r>
          </a:p>
          <a:p>
            <a:r>
              <a:rPr lang="en-US" dirty="0" smtClean="0"/>
              <a:t>Additionally, predict the number of days open each season and that </a:t>
            </a:r>
            <a:r>
              <a:rPr lang="en-US" dirty="0" err="1" smtClean="0"/>
              <a:t>ca</a:t>
            </a:r>
            <a:r>
              <a:rPr lang="en-US" dirty="0" smtClean="0"/>
              <a:t> be found in </a:t>
            </a:r>
            <a:r>
              <a:rPr lang="en-US" dirty="0" err="1" smtClean="0"/>
              <a:t>projectedDaysOpen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data science project will be centered around predicting three different response variables.</a:t>
            </a:r>
          </a:p>
          <a:p>
            <a:r>
              <a:rPr lang="en-US" dirty="0" smtClean="0"/>
              <a:t>Some potential discomfort from the business management side in increasing lift ticket price.</a:t>
            </a:r>
          </a:p>
          <a:p>
            <a:r>
              <a:rPr lang="en-US" dirty="0" smtClean="0"/>
              <a:t>Currently, the business has no data validated context for how the lift ticket prices compare with other resorts in the industry.</a:t>
            </a:r>
          </a:p>
          <a:p>
            <a:r>
              <a:rPr lang="en-US" dirty="0" smtClean="0"/>
              <a:t>Processing of data can be started using single CSV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&amp;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Given data says that Average ticket price can’t be determined using any specific features.</a:t>
            </a:r>
          </a:p>
          <a:p>
            <a:r>
              <a:rPr lang="en-US" dirty="0"/>
              <a:t>Permanently closing down up to 10 of the least used runs. This doesn't impact any other resort statistics.</a:t>
            </a:r>
          </a:p>
          <a:p>
            <a:r>
              <a:rPr lang="en-US" dirty="0"/>
              <a:t>Increase the vertical drop by adding a run to a point 150 feet lower down but requiring the installation of an additional chair lift to bring skiers back up, without additional snow making coverage</a:t>
            </a:r>
          </a:p>
          <a:p>
            <a:r>
              <a:rPr lang="en-US" dirty="0"/>
              <a:t>Same as number 2, but adding 2 acres of snow making cover</a:t>
            </a:r>
          </a:p>
          <a:p>
            <a:r>
              <a:rPr lang="en-US" dirty="0"/>
              <a:t>Increase the longest run by 0.2 mile to boast 3.5 miles length, requiring an additional snow making coverage of 4 acres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Model </a:t>
            </a:r>
          </a:p>
          <a:p>
            <a:pPr lvl="1"/>
            <a:r>
              <a:rPr lang="en-US" dirty="0" smtClean="0"/>
              <a:t>R2 Score Train - 0.767</a:t>
            </a:r>
          </a:p>
          <a:p>
            <a:pPr lvl="1"/>
            <a:r>
              <a:rPr lang="en-US" dirty="0" smtClean="0"/>
              <a:t>R2 Score Test – 0.625</a:t>
            </a:r>
          </a:p>
          <a:p>
            <a:r>
              <a:rPr lang="en-US" dirty="0"/>
              <a:t>Random Forest </a:t>
            </a:r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rf_cv_scores</a:t>
            </a:r>
            <a:r>
              <a:rPr lang="en-US" dirty="0" smtClean="0"/>
              <a:t>(mean) - 0.638</a:t>
            </a:r>
          </a:p>
          <a:p>
            <a:pPr lvl="1"/>
            <a:r>
              <a:rPr lang="en-US" dirty="0" err="1" smtClean="0"/>
              <a:t>rf_cv_scores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) - 0.144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AdultWeekEnd</a:t>
            </a:r>
            <a:r>
              <a:rPr lang="en-US" dirty="0" smtClean="0"/>
              <a:t> ticket price</a:t>
            </a:r>
          </a:p>
          <a:p>
            <a:pPr lvl="1"/>
            <a:r>
              <a:rPr lang="en-US" dirty="0" err="1" smtClean="0"/>
              <a:t>CurrentPrice</a:t>
            </a:r>
            <a:r>
              <a:rPr lang="en-US" dirty="0" smtClean="0"/>
              <a:t> – 81$</a:t>
            </a:r>
          </a:p>
          <a:p>
            <a:pPr lvl="1"/>
            <a:r>
              <a:rPr lang="en-US" dirty="0" smtClean="0"/>
              <a:t>Modeled Price(without any addition) - 94.22$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ncreasing </a:t>
            </a:r>
            <a:r>
              <a:rPr lang="en-US" dirty="0"/>
              <a:t>the vertical drop by 150 feet, and installing an additional chair </a:t>
            </a:r>
            <a:r>
              <a:rPr lang="en-US" dirty="0" smtClean="0"/>
              <a:t>lift can increase ticket price by $8.46 more.</a:t>
            </a:r>
          </a:p>
          <a:p>
            <a:pPr lvl="1"/>
            <a:r>
              <a:rPr lang="en-US" dirty="0" smtClean="0"/>
              <a:t>Following with the above two and adding </a:t>
            </a:r>
            <a:r>
              <a:rPr lang="en-US" dirty="0"/>
              <a:t>2 acres of snow </a:t>
            </a:r>
            <a:r>
              <a:rPr lang="en-US" dirty="0" smtClean="0"/>
              <a:t>making can increase it to 9.75$ more.</a:t>
            </a:r>
          </a:p>
        </p:txBody>
      </p:sp>
    </p:spTree>
    <p:extLst>
      <p:ext uri="{BB962C8B-B14F-4D97-AF65-F5344CB8AC3E}">
        <p14:creationId xmlns:p14="http://schemas.microsoft.com/office/powerpoint/2010/main" val="11634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we seen based on the feature comparison we can conclude that we can increase the ticket price 10$+ more even without making any changes to the resort.</a:t>
            </a:r>
          </a:p>
          <a:p>
            <a:r>
              <a:rPr lang="en-US" dirty="0" smtClean="0"/>
              <a:t>There will be 10$+ gain for each </a:t>
            </a:r>
            <a:r>
              <a:rPr lang="en-US" dirty="0" err="1" smtClean="0"/>
              <a:t>AdultWeekend</a:t>
            </a:r>
            <a:r>
              <a:rPr lang="en-US" dirty="0" smtClean="0"/>
              <a:t> ticket without any additional costs.</a:t>
            </a:r>
          </a:p>
          <a:p>
            <a:r>
              <a:rPr lang="en-US" dirty="0" smtClean="0"/>
              <a:t>Through the modeling we have seen the comparison of various determinations of the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418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Big Mountain Resort</vt:lpstr>
      <vt:lpstr>Problem Identification</vt:lpstr>
      <vt:lpstr>Problem Identification</vt:lpstr>
      <vt:lpstr>Recommendation &amp; Findings</vt:lpstr>
      <vt:lpstr>Modeling</vt:lpstr>
      <vt:lpstr>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ADMIN</dc:creator>
  <cp:lastModifiedBy>ADMIN</cp:lastModifiedBy>
  <cp:revision>10</cp:revision>
  <dcterms:created xsi:type="dcterms:W3CDTF">2020-08-31T15:31:43Z</dcterms:created>
  <dcterms:modified xsi:type="dcterms:W3CDTF">2020-09-01T10:33:08Z</dcterms:modified>
</cp:coreProperties>
</file>