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234" y="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172352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lvl="0"/>
            <a:r>
              <a:rPr lang="en-US" sz="1000" dirty="0"/>
              <a:t>Big Mountain Resort, a ski resort located in Montana. Big Mountain Resort offers spectacular views of Glacier National Park and Flathead National Forest, with access to 105 trails. Every year about 350,000 people ski or snowboard at Big Mountain. </a:t>
            </a:r>
            <a:r>
              <a:rPr lang="en-US" sz="1000" dirty="0" smtClean="0"/>
              <a:t>This resort has increased the chair lift which increases operating cost too much. In order to increase the profit, we need to fix the ticket price by comparing the features from the other 330 resorts in US.</a:t>
            </a:r>
            <a:endParaRPr sz="1000"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i="0" u="none" strike="noStrike" cap="none" dirty="0" smtClean="0">
                <a:solidFill>
                  <a:srgbClr val="000000"/>
                </a:solidFill>
                <a:latin typeface="Arial"/>
                <a:ea typeface="Arial"/>
                <a:cs typeface="Arial"/>
                <a:sym typeface="Arial"/>
              </a:rPr>
              <a:t>From the given data, will find the top profitable resorts by seeing th</a:t>
            </a:r>
            <a:r>
              <a:rPr lang="en-AU" sz="1071" dirty="0" smtClean="0"/>
              <a:t>e profit gained based on</a:t>
            </a:r>
            <a:r>
              <a:rPr lang="en-AU" sz="1071" i="0" u="none" strike="noStrike" cap="none" dirty="0" smtClean="0">
                <a:solidFill>
                  <a:srgbClr val="000000"/>
                </a:solidFill>
                <a:latin typeface="Arial"/>
                <a:ea typeface="Arial"/>
                <a:cs typeface="Arial"/>
                <a:sym typeface="Arial"/>
              </a:rPr>
              <a:t> the ticket price and running time. With that will follow the approach based on it to achieve success.</a:t>
            </a:r>
            <a:endParaRPr sz="107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lvl="0"/>
            <a:r>
              <a:rPr lang="en-US" sz="1071" dirty="0" smtClean="0"/>
              <a:t>By comparing the features </a:t>
            </a:r>
            <a:r>
              <a:rPr lang="en-US" sz="1071" dirty="0"/>
              <a:t>from the other resorts and </a:t>
            </a:r>
            <a:r>
              <a:rPr lang="en-US" sz="1071" dirty="0" smtClean="0"/>
              <a:t>to analyze the profit based on the run time and ticket fare on the other resorts. With these data we can follow the strategy of the high earning  resorts and will fix the </a:t>
            </a:r>
            <a:r>
              <a:rPr lang="en-US" sz="1071" dirty="0"/>
              <a:t>best ticket price.</a:t>
            </a:r>
            <a:endParaRPr lang="en-US" sz="1071" dirty="0"/>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0" i="0" u="none" strike="noStrike" cap="none" dirty="0" smtClean="0">
                <a:solidFill>
                  <a:srgbClr val="000000"/>
                </a:solidFill>
                <a:latin typeface="Arial"/>
                <a:ea typeface="Arial"/>
                <a:cs typeface="Arial"/>
                <a:sym typeface="Arial"/>
              </a:rPr>
              <a:t>As mentioned we will list out the more profit gaining resorts and find its strategy and will follow. But here many resorts will have various features where in some features will not be there in our resort. If we are trying to implemen</a:t>
            </a:r>
            <a:r>
              <a:rPr lang="en-US" sz="1070" dirty="0" smtClean="0"/>
              <a:t>t the same and we will end up in more investment. This will be a huge constraint here.</a:t>
            </a:r>
            <a:endParaRPr sz="1070"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lvl="0"/>
            <a:r>
              <a:rPr lang="en-AU" sz="1070" i="0" u="none" strike="noStrike" cap="none" dirty="0" smtClean="0">
                <a:solidFill>
                  <a:srgbClr val="000000"/>
                </a:solidFill>
                <a:latin typeface="Arial"/>
                <a:ea typeface="Arial"/>
                <a:cs typeface="Arial"/>
                <a:sym typeface="Arial"/>
              </a:rPr>
              <a:t>We are having the access to SQL database or an S3 bucket.</a:t>
            </a:r>
            <a:r>
              <a:rPr lang="en-US" sz="1100" dirty="0"/>
              <a:t> In this example, </a:t>
            </a:r>
            <a:r>
              <a:rPr lang="en-US" sz="1100" dirty="0" smtClean="0"/>
              <a:t>we’ll </a:t>
            </a:r>
            <a:r>
              <a:rPr lang="en-US" sz="1100" dirty="0"/>
              <a:t>work with a single CSV file that </a:t>
            </a:r>
            <a:r>
              <a:rPr lang="en-US" sz="1100" dirty="0" smtClean="0"/>
              <a:t>we got </a:t>
            </a:r>
            <a:r>
              <a:rPr lang="en-US" sz="1100" dirty="0"/>
              <a:t>from the database manager.</a:t>
            </a:r>
            <a:endParaRPr sz="1070"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Quattrocento Sans"/>
                <a:ea typeface="Quattrocento Sans"/>
                <a:cs typeface="Quattrocento Sans"/>
                <a:sym typeface="Quattrocento Sans"/>
              </a:rPr>
              <a:t>Problem Statement Worksheet </a:t>
            </a:r>
            <a:r>
              <a:rPr lang="en-AU" sz="2000" dirty="0" smtClean="0">
                <a:solidFill>
                  <a:srgbClr val="29748D"/>
                </a:solidFill>
                <a:latin typeface="Quattrocento Sans"/>
                <a:ea typeface="Quattrocento Sans"/>
                <a:cs typeface="Quattrocento Sans"/>
                <a:sym typeface="Quattrocento Sans"/>
              </a:rPr>
              <a:t>(Big Mountain Resort)</a:t>
            </a:r>
            <a:endParaRPr dirty="0"/>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lvl="0"/>
            <a:r>
              <a:rPr lang="en-US" sz="1100" dirty="0"/>
              <a:t>Jimmy Blackburn</a:t>
            </a:r>
            <a:r>
              <a:rPr lang="en-US" sz="1100" dirty="0"/>
              <a:t>,</a:t>
            </a:r>
            <a:r>
              <a:rPr lang="en-US" sz="1100" dirty="0"/>
              <a:t> </a:t>
            </a:r>
            <a:r>
              <a:rPr lang="en-US" sz="1100" dirty="0"/>
              <a:t>the Director </a:t>
            </a:r>
            <a:r>
              <a:rPr lang="en-US" sz="1100" dirty="0"/>
              <a:t>of </a:t>
            </a:r>
            <a:r>
              <a:rPr lang="en-US" sz="1100" dirty="0"/>
              <a:t>Operations</a:t>
            </a:r>
          </a:p>
          <a:p>
            <a:pPr lvl="0"/>
            <a:r>
              <a:rPr lang="en-US" sz="1100" dirty="0" err="1"/>
              <a:t>Alesha</a:t>
            </a:r>
            <a:r>
              <a:rPr lang="en-US" sz="1100" dirty="0"/>
              <a:t> </a:t>
            </a:r>
            <a:r>
              <a:rPr lang="en-US" sz="1100" dirty="0" err="1"/>
              <a:t>Eisen</a:t>
            </a:r>
            <a:r>
              <a:rPr lang="en-US" sz="1100" dirty="0"/>
              <a:t>, the Database Manager</a:t>
            </a:r>
            <a:endParaRPr sz="1100" dirty="0"/>
          </a:p>
        </p:txBody>
      </p:sp>
      <p:sp>
        <p:nvSpPr>
          <p:cNvPr id="48" name="Google Shape;48;p1"/>
          <p:cNvSpPr txBox="1"/>
          <p:nvPr/>
        </p:nvSpPr>
        <p:spPr>
          <a:xfrm>
            <a:off x="184140" y="540900"/>
            <a:ext cx="8584648" cy="71280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dirty="0" smtClean="0"/>
              <a:t>What are the key ideas and measures to be taken to break the suspicion by improving</a:t>
            </a:r>
          </a:p>
          <a:p>
            <a:pPr marL="0" marR="0" lvl="0" indent="0" algn="l" rtl="0">
              <a:lnSpc>
                <a:spcPct val="100000"/>
              </a:lnSpc>
              <a:spcBef>
                <a:spcPts val="0"/>
              </a:spcBef>
              <a:spcAft>
                <a:spcPts val="0"/>
              </a:spcAft>
              <a:buClr>
                <a:srgbClr val="000000"/>
              </a:buClr>
              <a:buSzPts val="1400"/>
              <a:buFont typeface="Arial"/>
              <a:buNone/>
            </a:pPr>
            <a:r>
              <a:rPr lang="en-US" dirty="0" smtClean="0"/>
              <a:t>the facilities and finding a better ticket price to increase the sales of the resort by 10% in </a:t>
            </a:r>
          </a:p>
          <a:p>
            <a:pPr marL="0" marR="0" lvl="0" indent="0" algn="l" rtl="0">
              <a:lnSpc>
                <a:spcPct val="100000"/>
              </a:lnSpc>
              <a:spcBef>
                <a:spcPts val="0"/>
              </a:spcBef>
              <a:spcAft>
                <a:spcPts val="0"/>
              </a:spcAft>
              <a:buClr>
                <a:srgbClr val="000000"/>
              </a:buClr>
              <a:buSzPts val="1400"/>
              <a:buFont typeface="Arial"/>
              <a:buNone/>
            </a:pPr>
            <a:r>
              <a:rPr lang="en-US" dirty="0" smtClean="0"/>
              <a:t>the upcoming year? </a:t>
            </a:r>
            <a:endParaRPr sz="1400" i="0" u="none" strike="noStrike" cap="none" dirty="0">
              <a:solidFill>
                <a:srgbClr val="000000"/>
              </a:solidFil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673</TotalTime>
  <Words>652</Words>
  <Application>Microsoft Office PowerPoint</Application>
  <PresentationFormat>On-screen Show (4:3)</PresentationFormat>
  <Paragraphs>44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Synergy_CF_YNR002</vt:lpstr>
      <vt:lpstr>Problem Statement Worksheet (Big Mountain Resort)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ADMIN</cp:lastModifiedBy>
  <cp:revision>7</cp:revision>
  <dcterms:modified xsi:type="dcterms:W3CDTF">2020-08-19T16:45:01Z</dcterms:modified>
</cp:coreProperties>
</file>