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E406B-4BF4-4293-9D91-91DC691AFEC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9157-8B0D-4277-BF2B-A05E7FC75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Animal Bites –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</a:t>
            </a:r>
            <a:r>
              <a:rPr lang="en-US" dirty="0" err="1" smtClean="0"/>
              <a:t>vs</a:t>
            </a:r>
            <a:r>
              <a:rPr lang="en-US" dirty="0" smtClean="0"/>
              <a:t> Cats Bites -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195888" cy="264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394560" cy="273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7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Species - Bites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28" y="2057400"/>
            <a:ext cx="67818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there any null values? If yes then how much?</a:t>
            </a:r>
          </a:p>
          <a:p>
            <a:r>
              <a:rPr lang="en-US" dirty="0" smtClean="0"/>
              <a:t>What are the animals involved in it?</a:t>
            </a:r>
          </a:p>
          <a:p>
            <a:r>
              <a:rPr lang="en-US" dirty="0" smtClean="0"/>
              <a:t>Which animal bites the human most?</a:t>
            </a:r>
          </a:p>
          <a:p>
            <a:r>
              <a:rPr lang="en-US" dirty="0" smtClean="0"/>
              <a:t>Dog bites are more as per the data. So need to look for which dog breed involved more?</a:t>
            </a:r>
          </a:p>
          <a:p>
            <a:r>
              <a:rPr lang="en-US" dirty="0" smtClean="0"/>
              <a:t>Now it’s time to look for the gender?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asked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the count of dog bites in each year?</a:t>
            </a:r>
          </a:p>
          <a:p>
            <a:r>
              <a:rPr lang="en-US" dirty="0" smtClean="0"/>
              <a:t>Take the count of dog bites in each month?</a:t>
            </a:r>
          </a:p>
          <a:p>
            <a:r>
              <a:rPr lang="en-US" dirty="0" smtClean="0"/>
              <a:t>Look for the results of rabies spread on which gender?</a:t>
            </a:r>
          </a:p>
          <a:p>
            <a:r>
              <a:rPr lang="en-US" dirty="0" smtClean="0"/>
              <a:t>Look for the data where it attacked Head or Body.</a:t>
            </a:r>
          </a:p>
          <a:p>
            <a:r>
              <a:rPr lang="en-US" dirty="0" smtClean="0"/>
              <a:t>Start looking for the cats bites with gender specification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1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data, Dogs are involved more in bites</a:t>
            </a:r>
          </a:p>
          <a:p>
            <a:r>
              <a:rPr lang="en-US" dirty="0" smtClean="0"/>
              <a:t>Next position is taken by Cats.</a:t>
            </a:r>
          </a:p>
          <a:p>
            <a:r>
              <a:rPr lang="en-US" dirty="0" smtClean="0"/>
              <a:t>In the dog breeds, pit bull impacted more bites on human.</a:t>
            </a:r>
          </a:p>
          <a:p>
            <a:r>
              <a:rPr lang="en-US" dirty="0" smtClean="0"/>
              <a:t>Male dogs are involved more in bites.</a:t>
            </a:r>
          </a:p>
          <a:p>
            <a:r>
              <a:rPr lang="en-US" dirty="0" smtClean="0"/>
              <a:t>Dog bites are more in April to August.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Rabies are caused due to the unknown breeds.</a:t>
            </a:r>
          </a:p>
          <a:p>
            <a:r>
              <a:rPr lang="en-US" dirty="0" smtClean="0"/>
              <a:t>Male cats are involved more in bites.</a:t>
            </a:r>
          </a:p>
          <a:p>
            <a:r>
              <a:rPr lang="en-US" dirty="0" smtClean="0"/>
              <a:t>Cat bites are more in June to August.</a:t>
            </a:r>
          </a:p>
          <a:p>
            <a:r>
              <a:rPr lang="en-US" dirty="0" smtClean="0"/>
              <a:t>Apart from Dog and Cat, Bats attacked human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2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5054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29920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18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</a:t>
            </a:r>
            <a:r>
              <a:rPr lang="en-US" dirty="0" err="1" smtClean="0"/>
              <a:t>vs</a:t>
            </a:r>
            <a:r>
              <a:rPr lang="en-US" dirty="0" smtClean="0"/>
              <a:t> Cats -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7" y="2514600"/>
            <a:ext cx="3581400" cy="256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799"/>
            <a:ext cx="3429000" cy="24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Dogs </a:t>
            </a:r>
            <a:r>
              <a:rPr lang="en-US" dirty="0" err="1" smtClean="0"/>
              <a:t>vs</a:t>
            </a:r>
            <a:r>
              <a:rPr lang="en-US" dirty="0" smtClean="0"/>
              <a:t> Cats Bites -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600200"/>
            <a:ext cx="62293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78" y="3848100"/>
            <a:ext cx="4564643" cy="235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3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231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Animal Bites – Data Analysis</vt:lpstr>
      <vt:lpstr>Questions asked - Analysis</vt:lpstr>
      <vt:lpstr>Questions asked - Analysis</vt:lpstr>
      <vt:lpstr>Trends Analyzed</vt:lpstr>
      <vt:lpstr>Trends Analyzed</vt:lpstr>
      <vt:lpstr>Visualizations</vt:lpstr>
      <vt:lpstr>Visualizations</vt:lpstr>
      <vt:lpstr>Dogs vs Cats - Gender</vt:lpstr>
      <vt:lpstr>Dogs vs Cats Bites - Year</vt:lpstr>
      <vt:lpstr>Dogs vs Cats Bites - Month</vt:lpstr>
      <vt:lpstr>Other Species - Bites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Bites – Data Analysis</dc:title>
  <dc:creator>ADMIN</dc:creator>
  <cp:lastModifiedBy>ADMIN</cp:lastModifiedBy>
  <cp:revision>4</cp:revision>
  <dcterms:created xsi:type="dcterms:W3CDTF">2021-07-08T14:52:52Z</dcterms:created>
  <dcterms:modified xsi:type="dcterms:W3CDTF">2021-07-08T16:42:26Z</dcterms:modified>
</cp:coreProperties>
</file>