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CCEC-D5C6-A6A0-F36B-D01229D2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FB70BD-54E5-268B-B40C-D4A03043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B1C-CABD-50CE-8275-C15EB81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43689-CE7C-05EB-E7CA-3E85D0E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D4EB7-B2D3-128E-3D5F-120A4D37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BB745-4516-1DE8-C6CD-0D85521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19F11D-47F2-20E4-6799-64728D6A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85795-8244-FB5B-2B4E-9FFD7D41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5FE60-A5E2-6D09-CB4F-7877811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A2C08-9DC3-6329-74A2-4CEC89B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A5CD75-AC55-DA6C-4BBF-9BBB0005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08E07-5276-B884-D8FD-7DE31717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87987D-BE0F-F465-D712-3C464594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95E99-F379-8FDF-C4B1-24F303E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8B57F-8EA0-9469-87C2-5BA6C774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8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9701A-BB43-8FA7-4924-962B7006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1DB01-EADE-D122-4577-2A1B1CB8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954C5-9447-ACEB-712D-02920F6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CDD9C-BB06-2E83-8FF2-2081EA3E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1D62A-3C32-B1B9-43A9-A7F22CA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5B070-35D9-97AD-F56E-85056B25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2CFFB9-1F27-3D12-EDBA-FA69C09B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3D491-7FDE-A1EE-67FF-4D8ED17C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D4DE5-EB38-4B86-46D8-D71FEC0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0B913-BEB2-D1C7-2045-EC8B6EF0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4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AADFA-6986-82B9-C955-BBC1B2D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0E730-7963-7753-C28C-21A9626D3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9AC715-5B0A-A862-008E-580DA9DB9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66E80-566A-BEDB-F861-DEFA1651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E276C-27A4-9103-2AB8-F66D1D3C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61E88-5CE7-B3F6-21A2-7A0A46E7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7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206EA-7506-6191-639C-9DC2058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D5B62D-6512-2A42-6A54-33384564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914542-91F0-518F-257E-ECA010D3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9F5A2E-6E73-678C-BDC0-8CE2F7BE8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41B08E-96FD-B4FF-EF4D-A779357A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8DB7D5-76AF-6871-6279-6EC44602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A35451-8491-1706-000C-A45E686D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5C32C9-8F86-824E-E5E5-8DC56087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C5162-4BC2-D777-1431-7164C5EF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2582C5-4F5A-C0F2-53A1-45B78A44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4A00BC-3783-E875-031B-7D460FE8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ACB307-A264-6430-7392-3B9C51FF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B2B882-6A62-87BA-AA76-D25FC1F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09F8AA-0ACF-D47A-A0D2-3B371CFD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4242-C747-FAA5-2355-2821D2A1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C051-5446-62F7-61D7-4CD69B6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654E0-5D81-9BC2-C892-73858A85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BCD3B8-B173-5FC0-DE76-279B5E062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B9F4-E07A-BAB6-EA6D-8A67FA6D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1490C-01F7-CF75-88F6-529FF61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BC3DF-F9E7-B3DE-0F29-C2D02A3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0502-9524-72BE-C662-1449E11D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2FECE7-D8FB-A4CE-8DB6-337ACF932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C0B1C1-7503-6098-8768-B73B4141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A719B-63B7-AD81-7394-3823375A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55134D-E8D1-0B30-E5D6-5951E095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9E022A-B7BB-7B29-1CA7-F5D8902E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8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F9A4C7-34D8-BD04-9E6B-404CB55B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9E188-78EC-049E-99B0-FD31C9DC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151BD-168E-95F0-6841-752671B95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9ECAB-5C12-4538-8226-8BF515BEAD14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D013B6-69AD-C7AC-D3D9-6BD54AA54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36765-102E-6DB4-0C03-09D5177BA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FB288-25F6-4E2D-BE7F-386948CDD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B90333-A419-2B25-EE1A-C58C965A890B}"/>
              </a:ext>
            </a:extLst>
          </p:cNvPr>
          <p:cNvSpPr txBox="1"/>
          <p:nvPr/>
        </p:nvSpPr>
        <p:spPr>
          <a:xfrm>
            <a:off x="807962" y="469295"/>
            <a:ext cx="11093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modes de fonctionnement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bras est  piloté par un joystick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angles du bras sont pilotés par une manette </a:t>
            </a:r>
            <a:r>
              <a:rPr lang="fr-FR" dirty="0" err="1"/>
              <a:t>xbox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 position de la pince est pilotée par une manette </a:t>
            </a:r>
            <a:r>
              <a:rPr lang="fr-FR" dirty="0" err="1"/>
              <a:t>xbox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bras est attrape un objet tout seul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8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17AAC-1856-2530-3422-4CA92486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496D02C-905D-7922-1795-95A3E4913BAE}"/>
              </a:ext>
            </a:extLst>
          </p:cNvPr>
          <p:cNvSpPr/>
          <p:nvPr/>
        </p:nvSpPr>
        <p:spPr>
          <a:xfrm>
            <a:off x="1117600" y="483809"/>
            <a:ext cx="1804609" cy="43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Ordinateur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072EFFB-4227-464A-7FC6-FFEF12B8B736}"/>
              </a:ext>
            </a:extLst>
          </p:cNvPr>
          <p:cNvSpPr/>
          <p:nvPr/>
        </p:nvSpPr>
        <p:spPr>
          <a:xfrm>
            <a:off x="5038876" y="483809"/>
            <a:ext cx="1804609" cy="43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84A6E4-0B87-9FA4-BDF2-DBC7570102A2}"/>
              </a:ext>
            </a:extLst>
          </p:cNvPr>
          <p:cNvSpPr/>
          <p:nvPr/>
        </p:nvSpPr>
        <p:spPr>
          <a:xfrm>
            <a:off x="1078895" y="2092476"/>
            <a:ext cx="2481943" cy="1647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choisit le mode de fonctionnement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605FB00-07DA-8207-09ED-B3C0D91983AD}"/>
              </a:ext>
            </a:extLst>
          </p:cNvPr>
          <p:cNvSpPr/>
          <p:nvPr/>
        </p:nvSpPr>
        <p:spPr>
          <a:xfrm>
            <a:off x="3103638" y="3347962"/>
            <a:ext cx="2481943" cy="1647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Interaction manette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3C59B8C-1610-71C0-525A-CB16A347929E}"/>
              </a:ext>
            </a:extLst>
          </p:cNvPr>
          <p:cNvSpPr/>
          <p:nvPr/>
        </p:nvSpPr>
        <p:spPr>
          <a:xfrm>
            <a:off x="4755847" y="4501847"/>
            <a:ext cx="2481943" cy="1647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bras bouge</a:t>
            </a:r>
          </a:p>
        </p:txBody>
      </p:sp>
    </p:spTree>
    <p:extLst>
      <p:ext uri="{BB962C8B-B14F-4D97-AF65-F5344CB8AC3E}">
        <p14:creationId xmlns:p14="http://schemas.microsoft.com/office/powerpoint/2010/main" val="1579651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GAME Noé</dc:creator>
  <cp:lastModifiedBy>GAME Noé</cp:lastModifiedBy>
  <cp:revision>1</cp:revision>
  <dcterms:created xsi:type="dcterms:W3CDTF">2025-01-03T13:27:22Z</dcterms:created>
  <dcterms:modified xsi:type="dcterms:W3CDTF">2025-01-03T13:33:22Z</dcterms:modified>
</cp:coreProperties>
</file>