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79703E-B266-468B-A88D-56B54D4D2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246FC28-00B8-4E96-878F-22D3424D8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58D9CD7-6F04-48FA-A7E1-3E803A1A9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3BC3-6034-4CA9-9F11-D6FFCC132350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98EB62F-D594-443D-99C7-5E7A3A1E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E6D1D8A-75FF-4AAC-92C7-4F01D53B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273E-B0AA-4D90-BC8D-ABE0662D67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648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E090BE-9B59-49D9-BC10-32BCC718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668ECEF-63D4-4076-AAEC-2F2DAE982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745B1D6-27B4-4D9A-AB8E-B9722995B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3BC3-6034-4CA9-9F11-D6FFCC132350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396F66C-C797-4221-A924-6C828ABC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00EEF97-BB6F-4C84-8F51-67C5D037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273E-B0AA-4D90-BC8D-ABE0662D67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175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6C462AC-BE93-48BF-8631-05E51254A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7B38577-712A-45C3-91C2-D9BD3F548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C57BC57-5F24-485D-881C-5B286D985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3BC3-6034-4CA9-9F11-D6FFCC132350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50011BC-DEC3-4EA9-BC97-3E78609E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76CEEE5-F297-443C-B9D2-A45682AF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273E-B0AA-4D90-BC8D-ABE0662D67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007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5B1FEE-B005-46FF-B61E-4CDAC7FC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70BE6D-0360-4011-B891-5C1F24EB5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4635E01-BA0D-47A3-8267-20F641E36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3BC3-6034-4CA9-9F11-D6FFCC132350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9B01F9F-DCDF-4FEC-B0E8-2157F3FF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FBA8AA9-C622-4047-9AF7-95BCAEE5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273E-B0AA-4D90-BC8D-ABE0662D67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373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5ACB96-846A-495A-874A-F89A26420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FBC38E7-F190-44E0-A9B3-6C3D39DF1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19DF598-1213-4336-A4E4-C40E57F33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3BC3-6034-4CA9-9F11-D6FFCC132350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3A6B6B9-855F-409A-9C84-75B4B510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33FD5CD-C18C-4440-B87E-FDBBDCD3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273E-B0AA-4D90-BC8D-ABE0662D67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708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0D6517-D320-4F8E-8F58-480B10A6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E6B7C0-00E3-4C5A-959D-FF96D7074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B39E7DA-A878-4579-9547-30AD5C757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1805608-7530-4C52-BC3E-7EA7909A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3BC3-6034-4CA9-9F11-D6FFCC132350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5DC2A38-33C9-4049-9451-4CCC774A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8B53BA5-3864-403F-BCC7-D59C6693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273E-B0AA-4D90-BC8D-ABE0662D67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885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311B28-0910-4291-8E42-108A02551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BD3E0E9-D0FC-4C0C-A5E5-681FA326D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9D81716-D4F0-4315-9D59-C97B13948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5F9D3C1-6B52-425B-8658-BEC235FBD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DADA600-8A04-48D2-BD56-D0CF301A3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A216C53-493D-46D4-8D6D-411323BA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3BC3-6034-4CA9-9F11-D6FFCC132350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3B16E01-BE01-45C0-8EAE-6CCEC179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04C852F-3B80-4476-B49C-880AC526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273E-B0AA-4D90-BC8D-ABE0662D67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978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BB1C04-6B8A-496B-9C4D-42517DB3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89B3C75-1289-4D07-8CA2-B4548B6C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3BC3-6034-4CA9-9F11-D6FFCC132350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F1CBE7C-5812-4AE6-9446-9BAF258DA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8B96DE1-7F2C-489F-BB20-893189E4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273E-B0AA-4D90-BC8D-ABE0662D67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603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D3F2D94-3579-40BD-A3C6-509694015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3BC3-6034-4CA9-9F11-D6FFCC132350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B8D858A-BBA9-4E37-AB42-F071EA7D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97596F7-5F04-4DE5-AFF4-19E3194A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273E-B0AA-4D90-BC8D-ABE0662D67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368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B05517-0D67-4699-B336-2525186F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F92A8F1-B34D-4AFF-8151-75A3BB10D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2976573-668A-4DA6-9F70-15984BF67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8DCD2E9-5845-4253-9EB4-03718CE5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3BC3-6034-4CA9-9F11-D6FFCC132350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0AF59CF-52E0-45CB-806A-47CAD27A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7DD71A5-3526-4F9E-ACD7-1D4800E4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273E-B0AA-4D90-BC8D-ABE0662D67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954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79DEE5-7DD8-42F6-81BB-D4B6D42D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E5D99AF-677B-40A6-B74A-9311F51DE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8F8AB46-A24A-4795-AB53-142944ACF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2F5AC19-740E-4A70-930E-B531ED638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3BC3-6034-4CA9-9F11-D6FFCC132350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3226051-C364-46E1-98F8-20AE3FDA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D349BC1-7CD0-4B7D-82C6-501C9286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273E-B0AA-4D90-BC8D-ABE0662D67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462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9FD6062-047B-4522-A0FB-F1BD7E3C8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1F5650F-6412-46B0-8D75-ED1DA40E0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1C627B6-1C11-4C70-AA8D-57127895D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73BC3-6034-4CA9-9F11-D6FFCC132350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C8433C8-8F63-45BE-8448-2AA5D0473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C3ECC10-B1B3-4D9B-A34E-165786C8B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0273E-B0AA-4D90-BC8D-ABE0662D67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206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47C21E4F-429A-4E6B-93B4-3DB52D983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63" y="384314"/>
            <a:ext cx="10629900" cy="3380753"/>
          </a:xfrm>
          <a:prstGeom prst="rect">
            <a:avLst/>
          </a:prstGeom>
        </p:spPr>
      </p:pic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60F7123C-6ACE-4AB3-9D86-93AAEBC58181}"/>
              </a:ext>
            </a:extLst>
          </p:cNvPr>
          <p:cNvCxnSpPr/>
          <p:nvPr/>
        </p:nvCxnSpPr>
        <p:spPr>
          <a:xfrm>
            <a:off x="2623930" y="4518991"/>
            <a:ext cx="10734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93330306-A913-4A1B-99B9-EA6541AB7B08}"/>
              </a:ext>
            </a:extLst>
          </p:cNvPr>
          <p:cNvCxnSpPr/>
          <p:nvPr/>
        </p:nvCxnSpPr>
        <p:spPr>
          <a:xfrm>
            <a:off x="3677478" y="4525617"/>
            <a:ext cx="10734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C779FCA9-B9F7-440F-8C76-8EC148D425C4}"/>
              </a:ext>
            </a:extLst>
          </p:cNvPr>
          <p:cNvCxnSpPr/>
          <p:nvPr/>
        </p:nvCxnSpPr>
        <p:spPr>
          <a:xfrm>
            <a:off x="4731026" y="4518991"/>
            <a:ext cx="10734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etin kutusu 9">
            <a:extLst>
              <a:ext uri="{FF2B5EF4-FFF2-40B4-BE49-F238E27FC236}">
                <a16:creationId xmlns:a16="http://schemas.microsoft.com/office/drawing/2014/main" id="{561F9D9A-3438-40AB-B053-4DD5F2F1BE59}"/>
              </a:ext>
            </a:extLst>
          </p:cNvPr>
          <p:cNvSpPr txBox="1"/>
          <p:nvPr/>
        </p:nvSpPr>
        <p:spPr>
          <a:xfrm>
            <a:off x="0" y="4346712"/>
            <a:ext cx="243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data_60sec_no_overlap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4C2B17F3-92DD-44ED-981E-34F3A8418F3C}"/>
              </a:ext>
            </a:extLst>
          </p:cNvPr>
          <p:cNvSpPr txBox="1"/>
          <p:nvPr/>
        </p:nvSpPr>
        <p:spPr>
          <a:xfrm>
            <a:off x="0" y="4976188"/>
            <a:ext cx="254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data_120sec_no_overlap</a:t>
            </a:r>
          </a:p>
        </p:txBody>
      </p: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D3F5DB70-AC4D-4947-A61D-34C32146668F}"/>
              </a:ext>
            </a:extLst>
          </p:cNvPr>
          <p:cNvCxnSpPr>
            <a:cxnSpLocks/>
          </p:cNvCxnSpPr>
          <p:nvPr/>
        </p:nvCxnSpPr>
        <p:spPr>
          <a:xfrm>
            <a:off x="2617304" y="5201476"/>
            <a:ext cx="21402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DAA48EFB-684A-45A1-A6F7-ED90E961E1FC}"/>
              </a:ext>
            </a:extLst>
          </p:cNvPr>
          <p:cNvCxnSpPr>
            <a:cxnSpLocks/>
          </p:cNvCxnSpPr>
          <p:nvPr/>
        </p:nvCxnSpPr>
        <p:spPr>
          <a:xfrm>
            <a:off x="4704521" y="5208102"/>
            <a:ext cx="21402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7E4C57AF-6196-423F-8B0E-2CBAB3927FF8}"/>
              </a:ext>
            </a:extLst>
          </p:cNvPr>
          <p:cNvCxnSpPr/>
          <p:nvPr/>
        </p:nvCxnSpPr>
        <p:spPr>
          <a:xfrm>
            <a:off x="5777948" y="4518991"/>
            <a:ext cx="10734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B46D5283-8A87-4A18-B5C2-54A0B5C0C9D9}"/>
              </a:ext>
            </a:extLst>
          </p:cNvPr>
          <p:cNvSpPr txBox="1"/>
          <p:nvPr/>
        </p:nvSpPr>
        <p:spPr>
          <a:xfrm>
            <a:off x="6851374" y="4280452"/>
            <a:ext cx="72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…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7A2B0043-3794-400F-8467-306E4B4E49C6}"/>
              </a:ext>
            </a:extLst>
          </p:cNvPr>
          <p:cNvSpPr txBox="1"/>
          <p:nvPr/>
        </p:nvSpPr>
        <p:spPr>
          <a:xfrm>
            <a:off x="6911008" y="4976190"/>
            <a:ext cx="57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…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E969B316-7ACD-47BD-9085-6A699A07F331}"/>
              </a:ext>
            </a:extLst>
          </p:cNvPr>
          <p:cNvSpPr txBox="1"/>
          <p:nvPr/>
        </p:nvSpPr>
        <p:spPr>
          <a:xfrm>
            <a:off x="2928730" y="425394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b="1" dirty="0">
                <a:solidFill>
                  <a:srgbClr val="FF0000"/>
                </a:solidFill>
              </a:rPr>
              <a:t>60 </a:t>
            </a:r>
            <a:r>
              <a:rPr lang="tr-TR" sz="1200" b="1" dirty="0" err="1">
                <a:solidFill>
                  <a:srgbClr val="FF0000"/>
                </a:solidFill>
              </a:rPr>
              <a:t>sn</a:t>
            </a:r>
            <a:endParaRPr lang="tr-TR" sz="1200" b="1" dirty="0">
              <a:solidFill>
                <a:srgbClr val="FF0000"/>
              </a:solidFill>
            </a:endParaRP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3ECAE390-523B-47FB-B50D-26C182DBCC6C}"/>
              </a:ext>
            </a:extLst>
          </p:cNvPr>
          <p:cNvSpPr txBox="1"/>
          <p:nvPr/>
        </p:nvSpPr>
        <p:spPr>
          <a:xfrm>
            <a:off x="7063409" y="4174434"/>
            <a:ext cx="4823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Traindata.csv deki Her satir ilgili cevrimin 60 </a:t>
            </a:r>
            <a:r>
              <a:rPr lang="tr-TR" dirty="0" err="1"/>
              <a:t>snlik</a:t>
            </a:r>
            <a:r>
              <a:rPr lang="tr-TR" dirty="0"/>
              <a:t> kesiti. Kesitler birbiriyle </a:t>
            </a:r>
            <a:r>
              <a:rPr lang="tr-TR" dirty="0" err="1"/>
              <a:t>cakismiyor</a:t>
            </a:r>
            <a:r>
              <a:rPr lang="tr-TR" dirty="0"/>
              <a:t>.</a:t>
            </a:r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14F1926C-AB42-4118-AEF6-8FE2593AD589}"/>
              </a:ext>
            </a:extLst>
          </p:cNvPr>
          <p:cNvSpPr txBox="1"/>
          <p:nvPr/>
        </p:nvSpPr>
        <p:spPr>
          <a:xfrm>
            <a:off x="7136297" y="5015944"/>
            <a:ext cx="4641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Traindata.csv deki Her satir ilgili cevrimin 120 </a:t>
            </a:r>
            <a:r>
              <a:rPr lang="tr-TR" dirty="0" err="1"/>
              <a:t>snlik</a:t>
            </a:r>
            <a:r>
              <a:rPr lang="tr-TR" dirty="0"/>
              <a:t> kesiti. Kesitler birbiriyle </a:t>
            </a:r>
            <a:r>
              <a:rPr lang="tr-TR" dirty="0" err="1"/>
              <a:t>cakismiyor</a:t>
            </a:r>
            <a:r>
              <a:rPr lang="tr-TR" dirty="0"/>
              <a:t>.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4964519F-0336-49EE-A927-8F76FD501F1B}"/>
              </a:ext>
            </a:extLst>
          </p:cNvPr>
          <p:cNvSpPr txBox="1"/>
          <p:nvPr/>
        </p:nvSpPr>
        <p:spPr>
          <a:xfrm>
            <a:off x="3299791" y="4956314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b="1" dirty="0">
                <a:solidFill>
                  <a:srgbClr val="FF0000"/>
                </a:solidFill>
              </a:rPr>
              <a:t>120 </a:t>
            </a:r>
            <a:r>
              <a:rPr lang="tr-TR" sz="1200" b="1" dirty="0" err="1">
                <a:solidFill>
                  <a:srgbClr val="FF0000"/>
                </a:solidFill>
              </a:rPr>
              <a:t>sn</a:t>
            </a:r>
            <a:endParaRPr lang="tr-TR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143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52</Words>
  <Application>Microsoft Office PowerPoint</Application>
  <PresentationFormat>Geniş ekran</PresentationFormat>
  <Paragraphs>8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Barış Kalaycı</dc:creator>
  <cp:lastModifiedBy>Barış Kalaycı</cp:lastModifiedBy>
  <cp:revision>3</cp:revision>
  <dcterms:created xsi:type="dcterms:W3CDTF">2020-11-23T21:41:14Z</dcterms:created>
  <dcterms:modified xsi:type="dcterms:W3CDTF">2020-11-24T08:02:22Z</dcterms:modified>
</cp:coreProperties>
</file>