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29" r:id="rId3"/>
    <p:sldId id="342" r:id="rId4"/>
    <p:sldId id="343" r:id="rId5"/>
    <p:sldId id="345" r:id="rId6"/>
    <p:sldId id="328" r:id="rId7"/>
    <p:sldId id="336" r:id="rId8"/>
    <p:sldId id="337" r:id="rId9"/>
    <p:sldId id="393" r:id="rId10"/>
    <p:sldId id="344" r:id="rId11"/>
    <p:sldId id="338" r:id="rId12"/>
    <p:sldId id="341" r:id="rId13"/>
    <p:sldId id="339" r:id="rId14"/>
    <p:sldId id="346" r:id="rId15"/>
    <p:sldId id="386" r:id="rId16"/>
    <p:sldId id="388"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1B1C"/>
    <a:srgbClr val="645A53"/>
    <a:srgbClr val="EA5252"/>
    <a:srgbClr val="FFB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showGuides="1">
      <p:cViewPr>
        <p:scale>
          <a:sx n="100" d="100"/>
          <a:sy n="100" d="100"/>
        </p:scale>
        <p:origin x="72" y="2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9B0FE44A-60BF-4ED3-A9BD-90942CEEE884}"/>
    <pc:docChg chg="custSel modSld">
      <pc:chgData name="Erkan ŞİRİN" userId="7f10ce1d6aaf8c5d" providerId="LiveId" clId="{9B0FE44A-60BF-4ED3-A9BD-90942CEEE884}" dt="2019-05-06T06:45:15.043" v="640" actId="20577"/>
      <pc:docMkLst>
        <pc:docMk/>
      </pc:docMkLst>
      <pc:sldChg chg="delSp modSp">
        <pc:chgData name="Erkan ŞİRİN" userId="7f10ce1d6aaf8c5d" providerId="LiveId" clId="{9B0FE44A-60BF-4ED3-A9BD-90942CEEE884}" dt="2019-05-06T06:15:53.390" v="49" actId="122"/>
        <pc:sldMkLst>
          <pc:docMk/>
          <pc:sldMk cId="2918214722" sldId="256"/>
        </pc:sldMkLst>
        <pc:spChg chg="mod">
          <ac:chgData name="Erkan ŞİRİN" userId="7f10ce1d6aaf8c5d" providerId="LiveId" clId="{9B0FE44A-60BF-4ED3-A9BD-90942CEEE884}" dt="2019-05-06T06:15:49.938" v="47" actId="1076"/>
          <ac:spMkLst>
            <pc:docMk/>
            <pc:sldMk cId="2918214722" sldId="256"/>
            <ac:spMk id="4" creationId="{424A21BB-7B81-40BA-B1C9-62E84447A657}"/>
          </ac:spMkLst>
        </pc:spChg>
        <pc:spChg chg="mod">
          <ac:chgData name="Erkan ŞİRİN" userId="7f10ce1d6aaf8c5d" providerId="LiveId" clId="{9B0FE44A-60BF-4ED3-A9BD-90942CEEE884}" dt="2019-05-06T06:15:53.390" v="49" actId="122"/>
          <ac:spMkLst>
            <pc:docMk/>
            <pc:sldMk cId="2918214722" sldId="256"/>
            <ac:spMk id="5" creationId="{2F3F6B1B-C576-4C5E-89BF-9AA33D5D6F7A}"/>
          </ac:spMkLst>
        </pc:spChg>
        <pc:picChg chg="del">
          <ac:chgData name="Erkan ŞİRİN" userId="7f10ce1d6aaf8c5d" providerId="LiveId" clId="{9B0FE44A-60BF-4ED3-A9BD-90942CEEE884}" dt="2019-05-06T06:15:39.978" v="45" actId="478"/>
          <ac:picMkLst>
            <pc:docMk/>
            <pc:sldMk cId="2918214722" sldId="256"/>
            <ac:picMk id="7" creationId="{2571EC47-47A3-4ABA-9D16-B8D1DC8229BE}"/>
          </ac:picMkLst>
        </pc:picChg>
        <pc:picChg chg="del">
          <ac:chgData name="Erkan ŞİRİN" userId="7f10ce1d6aaf8c5d" providerId="LiveId" clId="{9B0FE44A-60BF-4ED3-A9BD-90942CEEE884}" dt="2019-05-06T06:15:39.978" v="45" actId="478"/>
          <ac:picMkLst>
            <pc:docMk/>
            <pc:sldMk cId="2918214722" sldId="256"/>
            <ac:picMk id="9" creationId="{787E92D9-51BB-473E-8936-BED166D888E4}"/>
          </ac:picMkLst>
        </pc:picChg>
        <pc:picChg chg="del">
          <ac:chgData name="Erkan ŞİRİN" userId="7f10ce1d6aaf8c5d" providerId="LiveId" clId="{9B0FE44A-60BF-4ED3-A9BD-90942CEEE884}" dt="2019-05-06T06:15:39.978" v="45" actId="478"/>
          <ac:picMkLst>
            <pc:docMk/>
            <pc:sldMk cId="2918214722" sldId="256"/>
            <ac:picMk id="11" creationId="{BE0AACA4-D4BA-416E-9DB0-B0D4AC0F5EBB}"/>
          </ac:picMkLst>
        </pc:picChg>
      </pc:sldChg>
      <pc:sldChg chg="modSp">
        <pc:chgData name="Erkan ŞİRİN" userId="7f10ce1d6aaf8c5d" providerId="LiveId" clId="{9B0FE44A-60BF-4ED3-A9BD-90942CEEE884}" dt="2019-05-06T06:45:15.043" v="640" actId="20577"/>
        <pc:sldMkLst>
          <pc:docMk/>
          <pc:sldMk cId="3627367780" sldId="328"/>
        </pc:sldMkLst>
        <pc:spChg chg="mod">
          <ac:chgData name="Erkan ŞİRİN" userId="7f10ce1d6aaf8c5d" providerId="LiveId" clId="{9B0FE44A-60BF-4ED3-A9BD-90942CEEE884}" dt="2019-05-06T06:45:15.043" v="640" actId="20577"/>
          <ac:spMkLst>
            <pc:docMk/>
            <pc:sldMk cId="3627367780" sldId="328"/>
            <ac:spMk id="3" creationId="{2DC8A280-C738-452F-B627-12CB68E50CC1}"/>
          </ac:spMkLst>
        </pc:spChg>
      </pc:sldChg>
      <pc:sldChg chg="addSp modSp">
        <pc:chgData name="Erkan ŞİRİN" userId="7f10ce1d6aaf8c5d" providerId="LiveId" clId="{9B0FE44A-60BF-4ED3-A9BD-90942CEEE884}" dt="2019-05-06T06:25:16.753" v="629" actId="1076"/>
        <pc:sldMkLst>
          <pc:docMk/>
          <pc:sldMk cId="2883417890" sldId="329"/>
        </pc:sldMkLst>
        <pc:spChg chg="add mod">
          <ac:chgData name="Erkan ŞİRİN" userId="7f10ce1d6aaf8c5d" providerId="LiveId" clId="{9B0FE44A-60BF-4ED3-A9BD-90942CEEE884}" dt="2019-05-06T06:25:16.753" v="629" actId="1076"/>
          <ac:spMkLst>
            <pc:docMk/>
            <pc:sldMk cId="2883417890" sldId="329"/>
            <ac:spMk id="4" creationId="{FF7BC00C-9752-41A8-9C88-7451042D3C5C}"/>
          </ac:spMkLst>
        </pc:spChg>
        <pc:spChg chg="add mod">
          <ac:chgData name="Erkan ŞİRİN" userId="7f10ce1d6aaf8c5d" providerId="LiveId" clId="{9B0FE44A-60BF-4ED3-A9BD-90942CEEE884}" dt="2019-05-06T06:25:06.868" v="627" actId="1076"/>
          <ac:spMkLst>
            <pc:docMk/>
            <pc:sldMk cId="2883417890" sldId="329"/>
            <ac:spMk id="5" creationId="{34DF71B8-B6CB-403D-B382-6A34CAAB5B4E}"/>
          </ac:spMkLst>
        </pc:spChg>
      </pc:sldChg>
    </pc:docChg>
  </pc:docChgLst>
  <pc:docChgLst>
    <pc:chgData name="Erkan ŞİRİN" userId="7f10ce1d6aaf8c5d" providerId="LiveId" clId="{D58FBEED-92FA-47F6-9D9E-9218785E3E2A}"/>
    <pc:docChg chg="undo addSld delSld modSld">
      <pc:chgData name="Erkan ŞİRİN" userId="7f10ce1d6aaf8c5d" providerId="LiveId" clId="{D58FBEED-92FA-47F6-9D9E-9218785E3E2A}" dt="2019-05-20T06:13:25.996" v="523" actId="20577"/>
      <pc:docMkLst>
        <pc:docMk/>
      </pc:docMkLst>
      <pc:sldChg chg="addSp delSp modSp">
        <pc:chgData name="Erkan ŞİRİN" userId="7f10ce1d6aaf8c5d" providerId="LiveId" clId="{D58FBEED-92FA-47F6-9D9E-9218785E3E2A}" dt="2019-05-19T18:38:15.180" v="514" actId="14861"/>
        <pc:sldMkLst>
          <pc:docMk/>
          <pc:sldMk cId="2918214722" sldId="256"/>
        </pc:sldMkLst>
        <pc:spChg chg="mod">
          <ac:chgData name="Erkan ŞİRİN" userId="7f10ce1d6aaf8c5d" providerId="LiveId" clId="{D58FBEED-92FA-47F6-9D9E-9218785E3E2A}" dt="2019-05-19T18:38:15.180" v="514" actId="14861"/>
          <ac:spMkLst>
            <pc:docMk/>
            <pc:sldMk cId="2918214722" sldId="256"/>
            <ac:spMk id="4" creationId="{424A21BB-7B81-40BA-B1C9-62E84447A657}"/>
          </ac:spMkLst>
        </pc:spChg>
        <pc:spChg chg="del mod">
          <ac:chgData name="Erkan ŞİRİN" userId="7f10ce1d6aaf8c5d" providerId="LiveId" clId="{D58FBEED-92FA-47F6-9D9E-9218785E3E2A}" dt="2019-05-19T02:44:32.111" v="75"/>
          <ac:spMkLst>
            <pc:docMk/>
            <pc:sldMk cId="2918214722" sldId="256"/>
            <ac:spMk id="5" creationId="{2F3F6B1B-C576-4C5E-89BF-9AA33D5D6F7A}"/>
          </ac:spMkLst>
        </pc:spChg>
        <pc:picChg chg="add mod ord modCrop">
          <ac:chgData name="Erkan ŞİRİN" userId="7f10ce1d6aaf8c5d" providerId="LiveId" clId="{D58FBEED-92FA-47F6-9D9E-9218785E3E2A}" dt="2019-05-19T02:43:24.568" v="69" actId="1076"/>
          <ac:picMkLst>
            <pc:docMk/>
            <pc:sldMk cId="2918214722" sldId="256"/>
            <ac:picMk id="3" creationId="{71F9858B-0148-4498-87C1-84E0D6409DEC}"/>
          </ac:picMkLst>
        </pc:picChg>
      </pc:sldChg>
      <pc:sldChg chg="modSp">
        <pc:chgData name="Erkan ŞİRİN" userId="7f10ce1d6aaf8c5d" providerId="LiveId" clId="{D58FBEED-92FA-47F6-9D9E-9218785E3E2A}" dt="2019-05-20T06:13:25.996" v="523" actId="20577"/>
        <pc:sldMkLst>
          <pc:docMk/>
          <pc:sldMk cId="3627367780" sldId="328"/>
        </pc:sldMkLst>
        <pc:spChg chg="mod">
          <ac:chgData name="Erkan ŞİRİN" userId="7f10ce1d6aaf8c5d" providerId="LiveId" clId="{D58FBEED-92FA-47F6-9D9E-9218785E3E2A}" dt="2019-05-20T06:13:25.996" v="523" actId="20577"/>
          <ac:spMkLst>
            <pc:docMk/>
            <pc:sldMk cId="3627367780" sldId="328"/>
            <ac:spMk id="3" creationId="{2DC8A280-C738-452F-B627-12CB68E50CC1}"/>
          </ac:spMkLst>
        </pc:spChg>
        <pc:spChg chg="mod">
          <ac:chgData name="Erkan ŞİRİN" userId="7f10ce1d6aaf8c5d" providerId="LiveId" clId="{D58FBEED-92FA-47F6-9D9E-9218785E3E2A}" dt="2019-05-19T02:46:00.506" v="89" actId="20577"/>
          <ac:spMkLst>
            <pc:docMk/>
            <pc:sldMk cId="3627367780" sldId="328"/>
            <ac:spMk id="16" creationId="{00000000-0000-0000-0000-000000000000}"/>
          </ac:spMkLst>
        </pc:spChg>
      </pc:sldChg>
      <pc:sldChg chg="add">
        <pc:chgData name="Erkan ŞİRİN" userId="7f10ce1d6aaf8c5d" providerId="LiveId" clId="{D58FBEED-92FA-47F6-9D9E-9218785E3E2A}" dt="2019-05-19T02:49:48.161" v="95"/>
        <pc:sldMkLst>
          <pc:docMk/>
          <pc:sldMk cId="809421221" sldId="336"/>
        </pc:sldMkLst>
      </pc:sldChg>
      <pc:sldChg chg="modSp add modAnim">
        <pc:chgData name="Erkan ŞİRİN" userId="7f10ce1d6aaf8c5d" providerId="LiveId" clId="{D58FBEED-92FA-47F6-9D9E-9218785E3E2A}" dt="2019-05-19T02:54:58.304" v="505" actId="20577"/>
        <pc:sldMkLst>
          <pc:docMk/>
          <pc:sldMk cId="2519033183" sldId="337"/>
        </pc:sldMkLst>
        <pc:spChg chg="mod">
          <ac:chgData name="Erkan ŞİRİN" userId="7f10ce1d6aaf8c5d" providerId="LiveId" clId="{D58FBEED-92FA-47F6-9D9E-9218785E3E2A}" dt="2019-05-19T02:54:58.304" v="505" actId="20577"/>
          <ac:spMkLst>
            <pc:docMk/>
            <pc:sldMk cId="2519033183" sldId="337"/>
            <ac:spMk id="3" creationId="{2DC8A280-C738-452F-B627-12CB68E50CC1}"/>
          </ac:spMkLst>
        </pc:spChg>
      </pc:sldChg>
    </pc:docChg>
  </pc:docChgLst>
  <pc:docChgLst>
    <pc:chgData name="Erkan ŞİRİN" userId="7f10ce1d6aaf8c5d" providerId="LiveId" clId="{0E0E6E0D-F67B-4125-8FD1-98F3660D98D2}"/>
    <pc:docChg chg="custSel addSld delSld modSld sldOrd">
      <pc:chgData name="Erkan ŞİRİN" userId="7f10ce1d6aaf8c5d" providerId="LiveId" clId="{0E0E6E0D-F67B-4125-8FD1-98F3660D98D2}" dt="2019-07-28T12:22:57.530" v="808" actId="20577"/>
      <pc:docMkLst>
        <pc:docMk/>
      </pc:docMkLst>
      <pc:sldChg chg="modSp">
        <pc:chgData name="Erkan ŞİRİN" userId="7f10ce1d6aaf8c5d" providerId="LiveId" clId="{0E0E6E0D-F67B-4125-8FD1-98F3660D98D2}" dt="2019-07-04T14:25:16.572" v="775" actId="6549"/>
        <pc:sldMkLst>
          <pc:docMk/>
          <pc:sldMk cId="2918214722" sldId="256"/>
        </pc:sldMkLst>
        <pc:spChg chg="mod">
          <ac:chgData name="Erkan ŞİRİN" userId="7f10ce1d6aaf8c5d" providerId="LiveId" clId="{0E0E6E0D-F67B-4125-8FD1-98F3660D98D2}" dt="2019-07-04T14:25:16.572" v="775" actId="6549"/>
          <ac:spMkLst>
            <pc:docMk/>
            <pc:sldMk cId="2918214722" sldId="256"/>
            <ac:spMk id="4" creationId="{424A21BB-7B81-40BA-B1C9-62E84447A657}"/>
          </ac:spMkLst>
        </pc:spChg>
      </pc:sldChg>
      <pc:sldChg chg="modSp">
        <pc:chgData name="Erkan ŞİRİN" userId="7f10ce1d6aaf8c5d" providerId="LiveId" clId="{0E0E6E0D-F67B-4125-8FD1-98F3660D98D2}" dt="2019-06-13T06:22:27.568" v="665" actId="20577"/>
        <pc:sldMkLst>
          <pc:docMk/>
          <pc:sldMk cId="3627367780" sldId="328"/>
        </pc:sldMkLst>
        <pc:spChg chg="mod">
          <ac:chgData name="Erkan ŞİRİN" userId="7f10ce1d6aaf8c5d" providerId="LiveId" clId="{0E0E6E0D-F67B-4125-8FD1-98F3660D98D2}" dt="2019-06-13T06:22:27.568" v="665" actId="20577"/>
          <ac:spMkLst>
            <pc:docMk/>
            <pc:sldMk cId="3627367780" sldId="328"/>
            <ac:spMk id="3" creationId="{2DC8A280-C738-452F-B627-12CB68E50CC1}"/>
          </ac:spMkLst>
        </pc:spChg>
      </pc:sldChg>
      <pc:sldChg chg="addSp modSp">
        <pc:chgData name="Erkan ŞİRİN" userId="7f10ce1d6aaf8c5d" providerId="LiveId" clId="{0E0E6E0D-F67B-4125-8FD1-98F3660D98D2}" dt="2019-06-15T11:02:51.369" v="671" actId="1076"/>
        <pc:sldMkLst>
          <pc:docMk/>
          <pc:sldMk cId="2883417890" sldId="329"/>
        </pc:sldMkLst>
        <pc:spChg chg="add mod">
          <ac:chgData name="Erkan ŞİRİN" userId="7f10ce1d6aaf8c5d" providerId="LiveId" clId="{0E0E6E0D-F67B-4125-8FD1-98F3660D98D2}" dt="2019-06-15T11:02:51.369" v="671" actId="1076"/>
          <ac:spMkLst>
            <pc:docMk/>
            <pc:sldMk cId="2883417890" sldId="329"/>
            <ac:spMk id="2" creationId="{C18A4F09-FF0E-4D70-9F20-F75EC4B9FF06}"/>
          </ac:spMkLst>
        </pc:spChg>
        <pc:spChg chg="mod">
          <ac:chgData name="Erkan ŞİRİN" userId="7f10ce1d6aaf8c5d" providerId="LiveId" clId="{0E0E6E0D-F67B-4125-8FD1-98F3660D98D2}" dt="2019-06-15T10:58:30.245" v="669" actId="1076"/>
          <ac:spMkLst>
            <pc:docMk/>
            <pc:sldMk cId="2883417890" sldId="329"/>
            <ac:spMk id="4" creationId="{FF7BC00C-9752-41A8-9C88-7451042D3C5C}"/>
          </ac:spMkLst>
        </pc:spChg>
        <pc:spChg chg="mod">
          <ac:chgData name="Erkan ŞİRİN" userId="7f10ce1d6aaf8c5d" providerId="LiveId" clId="{0E0E6E0D-F67B-4125-8FD1-98F3660D98D2}" dt="2019-06-15T10:58:30.245" v="669" actId="1076"/>
          <ac:spMkLst>
            <pc:docMk/>
            <pc:sldMk cId="2883417890" sldId="329"/>
            <ac:spMk id="5" creationId="{34DF71B8-B6CB-403D-B382-6A34CAAB5B4E}"/>
          </ac:spMkLst>
        </pc:spChg>
        <pc:spChg chg="mod">
          <ac:chgData name="Erkan ŞİRİN" userId="7f10ce1d6aaf8c5d" providerId="LiveId" clId="{0E0E6E0D-F67B-4125-8FD1-98F3660D98D2}" dt="2019-06-15T10:58:22.729" v="667" actId="1076"/>
          <ac:spMkLst>
            <pc:docMk/>
            <pc:sldMk cId="2883417890" sldId="329"/>
            <ac:spMk id="13" creationId="{00000000-0000-0000-0000-000000000000}"/>
          </ac:spMkLst>
        </pc:spChg>
        <pc:picChg chg="mod">
          <ac:chgData name="Erkan ŞİRİN" userId="7f10ce1d6aaf8c5d" providerId="LiveId" clId="{0E0E6E0D-F67B-4125-8FD1-98F3660D98D2}" dt="2019-06-15T10:58:25.940" v="668" actId="1076"/>
          <ac:picMkLst>
            <pc:docMk/>
            <pc:sldMk cId="2883417890" sldId="329"/>
            <ac:picMk id="3" creationId="{00000000-0000-0000-0000-000000000000}"/>
          </ac:picMkLst>
        </pc:picChg>
      </pc:sldChg>
      <pc:sldChg chg="modSp modAnim">
        <pc:chgData name="Erkan ŞİRİN" userId="7f10ce1d6aaf8c5d" providerId="LiveId" clId="{0E0E6E0D-F67B-4125-8FD1-98F3660D98D2}" dt="2019-06-13T06:04:18.307" v="601" actId="255"/>
        <pc:sldMkLst>
          <pc:docMk/>
          <pc:sldMk cId="2519033183" sldId="337"/>
        </pc:sldMkLst>
        <pc:spChg chg="mod">
          <ac:chgData name="Erkan ŞİRİN" userId="7f10ce1d6aaf8c5d" providerId="LiveId" clId="{0E0E6E0D-F67B-4125-8FD1-98F3660D98D2}" dt="2019-06-13T06:04:18.307" v="601" actId="255"/>
          <ac:spMkLst>
            <pc:docMk/>
            <pc:sldMk cId="2519033183" sldId="337"/>
            <ac:spMk id="3" creationId="{2DC8A280-C738-452F-B627-12CB68E50CC1}"/>
          </ac:spMkLst>
        </pc:spChg>
        <pc:spChg chg="mod">
          <ac:chgData name="Erkan ŞİRİN" userId="7f10ce1d6aaf8c5d" providerId="LiveId" clId="{0E0E6E0D-F67B-4125-8FD1-98F3660D98D2}" dt="2019-06-13T06:00:32.046" v="342" actId="20577"/>
          <ac:spMkLst>
            <pc:docMk/>
            <pc:sldMk cId="2519033183" sldId="337"/>
            <ac:spMk id="16" creationId="{00000000-0000-0000-0000-000000000000}"/>
          </ac:spMkLst>
        </pc:spChg>
      </pc:sldChg>
      <pc:sldChg chg="addSp delSp modSp add delAnim">
        <pc:chgData name="Erkan ŞİRİN" userId="7f10ce1d6aaf8c5d" providerId="LiveId" clId="{0E0E6E0D-F67B-4125-8FD1-98F3660D98D2}" dt="2019-07-28T12:21:17.664" v="779" actId="20577"/>
        <pc:sldMkLst>
          <pc:docMk/>
          <pc:sldMk cId="1944784783" sldId="338"/>
        </pc:sldMkLst>
        <pc:spChg chg="add del mod">
          <ac:chgData name="Erkan ŞİRİN" userId="7f10ce1d6aaf8c5d" providerId="LiveId" clId="{0E0E6E0D-F67B-4125-8FD1-98F3660D98D2}" dt="2019-06-12T19:40:59.645" v="90" actId="478"/>
          <ac:spMkLst>
            <pc:docMk/>
            <pc:sldMk cId="1944784783" sldId="338"/>
            <ac:spMk id="2" creationId="{FACE01D9-9C80-4C5C-83FE-6DB692EBE06D}"/>
          </ac:spMkLst>
        </pc:spChg>
        <pc:spChg chg="del mod">
          <ac:chgData name="Erkan ŞİRİN" userId="7f10ce1d6aaf8c5d" providerId="LiveId" clId="{0E0E6E0D-F67B-4125-8FD1-98F3660D98D2}" dt="2019-06-11T03:32:27.368" v="30" actId="478"/>
          <ac:spMkLst>
            <pc:docMk/>
            <pc:sldMk cId="1944784783" sldId="338"/>
            <ac:spMk id="3" creationId="{2DC8A280-C738-452F-B627-12CB68E50CC1}"/>
          </ac:spMkLst>
        </pc:spChg>
        <pc:spChg chg="mod">
          <ac:chgData name="Erkan ŞİRİN" userId="7f10ce1d6aaf8c5d" providerId="LiveId" clId="{0E0E6E0D-F67B-4125-8FD1-98F3660D98D2}" dt="2019-07-28T12:21:17.664" v="779" actId="20577"/>
          <ac:spMkLst>
            <pc:docMk/>
            <pc:sldMk cId="1944784783" sldId="338"/>
            <ac:spMk id="16" creationId="{00000000-0000-0000-0000-000000000000}"/>
          </ac:spMkLst>
        </pc:spChg>
        <pc:picChg chg="add del mod">
          <ac:chgData name="Erkan ŞİRİN" userId="7f10ce1d6aaf8c5d" providerId="LiveId" clId="{0E0E6E0D-F67B-4125-8FD1-98F3660D98D2}" dt="2019-06-12T19:40:34.422" v="84" actId="478"/>
          <ac:picMkLst>
            <pc:docMk/>
            <pc:sldMk cId="1944784783" sldId="338"/>
            <ac:picMk id="4" creationId="{1E603009-26E8-469D-8544-D43F291576DE}"/>
          </ac:picMkLst>
        </pc:picChg>
        <pc:picChg chg="add mod">
          <ac:chgData name="Erkan ŞİRİN" userId="7f10ce1d6aaf8c5d" providerId="LiveId" clId="{0E0E6E0D-F67B-4125-8FD1-98F3660D98D2}" dt="2019-06-11T03:36:39.522" v="44"/>
          <ac:picMkLst>
            <pc:docMk/>
            <pc:sldMk cId="1944784783" sldId="338"/>
            <ac:picMk id="6" creationId="{73CE6A87-7605-4AD9-97AC-889EDE878737}"/>
          </ac:picMkLst>
        </pc:picChg>
        <pc:picChg chg="add mod">
          <ac:chgData name="Erkan ŞİRİN" userId="7f10ce1d6aaf8c5d" providerId="LiveId" clId="{0E0E6E0D-F67B-4125-8FD1-98F3660D98D2}" dt="2019-06-12T19:41:37.924" v="91"/>
          <ac:picMkLst>
            <pc:docMk/>
            <pc:sldMk cId="1944784783" sldId="338"/>
            <ac:picMk id="1026" creationId="{E6D06054-73FC-444F-9E17-06053F321B5E}"/>
          </ac:picMkLst>
        </pc:picChg>
      </pc:sldChg>
      <pc:sldChg chg="addSp delSp modSp add">
        <pc:chgData name="Erkan ŞİRİN" userId="7f10ce1d6aaf8c5d" providerId="LiveId" clId="{0E0E6E0D-F67B-4125-8FD1-98F3660D98D2}" dt="2019-07-28T12:21:29.547" v="781"/>
        <pc:sldMkLst>
          <pc:docMk/>
          <pc:sldMk cId="915150309" sldId="339"/>
        </pc:sldMkLst>
        <pc:spChg chg="add mod">
          <ac:chgData name="Erkan ŞİRİN" userId="7f10ce1d6aaf8c5d" providerId="LiveId" clId="{0E0E6E0D-F67B-4125-8FD1-98F3660D98D2}" dt="2019-06-17T09:46:44.302" v="740" actId="1035"/>
          <ac:spMkLst>
            <pc:docMk/>
            <pc:sldMk cId="915150309" sldId="339"/>
            <ac:spMk id="2" creationId="{C75F96FF-6A46-4881-9731-DF8F9F85D732}"/>
          </ac:spMkLst>
        </pc:spChg>
        <pc:spChg chg="add mod">
          <ac:chgData name="Erkan ŞİRİN" userId="7f10ce1d6aaf8c5d" providerId="LiveId" clId="{0E0E6E0D-F67B-4125-8FD1-98F3660D98D2}" dt="2019-06-17T09:46:44.302" v="740" actId="1035"/>
          <ac:spMkLst>
            <pc:docMk/>
            <pc:sldMk cId="915150309" sldId="339"/>
            <ac:spMk id="5" creationId="{2E79593C-AA84-4F0F-BB9B-1B5A70AC7FE0}"/>
          </ac:spMkLst>
        </pc:spChg>
        <pc:spChg chg="add mod">
          <ac:chgData name="Erkan ŞİRİN" userId="7f10ce1d6aaf8c5d" providerId="LiveId" clId="{0E0E6E0D-F67B-4125-8FD1-98F3660D98D2}" dt="2019-06-17T09:46:44.302" v="740" actId="1035"/>
          <ac:spMkLst>
            <pc:docMk/>
            <pc:sldMk cId="915150309" sldId="339"/>
            <ac:spMk id="7" creationId="{1D61EBCE-31AA-48F0-8EE0-52989DAEFFDE}"/>
          </ac:spMkLst>
        </pc:spChg>
        <pc:spChg chg="add mod">
          <ac:chgData name="Erkan ŞİRİN" userId="7f10ce1d6aaf8c5d" providerId="LiveId" clId="{0E0E6E0D-F67B-4125-8FD1-98F3660D98D2}" dt="2019-06-17T09:46:44.302" v="740" actId="1035"/>
          <ac:spMkLst>
            <pc:docMk/>
            <pc:sldMk cId="915150309" sldId="339"/>
            <ac:spMk id="8" creationId="{5B34C7BD-5F9F-4405-9C4D-00441BB340B7}"/>
          </ac:spMkLst>
        </pc:spChg>
        <pc:spChg chg="add mod">
          <ac:chgData name="Erkan ŞİRİN" userId="7f10ce1d6aaf8c5d" providerId="LiveId" clId="{0E0E6E0D-F67B-4125-8FD1-98F3660D98D2}" dt="2019-06-17T09:46:44.302" v="740" actId="1035"/>
          <ac:spMkLst>
            <pc:docMk/>
            <pc:sldMk cId="915150309" sldId="339"/>
            <ac:spMk id="9" creationId="{9AC6C4DD-18B1-4B4E-8B1C-24435C353CC0}"/>
          </ac:spMkLst>
        </pc:spChg>
        <pc:spChg chg="add mod">
          <ac:chgData name="Erkan ŞİRİN" userId="7f10ce1d6aaf8c5d" providerId="LiveId" clId="{0E0E6E0D-F67B-4125-8FD1-98F3660D98D2}" dt="2019-06-17T09:46:44.302" v="740" actId="1035"/>
          <ac:spMkLst>
            <pc:docMk/>
            <pc:sldMk cId="915150309" sldId="339"/>
            <ac:spMk id="10" creationId="{47FBF739-3F5B-45FD-8107-1F72088D3BB6}"/>
          </ac:spMkLst>
        </pc:spChg>
        <pc:spChg chg="add mod">
          <ac:chgData name="Erkan ŞİRİN" userId="7f10ce1d6aaf8c5d" providerId="LiveId" clId="{0E0E6E0D-F67B-4125-8FD1-98F3660D98D2}" dt="2019-06-17T09:46:44.302" v="740" actId="1035"/>
          <ac:spMkLst>
            <pc:docMk/>
            <pc:sldMk cId="915150309" sldId="339"/>
            <ac:spMk id="11" creationId="{52D1EF34-F09A-46E2-AA0C-11FE99A49BD0}"/>
          </ac:spMkLst>
        </pc:spChg>
        <pc:spChg chg="add mod">
          <ac:chgData name="Erkan ŞİRİN" userId="7f10ce1d6aaf8c5d" providerId="LiveId" clId="{0E0E6E0D-F67B-4125-8FD1-98F3660D98D2}" dt="2019-06-17T09:46:44.302" v="740" actId="1035"/>
          <ac:spMkLst>
            <pc:docMk/>
            <pc:sldMk cId="915150309" sldId="339"/>
            <ac:spMk id="12" creationId="{B8449501-FF42-4F54-9AB4-EAB024C5090C}"/>
          </ac:spMkLst>
        </pc:spChg>
        <pc:spChg chg="add mod">
          <ac:chgData name="Erkan ŞİRİN" userId="7f10ce1d6aaf8c5d" providerId="LiveId" clId="{0E0E6E0D-F67B-4125-8FD1-98F3660D98D2}" dt="2019-06-17T09:47:22.326" v="774" actId="20577"/>
          <ac:spMkLst>
            <pc:docMk/>
            <pc:sldMk cId="915150309" sldId="339"/>
            <ac:spMk id="13" creationId="{5B07A9B9-9F4D-49B7-A6FB-9971F83F16EF}"/>
          </ac:spMkLst>
        </pc:spChg>
        <pc:spChg chg="add mod">
          <ac:chgData name="Erkan ŞİRİN" userId="7f10ce1d6aaf8c5d" providerId="LiveId" clId="{0E0E6E0D-F67B-4125-8FD1-98F3660D98D2}" dt="2019-06-17T09:46:53.298" v="741" actId="1076"/>
          <ac:spMkLst>
            <pc:docMk/>
            <pc:sldMk cId="915150309" sldId="339"/>
            <ac:spMk id="14" creationId="{5F66CAAC-600E-4CC7-B994-71507352AEC2}"/>
          </ac:spMkLst>
        </pc:spChg>
        <pc:spChg chg="mod">
          <ac:chgData name="Erkan ŞİRİN" userId="7f10ce1d6aaf8c5d" providerId="LiveId" clId="{0E0E6E0D-F67B-4125-8FD1-98F3660D98D2}" dt="2019-07-28T12:21:29.547" v="781"/>
          <ac:spMkLst>
            <pc:docMk/>
            <pc:sldMk cId="915150309" sldId="339"/>
            <ac:spMk id="16" creationId="{00000000-0000-0000-0000-000000000000}"/>
          </ac:spMkLst>
        </pc:spChg>
        <pc:picChg chg="add mod">
          <ac:chgData name="Erkan ŞİRİN" userId="7f10ce1d6aaf8c5d" providerId="LiveId" clId="{0E0E6E0D-F67B-4125-8FD1-98F3660D98D2}" dt="2019-06-11T03:38:10.060" v="51"/>
          <ac:picMkLst>
            <pc:docMk/>
            <pc:sldMk cId="915150309" sldId="339"/>
            <ac:picMk id="3" creationId="{3DC4C4A6-EADF-4792-B7B6-0FFFF50F4D75}"/>
          </ac:picMkLst>
        </pc:picChg>
        <pc:picChg chg="del">
          <ac:chgData name="Erkan ŞİRİN" userId="7f10ce1d6aaf8c5d" providerId="LiveId" clId="{0E0E6E0D-F67B-4125-8FD1-98F3660D98D2}" dt="2019-06-11T03:37:23.043" v="47" actId="478"/>
          <ac:picMkLst>
            <pc:docMk/>
            <pc:sldMk cId="915150309" sldId="339"/>
            <ac:picMk id="4" creationId="{1E603009-26E8-469D-8544-D43F291576DE}"/>
          </ac:picMkLst>
        </pc:picChg>
        <pc:picChg chg="del">
          <ac:chgData name="Erkan ŞİRİN" userId="7f10ce1d6aaf8c5d" providerId="LiveId" clId="{0E0E6E0D-F67B-4125-8FD1-98F3660D98D2}" dt="2019-06-11T03:38:12.380" v="52" actId="478"/>
          <ac:picMkLst>
            <pc:docMk/>
            <pc:sldMk cId="915150309" sldId="339"/>
            <ac:picMk id="6" creationId="{73CE6A87-7605-4AD9-97AC-889EDE878737}"/>
          </ac:picMkLst>
        </pc:picChg>
      </pc:sldChg>
      <pc:sldChg chg="addSp delSp modSp add">
        <pc:chgData name="Erkan ŞİRİN" userId="7f10ce1d6aaf8c5d" providerId="LiveId" clId="{0E0E6E0D-F67B-4125-8FD1-98F3660D98D2}" dt="2019-07-28T12:21:25.638" v="780"/>
        <pc:sldMkLst>
          <pc:docMk/>
          <pc:sldMk cId="2201042094" sldId="341"/>
        </pc:sldMkLst>
        <pc:spChg chg="mod">
          <ac:chgData name="Erkan ŞİRİN" userId="7f10ce1d6aaf8c5d" providerId="LiveId" clId="{0E0E6E0D-F67B-4125-8FD1-98F3660D98D2}" dt="2019-07-28T12:21:25.638" v="780"/>
          <ac:spMkLst>
            <pc:docMk/>
            <pc:sldMk cId="2201042094" sldId="341"/>
            <ac:spMk id="16" creationId="{00000000-0000-0000-0000-000000000000}"/>
          </ac:spMkLst>
        </pc:spChg>
        <pc:picChg chg="add mod">
          <ac:chgData name="Erkan ŞİRİN" userId="7f10ce1d6aaf8c5d" providerId="LiveId" clId="{0E0E6E0D-F67B-4125-8FD1-98F3660D98D2}" dt="2019-06-12T19:46:33.348" v="97"/>
          <ac:picMkLst>
            <pc:docMk/>
            <pc:sldMk cId="2201042094" sldId="341"/>
            <ac:picMk id="2" creationId="{01A57F16-493D-405C-836C-6B2E4612C891}"/>
          </ac:picMkLst>
        </pc:picChg>
        <pc:picChg chg="del">
          <ac:chgData name="Erkan ŞİRİN" userId="7f10ce1d6aaf8c5d" providerId="LiveId" clId="{0E0E6E0D-F67B-4125-8FD1-98F3660D98D2}" dt="2019-06-12T19:45:49.439" v="92" actId="478"/>
          <ac:picMkLst>
            <pc:docMk/>
            <pc:sldMk cId="2201042094" sldId="341"/>
            <ac:picMk id="6" creationId="{73CE6A87-7605-4AD9-97AC-889EDE878737}"/>
          </ac:picMkLst>
        </pc:picChg>
      </pc:sldChg>
      <pc:sldChg chg="modSp add ord modAnim">
        <pc:chgData name="Erkan ŞİRİN" userId="7f10ce1d6aaf8c5d" providerId="LiveId" clId="{0E0E6E0D-F67B-4125-8FD1-98F3660D98D2}" dt="2019-06-13T06:04:50.822" v="602"/>
        <pc:sldMkLst>
          <pc:docMk/>
          <pc:sldMk cId="3505777942" sldId="342"/>
        </pc:sldMkLst>
        <pc:spChg chg="mod">
          <ac:chgData name="Erkan ŞİRİN" userId="7f10ce1d6aaf8c5d" providerId="LiveId" clId="{0E0E6E0D-F67B-4125-8FD1-98F3660D98D2}" dt="2019-06-13T05:59:53.101" v="334" actId="1076"/>
          <ac:spMkLst>
            <pc:docMk/>
            <pc:sldMk cId="3505777942" sldId="342"/>
            <ac:spMk id="3" creationId="{2DC8A280-C738-452F-B627-12CB68E50CC1}"/>
          </ac:spMkLst>
        </pc:spChg>
        <pc:spChg chg="mod">
          <ac:chgData name="Erkan ŞİRİN" userId="7f10ce1d6aaf8c5d" providerId="LiveId" clId="{0E0E6E0D-F67B-4125-8FD1-98F3660D98D2}" dt="2019-06-13T05:58:18.135" v="313" actId="20577"/>
          <ac:spMkLst>
            <pc:docMk/>
            <pc:sldMk cId="3505777942" sldId="342"/>
            <ac:spMk id="16" creationId="{00000000-0000-0000-0000-000000000000}"/>
          </ac:spMkLst>
        </pc:spChg>
      </pc:sldChg>
      <pc:sldChg chg="modSp add ord">
        <pc:chgData name="Erkan ŞİRİN" userId="7f10ce1d6aaf8c5d" providerId="LiveId" clId="{0E0E6E0D-F67B-4125-8FD1-98F3660D98D2}" dt="2019-06-13T06:04:50.822" v="602"/>
        <pc:sldMkLst>
          <pc:docMk/>
          <pc:sldMk cId="2586904466" sldId="343"/>
        </pc:sldMkLst>
        <pc:spChg chg="mod">
          <ac:chgData name="Erkan ŞİRİN" userId="7f10ce1d6aaf8c5d" providerId="LiveId" clId="{0E0E6E0D-F67B-4125-8FD1-98F3660D98D2}" dt="2019-06-13T05:57:55.183" v="307" actId="20577"/>
          <ac:spMkLst>
            <pc:docMk/>
            <pc:sldMk cId="2586904466" sldId="343"/>
            <ac:spMk id="3" creationId="{2DC8A280-C738-452F-B627-12CB68E50CC1}"/>
          </ac:spMkLst>
        </pc:spChg>
        <pc:spChg chg="mod">
          <ac:chgData name="Erkan ŞİRİN" userId="7f10ce1d6aaf8c5d" providerId="LiveId" clId="{0E0E6E0D-F67B-4125-8FD1-98F3660D98D2}" dt="2019-06-13T05:56:46.463" v="281" actId="1076"/>
          <ac:spMkLst>
            <pc:docMk/>
            <pc:sldMk cId="2586904466" sldId="343"/>
            <ac:spMk id="16" creationId="{00000000-0000-0000-0000-000000000000}"/>
          </ac:spMkLst>
        </pc:spChg>
      </pc:sldChg>
      <pc:sldChg chg="add">
        <pc:chgData name="Erkan ŞİRİN" userId="7f10ce1d6aaf8c5d" providerId="LiveId" clId="{0E0E6E0D-F67B-4125-8FD1-98F3660D98D2}" dt="2019-06-13T06:00:25.063" v="335"/>
        <pc:sldMkLst>
          <pc:docMk/>
          <pc:sldMk cId="1599730476" sldId="344"/>
        </pc:sldMkLst>
      </pc:sldChg>
      <pc:sldChg chg="addSp delSp modSp add delAnim">
        <pc:chgData name="Erkan ŞİRİN" userId="7f10ce1d6aaf8c5d" providerId="LiveId" clId="{0E0E6E0D-F67B-4125-8FD1-98F3660D98D2}" dt="2019-06-13T06:08:08.862" v="655" actId="207"/>
        <pc:sldMkLst>
          <pc:docMk/>
          <pc:sldMk cId="4279619642" sldId="345"/>
        </pc:sldMkLst>
        <pc:spChg chg="add mod">
          <ac:chgData name="Erkan ŞİRİN" userId="7f10ce1d6aaf8c5d" providerId="LiveId" clId="{0E0E6E0D-F67B-4125-8FD1-98F3660D98D2}" dt="2019-06-13T06:07:04.621" v="634" actId="14100"/>
          <ac:spMkLst>
            <pc:docMk/>
            <pc:sldMk cId="4279619642" sldId="345"/>
            <ac:spMk id="2" creationId="{4C6B8E27-6BF5-40D7-9A51-E30B062C319C}"/>
          </ac:spMkLst>
        </pc:spChg>
        <pc:spChg chg="del">
          <ac:chgData name="Erkan ŞİRİN" userId="7f10ce1d6aaf8c5d" providerId="LiveId" clId="{0E0E6E0D-F67B-4125-8FD1-98F3660D98D2}" dt="2019-06-13T06:05:45.388" v="619" actId="478"/>
          <ac:spMkLst>
            <pc:docMk/>
            <pc:sldMk cId="4279619642" sldId="345"/>
            <ac:spMk id="3" creationId="{2DC8A280-C738-452F-B627-12CB68E50CC1}"/>
          </ac:spMkLst>
        </pc:spChg>
        <pc:spChg chg="mod">
          <ac:chgData name="Erkan ŞİRİN" userId="7f10ce1d6aaf8c5d" providerId="LiveId" clId="{0E0E6E0D-F67B-4125-8FD1-98F3660D98D2}" dt="2019-06-13T06:08:08.862" v="655" actId="207"/>
          <ac:spMkLst>
            <pc:docMk/>
            <pc:sldMk cId="4279619642" sldId="345"/>
            <ac:spMk id="16" creationId="{00000000-0000-0000-0000-000000000000}"/>
          </ac:spMkLst>
        </pc:spChg>
        <pc:picChg chg="add mod">
          <ac:chgData name="Erkan ŞİRİN" userId="7f10ce1d6aaf8c5d" providerId="LiveId" clId="{0E0E6E0D-F67B-4125-8FD1-98F3660D98D2}" dt="2019-06-13T06:07:32.760" v="639" actId="1076"/>
          <ac:picMkLst>
            <pc:docMk/>
            <pc:sldMk cId="4279619642" sldId="345"/>
            <ac:picMk id="5" creationId="{6A28FFB5-D38D-4B4E-B90A-CDDF5EEEEACA}"/>
          </ac:picMkLst>
        </pc:picChg>
      </pc:sldChg>
      <pc:sldChg chg="modSp add">
        <pc:chgData name="Erkan ŞİRİN" userId="7f10ce1d6aaf8c5d" providerId="LiveId" clId="{0E0E6E0D-F67B-4125-8FD1-98F3660D98D2}" dt="2019-07-28T12:21:43.817" v="783" actId="20577"/>
        <pc:sldMkLst>
          <pc:docMk/>
          <pc:sldMk cId="3622917333" sldId="346"/>
        </pc:sldMkLst>
        <pc:spChg chg="mod">
          <ac:chgData name="Erkan ŞİRİN" userId="7f10ce1d6aaf8c5d" providerId="LiveId" clId="{0E0E6E0D-F67B-4125-8FD1-98F3660D98D2}" dt="2019-07-28T12:21:43.817" v="783" actId="20577"/>
          <ac:spMkLst>
            <pc:docMk/>
            <pc:sldMk cId="3622917333" sldId="346"/>
            <ac:spMk id="3" creationId="{D42DE1B9-BAF2-438A-99D4-A19B593936A9}"/>
          </ac:spMkLst>
        </pc:spChg>
      </pc:sldChg>
      <pc:sldChg chg="modSp add">
        <pc:chgData name="Erkan ŞİRİN" userId="7f10ce1d6aaf8c5d" providerId="LiveId" clId="{0E0E6E0D-F67B-4125-8FD1-98F3660D98D2}" dt="2019-07-28T12:22:57.530" v="808" actId="20577"/>
        <pc:sldMkLst>
          <pc:docMk/>
          <pc:sldMk cId="3211515688" sldId="385"/>
        </pc:sldMkLst>
        <pc:spChg chg="mod">
          <ac:chgData name="Erkan ŞİRİN" userId="7f10ce1d6aaf8c5d" providerId="LiveId" clId="{0E0E6E0D-F67B-4125-8FD1-98F3660D98D2}" dt="2019-07-28T12:22:57.530" v="808" actId="20577"/>
          <ac:spMkLst>
            <pc:docMk/>
            <pc:sldMk cId="3211515688" sldId="385"/>
            <ac:spMk id="3" creationId="{D42DE1B9-BAF2-438A-99D4-A19B593936A9}"/>
          </ac:spMkLst>
        </pc:spChg>
      </pc:sldChg>
      <pc:sldChg chg="modSp add">
        <pc:chgData name="Erkan ŞİRİN" userId="7f10ce1d6aaf8c5d" providerId="LiveId" clId="{0E0E6E0D-F67B-4125-8FD1-98F3660D98D2}" dt="2019-07-28T12:21:49.848" v="785" actId="20577"/>
        <pc:sldMkLst>
          <pc:docMk/>
          <pc:sldMk cId="1361825446" sldId="386"/>
        </pc:sldMkLst>
        <pc:spChg chg="mod">
          <ac:chgData name="Erkan ŞİRİN" userId="7f10ce1d6aaf8c5d" providerId="LiveId" clId="{0E0E6E0D-F67B-4125-8FD1-98F3660D98D2}" dt="2019-07-28T12:21:49.848" v="785" actId="20577"/>
          <ac:spMkLst>
            <pc:docMk/>
            <pc:sldMk cId="1361825446" sldId="386"/>
            <ac:spMk id="3" creationId="{D42DE1B9-BAF2-438A-99D4-A19B593936A9}"/>
          </ac:spMkLst>
        </pc:spChg>
      </pc:sldChg>
      <pc:sldChg chg="modSp add">
        <pc:chgData name="Erkan ŞİRİN" userId="7f10ce1d6aaf8c5d" providerId="LiveId" clId="{0E0E6E0D-F67B-4125-8FD1-98F3660D98D2}" dt="2019-07-28T12:21:56.104" v="787" actId="20577"/>
        <pc:sldMkLst>
          <pc:docMk/>
          <pc:sldMk cId="1541464282" sldId="388"/>
        </pc:sldMkLst>
        <pc:spChg chg="mod">
          <ac:chgData name="Erkan ŞİRİN" userId="7f10ce1d6aaf8c5d" providerId="LiveId" clId="{0E0E6E0D-F67B-4125-8FD1-98F3660D98D2}" dt="2019-07-28T12:21:56.104" v="787" actId="20577"/>
          <ac:spMkLst>
            <pc:docMk/>
            <pc:sldMk cId="1541464282" sldId="388"/>
            <ac:spMk id="3" creationId="{D42DE1B9-BAF2-438A-99D4-A19B593936A9}"/>
          </ac:spMkLst>
        </pc:spChg>
      </pc:sldChg>
      <pc:sldChg chg="modSp add">
        <pc:chgData name="Erkan ŞİRİN" userId="7f10ce1d6aaf8c5d" providerId="LiveId" clId="{0E0E6E0D-F67B-4125-8FD1-98F3660D98D2}" dt="2019-07-28T12:22:33.877" v="792" actId="20577"/>
        <pc:sldMkLst>
          <pc:docMk/>
          <pc:sldMk cId="2865463576" sldId="389"/>
        </pc:sldMkLst>
        <pc:spChg chg="mod">
          <ac:chgData name="Erkan ŞİRİN" userId="7f10ce1d6aaf8c5d" providerId="LiveId" clId="{0E0E6E0D-F67B-4125-8FD1-98F3660D98D2}" dt="2019-07-28T12:22:33.877" v="792" actId="20577"/>
          <ac:spMkLst>
            <pc:docMk/>
            <pc:sldMk cId="2865463576" sldId="389"/>
            <ac:spMk id="3" creationId="{D42DE1B9-BAF2-438A-99D4-A19B593936A9}"/>
          </ac:spMkLst>
        </pc:spChg>
      </pc:sldChg>
      <pc:sldChg chg="modSp add">
        <pc:chgData name="Erkan ŞİRİN" userId="7f10ce1d6aaf8c5d" providerId="LiveId" clId="{0E0E6E0D-F67B-4125-8FD1-98F3660D98D2}" dt="2019-07-28T12:22:48.320" v="802" actId="20577"/>
        <pc:sldMkLst>
          <pc:docMk/>
          <pc:sldMk cId="2632417626" sldId="390"/>
        </pc:sldMkLst>
        <pc:spChg chg="mod">
          <ac:chgData name="Erkan ŞİRİN" userId="7f10ce1d6aaf8c5d" providerId="LiveId" clId="{0E0E6E0D-F67B-4125-8FD1-98F3660D98D2}" dt="2019-07-28T12:22:48.320" v="802" actId="20577"/>
          <ac:spMkLst>
            <pc:docMk/>
            <pc:sldMk cId="2632417626" sldId="390"/>
            <ac:spMk id="3" creationId="{D42DE1B9-BAF2-438A-99D4-A19B593936A9}"/>
          </ac:spMkLst>
        </pc:spChg>
      </pc:sldChg>
      <pc:sldChg chg="modSp add">
        <pc:chgData name="Erkan ŞİRİN" userId="7f10ce1d6aaf8c5d" providerId="LiveId" clId="{0E0E6E0D-F67B-4125-8FD1-98F3660D98D2}" dt="2019-07-28T12:22:52.832" v="805" actId="20577"/>
        <pc:sldMkLst>
          <pc:docMk/>
          <pc:sldMk cId="2030863806" sldId="391"/>
        </pc:sldMkLst>
        <pc:spChg chg="mod">
          <ac:chgData name="Erkan ŞİRİN" userId="7f10ce1d6aaf8c5d" providerId="LiveId" clId="{0E0E6E0D-F67B-4125-8FD1-98F3660D98D2}" dt="2019-07-28T12:22:52.832" v="805" actId="20577"/>
          <ac:spMkLst>
            <pc:docMk/>
            <pc:sldMk cId="2030863806" sldId="391"/>
            <ac:spMk id="3" creationId="{D42DE1B9-BAF2-438A-99D4-A19B593936A9}"/>
          </ac:spMkLst>
        </pc:spChg>
      </pc:sldChg>
      <pc:sldChg chg="modSp add">
        <pc:chgData name="Erkan ŞİRİN" userId="7f10ce1d6aaf8c5d" providerId="LiveId" clId="{0E0E6E0D-F67B-4125-8FD1-98F3660D98D2}" dt="2019-07-28T12:22:42.455" v="799" actId="20577"/>
        <pc:sldMkLst>
          <pc:docMk/>
          <pc:sldMk cId="2593947091" sldId="392"/>
        </pc:sldMkLst>
        <pc:spChg chg="mod">
          <ac:chgData name="Erkan ŞİRİN" userId="7f10ce1d6aaf8c5d" providerId="LiveId" clId="{0E0E6E0D-F67B-4125-8FD1-98F3660D98D2}" dt="2019-07-28T12:22:42.455" v="799" actId="20577"/>
          <ac:spMkLst>
            <pc:docMk/>
            <pc:sldMk cId="2593947091" sldId="392"/>
            <ac:spMk id="3" creationId="{D42DE1B9-BAF2-438A-99D4-A19B593936A9}"/>
          </ac:spMkLst>
        </pc:spChg>
      </pc:sldChg>
    </pc:docChg>
  </pc:docChgLst>
  <pc:docChgLst>
    <pc:chgData name="Erkan ŞİRİN" userId="7f10ce1d6aaf8c5d" providerId="LiveId" clId="{8A07AB2F-FA98-4AB7-A034-4EBBDB3F8537}"/>
    <pc:docChg chg="undo custSel addSld delSld modSld">
      <pc:chgData name="Erkan ŞİRİN" userId="7f10ce1d6aaf8c5d" providerId="LiveId" clId="{8A07AB2F-FA98-4AB7-A034-4EBBDB3F8537}" dt="2019-05-15T18:09:25.938" v="863" actId="1076"/>
      <pc:docMkLst>
        <pc:docMk/>
      </pc:docMkLst>
      <pc:sldChg chg="modSp">
        <pc:chgData name="Erkan ŞİRİN" userId="7f10ce1d6aaf8c5d" providerId="LiveId" clId="{8A07AB2F-FA98-4AB7-A034-4EBBDB3F8537}" dt="2019-05-15T18:09:25.938" v="863" actId="1076"/>
        <pc:sldMkLst>
          <pc:docMk/>
          <pc:sldMk cId="2918214722" sldId="256"/>
        </pc:sldMkLst>
        <pc:spChg chg="mod">
          <ac:chgData name="Erkan ŞİRİN" userId="7f10ce1d6aaf8c5d" providerId="LiveId" clId="{8A07AB2F-FA98-4AB7-A034-4EBBDB3F8537}" dt="2019-05-15T18:09:22.837" v="862" actId="1076"/>
          <ac:spMkLst>
            <pc:docMk/>
            <pc:sldMk cId="2918214722" sldId="256"/>
            <ac:spMk id="4" creationId="{424A21BB-7B81-40BA-B1C9-62E84447A657}"/>
          </ac:spMkLst>
        </pc:spChg>
        <pc:spChg chg="mod">
          <ac:chgData name="Erkan ŞİRİN" userId="7f10ce1d6aaf8c5d" providerId="LiveId" clId="{8A07AB2F-FA98-4AB7-A034-4EBBDB3F8537}" dt="2019-05-15T18:09:25.938" v="863" actId="1076"/>
          <ac:spMkLst>
            <pc:docMk/>
            <pc:sldMk cId="2918214722" sldId="256"/>
            <ac:spMk id="5" creationId="{2F3F6B1B-C576-4C5E-89BF-9AA33D5D6F7A}"/>
          </ac:spMkLst>
        </pc:spChg>
      </pc:sldChg>
      <pc:sldChg chg="modSp">
        <pc:chgData name="Erkan ŞİRİN" userId="7f10ce1d6aaf8c5d" providerId="LiveId" clId="{8A07AB2F-FA98-4AB7-A034-4EBBDB3F8537}" dt="2019-05-14T01:01:22.017" v="95" actId="20577"/>
        <pc:sldMkLst>
          <pc:docMk/>
          <pc:sldMk cId="3627367780" sldId="328"/>
        </pc:sldMkLst>
        <pc:spChg chg="mod">
          <ac:chgData name="Erkan ŞİRİN" userId="7f10ce1d6aaf8c5d" providerId="LiveId" clId="{8A07AB2F-FA98-4AB7-A034-4EBBDB3F8537}" dt="2019-05-14T01:01:22.017" v="95" actId="20577"/>
          <ac:spMkLst>
            <pc:docMk/>
            <pc:sldMk cId="3627367780" sldId="328"/>
            <ac:spMk id="3" creationId="{2DC8A280-C738-452F-B627-12CB68E50C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22E4D-3286-4CA6-9CB5-AD4BC87B100A}" type="datetimeFigureOut">
              <a:rPr lang="en-US" smtClean="0"/>
              <a:t>10/2/2019</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3D031-A610-4B20-8B4D-F8B2D4A97AC0}" type="slidenum">
              <a:rPr lang="en-US" smtClean="0"/>
              <a:t>‹#›</a:t>
            </a:fld>
            <a:endParaRPr lang="en-US"/>
          </a:p>
        </p:txBody>
      </p:sp>
    </p:spTree>
    <p:extLst>
      <p:ext uri="{BB962C8B-B14F-4D97-AF65-F5344CB8AC3E}">
        <p14:creationId xmlns:p14="http://schemas.microsoft.com/office/powerpoint/2010/main" val="110973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9210D99-5DCB-47AE-A949-536EA77B73F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24B6C21-4D0B-499C-AB5B-1D910D699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D09B8CA-0B15-4D2C-B154-F06D6E71FF49}"/>
              </a:ext>
            </a:extLst>
          </p:cNvPr>
          <p:cNvSpPr>
            <a:spLocks noGrp="1"/>
          </p:cNvSpPr>
          <p:nvPr>
            <p:ph type="dt" sz="half" idx="10"/>
          </p:nvPr>
        </p:nvSpPr>
        <p:spPr/>
        <p:txBody>
          <a:bodyPr/>
          <a:lstStyle/>
          <a:p>
            <a:fld id="{BAB971F1-0A24-473E-8A66-D77E329B588E}" type="datetimeFigureOut">
              <a:rPr lang="tr-TR" smtClean="0"/>
              <a:t>2.10.2019</a:t>
            </a:fld>
            <a:endParaRPr lang="tr-TR"/>
          </a:p>
        </p:txBody>
      </p:sp>
      <p:sp>
        <p:nvSpPr>
          <p:cNvPr id="5" name="Alt Bilgi Yer Tutucusu 4">
            <a:extLst>
              <a:ext uri="{FF2B5EF4-FFF2-40B4-BE49-F238E27FC236}">
                <a16:creationId xmlns:a16="http://schemas.microsoft.com/office/drawing/2014/main" id="{C3C6C88C-1480-456D-A040-6F666237EF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EF182A-044A-4489-939F-28639C580444}"/>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19476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3FE91B3-04A9-4937-97F1-A9A5DA65DF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8966DB9-AD74-4ECE-A9E9-E7DB30BB2CA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091104-7557-468A-B7DD-B0413F82A288}"/>
              </a:ext>
            </a:extLst>
          </p:cNvPr>
          <p:cNvSpPr>
            <a:spLocks noGrp="1"/>
          </p:cNvSpPr>
          <p:nvPr>
            <p:ph type="dt" sz="half" idx="10"/>
          </p:nvPr>
        </p:nvSpPr>
        <p:spPr/>
        <p:txBody>
          <a:bodyPr/>
          <a:lstStyle/>
          <a:p>
            <a:fld id="{BAB971F1-0A24-473E-8A66-D77E329B588E}" type="datetimeFigureOut">
              <a:rPr lang="tr-TR" smtClean="0"/>
              <a:t>2.10.2019</a:t>
            </a:fld>
            <a:endParaRPr lang="tr-TR"/>
          </a:p>
        </p:txBody>
      </p:sp>
      <p:sp>
        <p:nvSpPr>
          <p:cNvPr id="5" name="Alt Bilgi Yer Tutucusu 4">
            <a:extLst>
              <a:ext uri="{FF2B5EF4-FFF2-40B4-BE49-F238E27FC236}">
                <a16:creationId xmlns:a16="http://schemas.microsoft.com/office/drawing/2014/main" id="{72962694-D801-4B6A-AF17-E4BE1A6333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D5CF1-04F6-49EE-A0DA-749448127E6B}"/>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5820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FFCBE4-40A8-4F81-A2E0-2A4C8513F4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B7B3341-DA1F-40D9-97B0-2569067098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EB4511-F96B-40A6-BBE9-7BA54C65248E}"/>
              </a:ext>
            </a:extLst>
          </p:cNvPr>
          <p:cNvSpPr>
            <a:spLocks noGrp="1"/>
          </p:cNvSpPr>
          <p:nvPr>
            <p:ph type="dt" sz="half" idx="10"/>
          </p:nvPr>
        </p:nvSpPr>
        <p:spPr/>
        <p:txBody>
          <a:bodyPr/>
          <a:lstStyle/>
          <a:p>
            <a:fld id="{BAB971F1-0A24-473E-8A66-D77E329B588E}" type="datetimeFigureOut">
              <a:rPr lang="tr-TR" smtClean="0"/>
              <a:t>2.10.2019</a:t>
            </a:fld>
            <a:endParaRPr lang="tr-TR"/>
          </a:p>
        </p:txBody>
      </p:sp>
      <p:sp>
        <p:nvSpPr>
          <p:cNvPr id="5" name="Alt Bilgi Yer Tutucusu 4">
            <a:extLst>
              <a:ext uri="{FF2B5EF4-FFF2-40B4-BE49-F238E27FC236}">
                <a16:creationId xmlns:a16="http://schemas.microsoft.com/office/drawing/2014/main" id="{3F2A07A2-6061-4297-B036-E74AC6D474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9E4AA4-7B9A-4764-A255-6E2961404FAE}"/>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1878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E84604-384D-4D6E-9A80-2359DF555C9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BD9910D-EA4D-4F1F-8FB6-70A28567EEB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866E0F-E4CF-4471-91A4-3C77960222B6}"/>
              </a:ext>
            </a:extLst>
          </p:cNvPr>
          <p:cNvSpPr>
            <a:spLocks noGrp="1"/>
          </p:cNvSpPr>
          <p:nvPr>
            <p:ph type="dt" sz="half" idx="10"/>
          </p:nvPr>
        </p:nvSpPr>
        <p:spPr/>
        <p:txBody>
          <a:bodyPr/>
          <a:lstStyle/>
          <a:p>
            <a:fld id="{BAB971F1-0A24-473E-8A66-D77E329B588E}" type="datetimeFigureOut">
              <a:rPr lang="tr-TR" smtClean="0"/>
              <a:t>2.10.2019</a:t>
            </a:fld>
            <a:endParaRPr lang="tr-TR"/>
          </a:p>
        </p:txBody>
      </p:sp>
      <p:sp>
        <p:nvSpPr>
          <p:cNvPr id="5" name="Alt Bilgi Yer Tutucusu 4">
            <a:extLst>
              <a:ext uri="{FF2B5EF4-FFF2-40B4-BE49-F238E27FC236}">
                <a16:creationId xmlns:a16="http://schemas.microsoft.com/office/drawing/2014/main" id="{58E55F5F-E2FC-42EE-9EA0-997ACB9A30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EB1962-2476-47E6-806F-80EDCEE186A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65675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7327B3-FC33-4DB9-A550-34714EADF6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C8CD1AC-776C-46E8-98CF-34F6C26A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25090C-8CE6-4D60-829B-770B8AAB400A}"/>
              </a:ext>
            </a:extLst>
          </p:cNvPr>
          <p:cNvSpPr>
            <a:spLocks noGrp="1"/>
          </p:cNvSpPr>
          <p:nvPr>
            <p:ph type="dt" sz="half" idx="10"/>
          </p:nvPr>
        </p:nvSpPr>
        <p:spPr/>
        <p:txBody>
          <a:bodyPr/>
          <a:lstStyle/>
          <a:p>
            <a:fld id="{BAB971F1-0A24-473E-8A66-D77E329B588E}" type="datetimeFigureOut">
              <a:rPr lang="tr-TR" smtClean="0"/>
              <a:t>2.10.2019</a:t>
            </a:fld>
            <a:endParaRPr lang="tr-TR"/>
          </a:p>
        </p:txBody>
      </p:sp>
      <p:sp>
        <p:nvSpPr>
          <p:cNvPr id="5" name="Alt Bilgi Yer Tutucusu 4">
            <a:extLst>
              <a:ext uri="{FF2B5EF4-FFF2-40B4-BE49-F238E27FC236}">
                <a16:creationId xmlns:a16="http://schemas.microsoft.com/office/drawing/2014/main" id="{468E4DCD-A22F-4E8F-B5DB-6756CF09B1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E657C3-A9BD-4F7C-B99A-60C78AB320F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64631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BD5063-B358-45BB-8591-D035E2B378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06035B5-0B15-4C42-BD80-B391D06186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6C35344-18C4-4561-A7F1-46029783D5B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FB770D0-72EB-43D5-A001-8148C589FE26}"/>
              </a:ext>
            </a:extLst>
          </p:cNvPr>
          <p:cNvSpPr>
            <a:spLocks noGrp="1"/>
          </p:cNvSpPr>
          <p:nvPr>
            <p:ph type="dt" sz="half" idx="10"/>
          </p:nvPr>
        </p:nvSpPr>
        <p:spPr/>
        <p:txBody>
          <a:bodyPr/>
          <a:lstStyle/>
          <a:p>
            <a:fld id="{BAB971F1-0A24-473E-8A66-D77E329B588E}" type="datetimeFigureOut">
              <a:rPr lang="tr-TR" smtClean="0"/>
              <a:t>2.10.2019</a:t>
            </a:fld>
            <a:endParaRPr lang="tr-TR"/>
          </a:p>
        </p:txBody>
      </p:sp>
      <p:sp>
        <p:nvSpPr>
          <p:cNvPr id="6" name="Alt Bilgi Yer Tutucusu 5">
            <a:extLst>
              <a:ext uri="{FF2B5EF4-FFF2-40B4-BE49-F238E27FC236}">
                <a16:creationId xmlns:a16="http://schemas.microsoft.com/office/drawing/2014/main" id="{F147743B-EE31-472E-A7B4-D33CFDB07C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C2837C-4A39-496D-B0DB-72E78013D35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4220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3633541-9FA1-4C4E-8C16-C2E192DB111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911EA1C-E9FD-42E7-9D34-C2F228CE5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BB9C2F-36D1-443E-9C0A-71C11A7D478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86A9D5-5EDE-467A-B1D1-7D83DCD24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DB2011E-A3D0-42C9-B544-488F7AD8DF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537700-1B3A-4800-BBEA-8D560F4BB3C1}"/>
              </a:ext>
            </a:extLst>
          </p:cNvPr>
          <p:cNvSpPr>
            <a:spLocks noGrp="1"/>
          </p:cNvSpPr>
          <p:nvPr>
            <p:ph type="dt" sz="half" idx="10"/>
          </p:nvPr>
        </p:nvSpPr>
        <p:spPr/>
        <p:txBody>
          <a:bodyPr/>
          <a:lstStyle/>
          <a:p>
            <a:fld id="{BAB971F1-0A24-473E-8A66-D77E329B588E}" type="datetimeFigureOut">
              <a:rPr lang="tr-TR" smtClean="0"/>
              <a:t>2.10.2019</a:t>
            </a:fld>
            <a:endParaRPr lang="tr-TR"/>
          </a:p>
        </p:txBody>
      </p:sp>
      <p:sp>
        <p:nvSpPr>
          <p:cNvPr id="8" name="Alt Bilgi Yer Tutucusu 7">
            <a:extLst>
              <a:ext uri="{FF2B5EF4-FFF2-40B4-BE49-F238E27FC236}">
                <a16:creationId xmlns:a16="http://schemas.microsoft.com/office/drawing/2014/main" id="{1D6157B7-7A50-4239-874A-7567C1CEAE8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AF2059-019D-46EE-BED2-9A1462E7B33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13101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E396A5-BD27-4AC8-ACD6-A0FB747603F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597C1DC-F7D8-4060-BFB8-98028421E95F}"/>
              </a:ext>
            </a:extLst>
          </p:cNvPr>
          <p:cNvSpPr>
            <a:spLocks noGrp="1"/>
          </p:cNvSpPr>
          <p:nvPr>
            <p:ph type="dt" sz="half" idx="10"/>
          </p:nvPr>
        </p:nvSpPr>
        <p:spPr/>
        <p:txBody>
          <a:bodyPr/>
          <a:lstStyle/>
          <a:p>
            <a:fld id="{BAB971F1-0A24-473E-8A66-D77E329B588E}" type="datetimeFigureOut">
              <a:rPr lang="tr-TR" smtClean="0"/>
              <a:t>2.10.2019</a:t>
            </a:fld>
            <a:endParaRPr lang="tr-TR"/>
          </a:p>
        </p:txBody>
      </p:sp>
      <p:sp>
        <p:nvSpPr>
          <p:cNvPr id="4" name="Alt Bilgi Yer Tutucusu 3">
            <a:extLst>
              <a:ext uri="{FF2B5EF4-FFF2-40B4-BE49-F238E27FC236}">
                <a16:creationId xmlns:a16="http://schemas.microsoft.com/office/drawing/2014/main" id="{1A647868-48E1-4377-AA13-E4A1654C9D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B2213B1-CC67-41CC-A619-1C70339A054C}"/>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24582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523AD40-FBD5-45AB-9E40-584EC9036446}"/>
              </a:ext>
            </a:extLst>
          </p:cNvPr>
          <p:cNvSpPr>
            <a:spLocks noGrp="1"/>
          </p:cNvSpPr>
          <p:nvPr>
            <p:ph type="dt" sz="half" idx="10"/>
          </p:nvPr>
        </p:nvSpPr>
        <p:spPr/>
        <p:txBody>
          <a:bodyPr/>
          <a:lstStyle/>
          <a:p>
            <a:fld id="{BAB971F1-0A24-473E-8A66-D77E329B588E}" type="datetimeFigureOut">
              <a:rPr lang="tr-TR" smtClean="0"/>
              <a:t>2.10.2019</a:t>
            </a:fld>
            <a:endParaRPr lang="tr-TR"/>
          </a:p>
        </p:txBody>
      </p:sp>
      <p:sp>
        <p:nvSpPr>
          <p:cNvPr id="3" name="Alt Bilgi Yer Tutucusu 2">
            <a:extLst>
              <a:ext uri="{FF2B5EF4-FFF2-40B4-BE49-F238E27FC236}">
                <a16:creationId xmlns:a16="http://schemas.microsoft.com/office/drawing/2014/main" id="{90FA627E-2D80-424C-AFDE-4B0BF6EBE1A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3A5B42A-0BA9-4529-8AB8-58F9411F9909}"/>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77385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F142E63-9AFE-4A17-A185-2EA8A456806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9A7C38-4D83-48B6-9088-CB858F8A6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D83722-070A-4FF2-B5A9-94167C808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628BE8-51FD-4A6C-BD0F-0AEB31DF6E01}"/>
              </a:ext>
            </a:extLst>
          </p:cNvPr>
          <p:cNvSpPr>
            <a:spLocks noGrp="1"/>
          </p:cNvSpPr>
          <p:nvPr>
            <p:ph type="dt" sz="half" idx="10"/>
          </p:nvPr>
        </p:nvSpPr>
        <p:spPr/>
        <p:txBody>
          <a:bodyPr/>
          <a:lstStyle/>
          <a:p>
            <a:fld id="{BAB971F1-0A24-473E-8A66-D77E329B588E}" type="datetimeFigureOut">
              <a:rPr lang="tr-TR" smtClean="0"/>
              <a:t>2.10.2019</a:t>
            </a:fld>
            <a:endParaRPr lang="tr-TR"/>
          </a:p>
        </p:txBody>
      </p:sp>
      <p:sp>
        <p:nvSpPr>
          <p:cNvPr id="6" name="Alt Bilgi Yer Tutucusu 5">
            <a:extLst>
              <a:ext uri="{FF2B5EF4-FFF2-40B4-BE49-F238E27FC236}">
                <a16:creationId xmlns:a16="http://schemas.microsoft.com/office/drawing/2014/main" id="{7A222B64-B650-4F24-BB22-167A52E53F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FBE0F4-EB82-48A7-ACE7-A4A579C7C10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7259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B20E5BF-0104-476A-9DC5-4BE78A2C4FF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47E10B-DA2C-46ED-B469-8A8492B48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26978FA-94AE-4CB1-B73F-3F60D55BB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A5354E5-E2DD-4820-BC7B-AF2512154B84}"/>
              </a:ext>
            </a:extLst>
          </p:cNvPr>
          <p:cNvSpPr>
            <a:spLocks noGrp="1"/>
          </p:cNvSpPr>
          <p:nvPr>
            <p:ph type="dt" sz="half" idx="10"/>
          </p:nvPr>
        </p:nvSpPr>
        <p:spPr/>
        <p:txBody>
          <a:bodyPr/>
          <a:lstStyle/>
          <a:p>
            <a:fld id="{BAB971F1-0A24-473E-8A66-D77E329B588E}" type="datetimeFigureOut">
              <a:rPr lang="tr-TR" smtClean="0"/>
              <a:t>2.10.2019</a:t>
            </a:fld>
            <a:endParaRPr lang="tr-TR"/>
          </a:p>
        </p:txBody>
      </p:sp>
      <p:sp>
        <p:nvSpPr>
          <p:cNvPr id="6" name="Alt Bilgi Yer Tutucusu 5">
            <a:extLst>
              <a:ext uri="{FF2B5EF4-FFF2-40B4-BE49-F238E27FC236}">
                <a16:creationId xmlns:a16="http://schemas.microsoft.com/office/drawing/2014/main" id="{18BE3DD5-30D8-46C7-ACEF-BA804DA868E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C330F-85E4-4DAD-A139-8B81E0AC52B6}"/>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5251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B9A354-45B2-467D-8F59-49D35FDBD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57AE27-C5DE-473A-8201-D2F343F13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69C257-784D-4202-BAC8-F6C519CE4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971F1-0A24-473E-8A66-D77E329B588E}" type="datetimeFigureOut">
              <a:rPr lang="tr-TR" smtClean="0"/>
              <a:t>2.10.2019</a:t>
            </a:fld>
            <a:endParaRPr lang="tr-TR"/>
          </a:p>
        </p:txBody>
      </p:sp>
      <p:sp>
        <p:nvSpPr>
          <p:cNvPr id="5" name="Alt Bilgi Yer Tutucusu 4">
            <a:extLst>
              <a:ext uri="{FF2B5EF4-FFF2-40B4-BE49-F238E27FC236}">
                <a16:creationId xmlns:a16="http://schemas.microsoft.com/office/drawing/2014/main" id="{CB5651EA-BFBB-4280-9D27-4B5C1983C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A292AE7-97A7-43AD-B25F-8A470753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155EE-29EF-49A7-A705-446F1143514F}" type="slidenum">
              <a:rPr lang="tr-TR" smtClean="0"/>
              <a:t>‹#›</a:t>
            </a:fld>
            <a:endParaRPr lang="tr-TR"/>
          </a:p>
        </p:txBody>
      </p:sp>
    </p:spTree>
    <p:extLst>
      <p:ext uri="{BB962C8B-B14F-4D97-AF65-F5344CB8AC3E}">
        <p14:creationId xmlns:p14="http://schemas.microsoft.com/office/powerpoint/2010/main" val="229340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amazon.com/Hands-Machine-Learning-Scikit-Learn-TensorFlow/dp/1491962291/ref=sr_1_1?keywords=machine+learning&amp;qid=1560224087&amp;s=gateway&amp;sr=8-1"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hyperlink" Target="https://www.amazon.com/Python-Data-Science-Handbook-Essential/dp/1491912057/ref=sr_1_1?crid=2CD8T76647O67&amp;keywords=python+data+science+handbook&amp;qid=1560368477&amp;s=gateway&amp;sprefix=python+datascience+ha,aps,251&amp;sr=8-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amazon.com/Hands-Unsupervised-Learning-Using-Python/dp/1492035645/ref=sr_1_1?crid=39YYCKHNMRBAM&amp;keywords=hands-on+unsupervised+learning+using+python&amp;qid=1560223971&amp;s=gateway&amp;sprefix=Hands-On+Unsupervised+Learning+Using+Python,aps,261&amp;sr=8-1"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hyperlink" Target="https://www.amazon.com/Hundred-Page-Machine-Learning-Book/dp/199957950X/ref=sr_1_1?keywords=The+Hundred-Page+Machine+Learning+Book&amp;qid=1560368596&amp;s=gateway&amp;sr=8-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datascience.istanbul/" TargetMode="External"/><Relationship Id="rId3" Type="http://schemas.openxmlformats.org/officeDocument/2006/relationships/image" Target="../media/image10.jpg"/><Relationship Id="rId7" Type="http://schemas.openxmlformats.org/officeDocument/2006/relationships/hyperlink" Target="https://belgeler.yazbel.com/python-istihza/" TargetMode="External"/><Relationship Id="rId2" Type="http://schemas.openxmlformats.org/officeDocument/2006/relationships/hyperlink" Target="http://www-bcf.usc.edu/~gareth/ISL/" TargetMode="External"/><Relationship Id="rId1" Type="http://schemas.openxmlformats.org/officeDocument/2006/relationships/slideLayout" Target="../slideLayouts/slideLayout1.xml"/><Relationship Id="rId6" Type="http://schemas.openxmlformats.org/officeDocument/2006/relationships/hyperlink" Target="https://www.udemy.com/apache-spark-egitimi" TargetMode="External"/><Relationship Id="rId5" Type="http://schemas.openxmlformats.org/officeDocument/2006/relationships/hyperlink" Target="https://www.udemy.com/machinelearning/" TargetMode="External"/><Relationship Id="rId10" Type="http://schemas.openxmlformats.org/officeDocument/2006/relationships/image" Target="../media/image3.png"/><Relationship Id="rId4" Type="http://schemas.openxmlformats.org/officeDocument/2006/relationships/hyperlink" Target="https://www.udemy.com/python-egitimi/" TargetMode="External"/><Relationship Id="rId9" Type="http://schemas.openxmlformats.org/officeDocument/2006/relationships/hyperlink" Target="http://www.veribilimiokulu.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amazon.com/Fundamentals-Deep-Learning-Next-Generation-Intelligence-ebook/dp/B0728KKXWB" TargetMode="Externa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2.jpeg"/><Relationship Id="rId4" Type="http://schemas.openxmlformats.org/officeDocument/2006/relationships/hyperlink" Target="https://www.amazon.com/Hands-Machine-Learning-Scikit-Learn-TensorFlow/dp/1491962291/ref=sr_1_1?keywords=machine+learning&amp;qid=1560224087&amp;s=gateway&amp;sr=8-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amazon.com/Deep-Learning-Practitioners-Josh-Patterson/dp/1491914254" TargetMode="Externa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4.jpeg"/><Relationship Id="rId4" Type="http://schemas.openxmlformats.org/officeDocument/2006/relationships/hyperlink" Target="https://www.amazon.com/Deep-Learning-NONE-Ian-Goodfellow-ebook/dp/B01MRVFGX4"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amazon.com/Deep-Learning-Python-Francois-Chollet/dp/1617294438/ref=sr_1_3?crid=38B2MN2AS1QNI&amp;keywords=deep+learning&amp;qid=1563197818&amp;s=books&amp;sprefix=deep,digital-text,244&amp;sr=1-3" TargetMode="Externa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6.jpeg"/><Relationship Id="rId4" Type="http://schemas.openxmlformats.org/officeDocument/2006/relationships/hyperlink" Target="https://www.amazon.com/Deep-Learning-Life-Sciences-Microscopy/dp/1492039837/ref=sr_1_9?crid=38B2MN2AS1QNI&amp;keywords=deep+learning&amp;qid=1563197891&amp;s=books&amp;sprefix=deep,digital-text,244&amp;sr=1-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erkansirin78@yahoo.com"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www.linkedin.com/in/erkansirin78"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apache-spark-egitimi/" TargetMode="External"/><Relationship Id="rId2" Type="http://schemas.openxmlformats.org/officeDocument/2006/relationships/hyperlink" Target="https://www.udemy.com/adan-zye-uygulamal-hadoop-buyuk-veri-egitimi"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erkansirin78/machine-learning-with-python-101"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44080A65-0F58-41F9-B058-F53B4B55B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344400" cy="6858000"/>
          </a:xfrm>
          <a:prstGeom prst="rect">
            <a:avLst/>
          </a:prstGeom>
        </p:spPr>
      </p:pic>
    </p:spTree>
    <p:extLst>
      <p:ext uri="{BB962C8B-B14F-4D97-AF65-F5344CB8AC3E}">
        <p14:creationId xmlns:p14="http://schemas.microsoft.com/office/powerpoint/2010/main" val="291821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Hedefi</a:t>
            </a:r>
            <a:endParaRPr lang="en-US" sz="4000" b="1" dirty="0">
              <a:solidFill>
                <a:srgbClr val="FF4D4D"/>
              </a:solidFill>
              <a:latin typeface="Roboto"/>
              <a:ea typeface="+mn-ea"/>
              <a:cs typeface="+mn-cs"/>
            </a:endParaRPr>
          </a:p>
        </p:txBody>
      </p:sp>
      <p:pic>
        <p:nvPicPr>
          <p:cNvPr id="1026" name="Picture 2" descr="finding the right door ile ilgili görsel sonucu">
            <a:extLst>
              <a:ext uri="{FF2B5EF4-FFF2-40B4-BE49-F238E27FC236}">
                <a16:creationId xmlns:a16="http://schemas.microsoft.com/office/drawing/2014/main" id="{B67CDB51-51D8-4C11-86EB-48C7672E8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706" y="924232"/>
            <a:ext cx="9502588" cy="5068047"/>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a:extLst>
              <a:ext uri="{FF2B5EF4-FFF2-40B4-BE49-F238E27FC236}">
                <a16:creationId xmlns:a16="http://schemas.microsoft.com/office/drawing/2014/main" id="{F23D2586-9AB1-4B05-B857-07648B3D6FA9}"/>
              </a:ext>
            </a:extLst>
          </p:cNvPr>
          <p:cNvSpPr/>
          <p:nvPr/>
        </p:nvSpPr>
        <p:spPr>
          <a:xfrm>
            <a:off x="8122707" y="6414701"/>
            <a:ext cx="3572773" cy="276999"/>
          </a:xfrm>
          <a:prstGeom prst="rect">
            <a:avLst/>
          </a:prstGeom>
        </p:spPr>
        <p:txBody>
          <a:bodyPr wrap="none">
            <a:spAutoFit/>
          </a:bodyPr>
          <a:lstStyle/>
          <a:p>
            <a:r>
              <a:rPr lang="tr-TR" sz="1200" dirty="0"/>
              <a:t>Görsel: </a:t>
            </a:r>
            <a:r>
              <a:rPr lang="en-US" sz="1200" dirty="0"/>
              <a:t>https://images.app.goo.gl/sxvrQdjFt6gdEStS6</a:t>
            </a:r>
          </a:p>
        </p:txBody>
      </p:sp>
      <p:pic>
        <p:nvPicPr>
          <p:cNvPr id="5" name="Resim 4">
            <a:extLst>
              <a:ext uri="{FF2B5EF4-FFF2-40B4-BE49-F238E27FC236}">
                <a16:creationId xmlns:a16="http://schemas.microsoft.com/office/drawing/2014/main" id="{BC20DFDD-31C8-4AF9-A864-EFB73E65E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
        <p:nvSpPr>
          <p:cNvPr id="3" name="Metin kutusu 2">
            <a:extLst>
              <a:ext uri="{FF2B5EF4-FFF2-40B4-BE49-F238E27FC236}">
                <a16:creationId xmlns:a16="http://schemas.microsoft.com/office/drawing/2014/main" id="{8B6AB30B-4D60-4B4D-B3F0-6FFDC5E15D39}"/>
              </a:ext>
            </a:extLst>
          </p:cNvPr>
          <p:cNvSpPr txBox="1"/>
          <p:nvPr/>
        </p:nvSpPr>
        <p:spPr>
          <a:xfrm>
            <a:off x="5067299" y="3362325"/>
            <a:ext cx="2057401" cy="1323439"/>
          </a:xfrm>
          <a:prstGeom prst="rect">
            <a:avLst/>
          </a:prstGeom>
          <a:solidFill>
            <a:srgbClr val="9B1B1C"/>
          </a:solidFill>
        </p:spPr>
        <p:txBody>
          <a:bodyPr wrap="square" rtlCol="0">
            <a:spAutoFit/>
          </a:bodyPr>
          <a:lstStyle/>
          <a:p>
            <a:pPr algn="ctr"/>
            <a:r>
              <a:rPr lang="tr-TR" sz="8000" b="1" dirty="0">
                <a:solidFill>
                  <a:schemeClr val="bg1"/>
                </a:solidFill>
                <a:latin typeface="Roboto"/>
              </a:rPr>
              <a:t>101</a:t>
            </a:r>
          </a:p>
        </p:txBody>
      </p:sp>
    </p:spTree>
    <p:extLst>
      <p:ext uri="{BB962C8B-B14F-4D97-AF65-F5344CB8AC3E}">
        <p14:creationId xmlns:p14="http://schemas.microsoft.com/office/powerpoint/2010/main" val="1599730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6" presetClass="emph" presetSubtype="0" repeatCount="indefinite" fill="hold" grpId="1" nodeType="afterEffect">
                                  <p:stCondLst>
                                    <p:cond delay="0"/>
                                  </p:stCondLst>
                                  <p:childTnLst>
                                    <p:animEffect transition="out" filter="fade">
                                      <p:cBhvr>
                                        <p:cTn id="12" dur="1500" tmFilter="0, 0; .2, .5; .8, .5; 1, 0"/>
                                        <p:tgtEl>
                                          <p:spTgt spid="3"/>
                                        </p:tgtEl>
                                      </p:cBhvr>
                                    </p:animEffect>
                                    <p:animScale>
                                      <p:cBhvr>
                                        <p:cTn id="13" dur="7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ML Tavsiye Edilen Kaynaklar</a:t>
            </a:r>
            <a:endParaRPr lang="en-US" sz="4000" b="1" dirty="0">
              <a:solidFill>
                <a:srgbClr val="FF4D4D"/>
              </a:solidFill>
              <a:latin typeface="Roboto"/>
              <a:ea typeface="+mn-ea"/>
              <a:cs typeface="+mn-cs"/>
            </a:endParaRPr>
          </a:p>
        </p:txBody>
      </p:sp>
      <p:pic>
        <p:nvPicPr>
          <p:cNvPr id="6" name="Resim 5">
            <a:hlinkClick r:id="rId2"/>
            <a:extLst>
              <a:ext uri="{FF2B5EF4-FFF2-40B4-BE49-F238E27FC236}">
                <a16:creationId xmlns:a16="http://schemas.microsoft.com/office/drawing/2014/main" id="{73CE6A87-7605-4AD9-97AC-889EDE878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984" y="1494472"/>
            <a:ext cx="3623615" cy="4752975"/>
          </a:xfrm>
          <a:prstGeom prst="rect">
            <a:avLst/>
          </a:prstGeom>
        </p:spPr>
      </p:pic>
      <p:pic>
        <p:nvPicPr>
          <p:cNvPr id="1026" name="Picture 2" descr="Book Cover">
            <a:hlinkClick r:id="rId4"/>
            <a:extLst>
              <a:ext uri="{FF2B5EF4-FFF2-40B4-BE49-F238E27FC236}">
                <a16:creationId xmlns:a16="http://schemas.microsoft.com/office/drawing/2014/main" id="{E6D06054-73FC-444F-9E17-06053F321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961" y="1494472"/>
            <a:ext cx="3600450" cy="47529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7FC983D5-295A-444A-97A8-99E78767FA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194478478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4" name="Resim 3">
            <a:hlinkClick r:id="rId2"/>
            <a:extLst>
              <a:ext uri="{FF2B5EF4-FFF2-40B4-BE49-F238E27FC236}">
                <a16:creationId xmlns:a16="http://schemas.microsoft.com/office/drawing/2014/main" id="{1E603009-26E8-469D-8544-D43F29157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629025" cy="4752975"/>
          </a:xfrm>
          <a:prstGeom prst="rect">
            <a:avLst/>
          </a:prstGeom>
        </p:spPr>
      </p:pic>
      <p:pic>
        <p:nvPicPr>
          <p:cNvPr id="2" name="Resim 1">
            <a:hlinkClick r:id="rId4"/>
            <a:extLst>
              <a:ext uri="{FF2B5EF4-FFF2-40B4-BE49-F238E27FC236}">
                <a16:creationId xmlns:a16="http://schemas.microsoft.com/office/drawing/2014/main" id="{01A57F16-493D-405C-836C-6B2E4612C891}"/>
              </a:ext>
            </a:extLst>
          </p:cNvPr>
          <p:cNvPicPr>
            <a:picLocks noChangeAspect="1"/>
          </p:cNvPicPr>
          <p:nvPr/>
        </p:nvPicPr>
        <p:blipFill>
          <a:blip r:embed="rId5"/>
          <a:stretch>
            <a:fillRect/>
          </a:stretch>
        </p:blipFill>
        <p:spPr>
          <a:xfrm>
            <a:off x="6787912" y="1494472"/>
            <a:ext cx="3753089" cy="4659876"/>
          </a:xfrm>
          <a:prstGeom prst="rect">
            <a:avLst/>
          </a:prstGeom>
        </p:spPr>
      </p:pic>
      <p:pic>
        <p:nvPicPr>
          <p:cNvPr id="5" name="Resim 4">
            <a:extLst>
              <a:ext uri="{FF2B5EF4-FFF2-40B4-BE49-F238E27FC236}">
                <a16:creationId xmlns:a16="http://schemas.microsoft.com/office/drawing/2014/main" id="{49CA59B0-9B5D-4054-AC8C-60A62F2B3C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20104209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3" name="Resim 2">
            <a:hlinkClick r:id="rId2"/>
            <a:extLst>
              <a:ext uri="{FF2B5EF4-FFF2-40B4-BE49-F238E27FC236}">
                <a16:creationId xmlns:a16="http://schemas.microsoft.com/office/drawing/2014/main" id="{3DC4C4A6-EADF-4792-B7B6-0FFFF50F4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256788" cy="4906841"/>
          </a:xfrm>
          <a:prstGeom prst="rect">
            <a:avLst/>
          </a:prstGeom>
        </p:spPr>
      </p:pic>
      <p:sp>
        <p:nvSpPr>
          <p:cNvPr id="5" name="Dikdörtgen 4">
            <a:extLst>
              <a:ext uri="{FF2B5EF4-FFF2-40B4-BE49-F238E27FC236}">
                <a16:creationId xmlns:a16="http://schemas.microsoft.com/office/drawing/2014/main" id="{2E79593C-AA84-4F0F-BB9B-1B5A70AC7FE0}"/>
              </a:ext>
            </a:extLst>
          </p:cNvPr>
          <p:cNvSpPr/>
          <p:nvPr/>
        </p:nvSpPr>
        <p:spPr>
          <a:xfrm>
            <a:off x="5894834" y="1600508"/>
            <a:ext cx="5389617" cy="461665"/>
          </a:xfrm>
          <a:prstGeom prst="rect">
            <a:avLst/>
          </a:prstGeom>
        </p:spPr>
        <p:txBody>
          <a:bodyPr wrap="none">
            <a:spAutoFit/>
          </a:bodyPr>
          <a:lstStyle/>
          <a:p>
            <a:r>
              <a:rPr lang="tr-TR" sz="2400" dirty="0">
                <a:hlinkClick r:id="rId4"/>
              </a:rPr>
              <a:t>https://www.udemy.com/python-egitimi/</a:t>
            </a:r>
            <a:endParaRPr lang="tr-TR" sz="2400" dirty="0"/>
          </a:p>
        </p:txBody>
      </p:sp>
      <p:sp>
        <p:nvSpPr>
          <p:cNvPr id="7" name="Dikdörtgen 6">
            <a:extLst>
              <a:ext uri="{FF2B5EF4-FFF2-40B4-BE49-F238E27FC236}">
                <a16:creationId xmlns:a16="http://schemas.microsoft.com/office/drawing/2014/main" id="{1D61EBCE-31AA-48F0-8EE0-52989DAEFFDE}"/>
              </a:ext>
            </a:extLst>
          </p:cNvPr>
          <p:cNvSpPr/>
          <p:nvPr/>
        </p:nvSpPr>
        <p:spPr>
          <a:xfrm>
            <a:off x="5894834" y="2658604"/>
            <a:ext cx="5647443" cy="461665"/>
          </a:xfrm>
          <a:prstGeom prst="rect">
            <a:avLst/>
          </a:prstGeom>
        </p:spPr>
        <p:txBody>
          <a:bodyPr wrap="none">
            <a:spAutoFit/>
          </a:bodyPr>
          <a:lstStyle/>
          <a:p>
            <a:r>
              <a:rPr lang="tr-TR" sz="2400" dirty="0">
                <a:hlinkClick r:id="rId5"/>
              </a:rPr>
              <a:t>https://www.udemy.com/machinelearning/</a:t>
            </a:r>
            <a:endParaRPr lang="tr-TR" sz="2400" dirty="0"/>
          </a:p>
        </p:txBody>
      </p:sp>
      <p:sp>
        <p:nvSpPr>
          <p:cNvPr id="2" name="Dikdörtgen 1">
            <a:extLst>
              <a:ext uri="{FF2B5EF4-FFF2-40B4-BE49-F238E27FC236}">
                <a16:creationId xmlns:a16="http://schemas.microsoft.com/office/drawing/2014/main" id="{C75F96FF-6A46-4881-9731-DF8F9F85D732}"/>
              </a:ext>
            </a:extLst>
          </p:cNvPr>
          <p:cNvSpPr/>
          <p:nvPr/>
        </p:nvSpPr>
        <p:spPr>
          <a:xfrm>
            <a:off x="5894834" y="3721556"/>
            <a:ext cx="6049285" cy="461665"/>
          </a:xfrm>
          <a:prstGeom prst="rect">
            <a:avLst/>
          </a:prstGeom>
        </p:spPr>
        <p:txBody>
          <a:bodyPr wrap="none">
            <a:spAutoFit/>
          </a:bodyPr>
          <a:lstStyle/>
          <a:p>
            <a:r>
              <a:rPr lang="tr-TR" sz="2400" dirty="0">
                <a:hlinkClick r:id="rId6"/>
              </a:rPr>
              <a:t>https://www.udemy.com/apache-spark-egitimi</a:t>
            </a:r>
            <a:endParaRPr lang="tr-TR" sz="2400" dirty="0"/>
          </a:p>
        </p:txBody>
      </p:sp>
      <p:sp>
        <p:nvSpPr>
          <p:cNvPr id="8" name="Dikdörtgen 7">
            <a:extLst>
              <a:ext uri="{FF2B5EF4-FFF2-40B4-BE49-F238E27FC236}">
                <a16:creationId xmlns:a16="http://schemas.microsoft.com/office/drawing/2014/main" id="{5B34C7BD-5F9F-4405-9C4D-00441BB340B7}"/>
              </a:ext>
            </a:extLst>
          </p:cNvPr>
          <p:cNvSpPr/>
          <p:nvPr/>
        </p:nvSpPr>
        <p:spPr>
          <a:xfrm>
            <a:off x="6072445" y="4772307"/>
            <a:ext cx="5602111" cy="461665"/>
          </a:xfrm>
          <a:prstGeom prst="rect">
            <a:avLst/>
          </a:prstGeom>
        </p:spPr>
        <p:txBody>
          <a:bodyPr wrap="none">
            <a:spAutoFit/>
          </a:bodyPr>
          <a:lstStyle/>
          <a:p>
            <a:r>
              <a:rPr lang="tr-TR" sz="2400" dirty="0">
                <a:hlinkClick r:id="rId7"/>
              </a:rPr>
              <a:t>https://belgeler.yazbel.com/python-istihza/</a:t>
            </a:r>
            <a:endParaRPr lang="tr-TR" sz="2400" dirty="0"/>
          </a:p>
        </p:txBody>
      </p:sp>
      <p:sp>
        <p:nvSpPr>
          <p:cNvPr id="9" name="Dikdörtgen 8">
            <a:extLst>
              <a:ext uri="{FF2B5EF4-FFF2-40B4-BE49-F238E27FC236}">
                <a16:creationId xmlns:a16="http://schemas.microsoft.com/office/drawing/2014/main" id="{9AC6C4DD-18B1-4B4E-8B1C-24435C353CC0}"/>
              </a:ext>
            </a:extLst>
          </p:cNvPr>
          <p:cNvSpPr/>
          <p:nvPr/>
        </p:nvSpPr>
        <p:spPr>
          <a:xfrm>
            <a:off x="7284215" y="4393131"/>
            <a:ext cx="2501519" cy="369332"/>
          </a:xfrm>
          <a:prstGeom prst="rect">
            <a:avLst/>
          </a:prstGeom>
        </p:spPr>
        <p:txBody>
          <a:bodyPr wrap="none">
            <a:spAutoFit/>
          </a:bodyPr>
          <a:lstStyle/>
          <a:p>
            <a:r>
              <a:rPr lang="tr-TR" b="1" dirty="0">
                <a:solidFill>
                  <a:srgbClr val="FF4D4D"/>
                </a:solidFill>
                <a:latin typeface="Roboto"/>
              </a:rPr>
              <a:t>Python Temel Türkçe</a:t>
            </a:r>
            <a:endParaRPr lang="tr-TR" dirty="0"/>
          </a:p>
        </p:txBody>
      </p:sp>
      <p:sp>
        <p:nvSpPr>
          <p:cNvPr id="10" name="Dikdörtgen 9">
            <a:extLst>
              <a:ext uri="{FF2B5EF4-FFF2-40B4-BE49-F238E27FC236}">
                <a16:creationId xmlns:a16="http://schemas.microsoft.com/office/drawing/2014/main" id="{47FBF739-3F5B-45FD-8107-1F72088D3BB6}"/>
              </a:ext>
            </a:extLst>
          </p:cNvPr>
          <p:cNvSpPr/>
          <p:nvPr/>
        </p:nvSpPr>
        <p:spPr>
          <a:xfrm>
            <a:off x="6458289" y="3286460"/>
            <a:ext cx="4262705" cy="369332"/>
          </a:xfrm>
          <a:prstGeom prst="rect">
            <a:avLst/>
          </a:prstGeom>
        </p:spPr>
        <p:txBody>
          <a:bodyPr wrap="none">
            <a:spAutoFit/>
          </a:bodyPr>
          <a:lstStyle/>
          <a:p>
            <a:r>
              <a:rPr lang="tr-TR" b="1" dirty="0">
                <a:solidFill>
                  <a:srgbClr val="FF4D4D"/>
                </a:solidFill>
                <a:latin typeface="Roboto"/>
              </a:rPr>
              <a:t>Spark </a:t>
            </a:r>
            <a:r>
              <a:rPr lang="tr-TR" b="1" dirty="0" err="1">
                <a:solidFill>
                  <a:srgbClr val="FF4D4D"/>
                </a:solidFill>
                <a:latin typeface="Roboto"/>
              </a:rPr>
              <a:t>Python&amp;Scala</a:t>
            </a:r>
            <a:r>
              <a:rPr lang="tr-TR" b="1" dirty="0">
                <a:solidFill>
                  <a:srgbClr val="FF4D4D"/>
                </a:solidFill>
                <a:latin typeface="Roboto"/>
              </a:rPr>
              <a:t> </a:t>
            </a:r>
            <a:r>
              <a:rPr lang="tr-TR" b="1" dirty="0" err="1">
                <a:solidFill>
                  <a:srgbClr val="FF4D4D"/>
                </a:solidFill>
                <a:latin typeface="Roboto"/>
              </a:rPr>
              <a:t>Big</a:t>
            </a:r>
            <a:r>
              <a:rPr lang="tr-TR" b="1" dirty="0">
                <a:solidFill>
                  <a:srgbClr val="FF4D4D"/>
                </a:solidFill>
                <a:latin typeface="Roboto"/>
              </a:rPr>
              <a:t> Data Türkçe</a:t>
            </a:r>
            <a:endParaRPr lang="tr-TR" dirty="0"/>
          </a:p>
        </p:txBody>
      </p:sp>
      <p:sp>
        <p:nvSpPr>
          <p:cNvPr id="11" name="Dikdörtgen 10">
            <a:extLst>
              <a:ext uri="{FF2B5EF4-FFF2-40B4-BE49-F238E27FC236}">
                <a16:creationId xmlns:a16="http://schemas.microsoft.com/office/drawing/2014/main" id="{52D1EF34-F09A-46E2-AA0C-11FE99A49BD0}"/>
              </a:ext>
            </a:extLst>
          </p:cNvPr>
          <p:cNvSpPr/>
          <p:nvPr/>
        </p:nvSpPr>
        <p:spPr>
          <a:xfrm>
            <a:off x="7397483" y="2289272"/>
            <a:ext cx="2274982" cy="369332"/>
          </a:xfrm>
          <a:prstGeom prst="rect">
            <a:avLst/>
          </a:prstGeom>
        </p:spPr>
        <p:txBody>
          <a:bodyPr wrap="none">
            <a:spAutoFit/>
          </a:bodyPr>
          <a:lstStyle/>
          <a:p>
            <a:r>
              <a:rPr lang="tr-TR" b="1" dirty="0" err="1">
                <a:solidFill>
                  <a:srgbClr val="FF4D4D"/>
                </a:solidFill>
                <a:latin typeface="Roboto"/>
              </a:rPr>
              <a:t>Python&amp;R</a:t>
            </a:r>
            <a:r>
              <a:rPr lang="tr-TR" b="1" dirty="0">
                <a:solidFill>
                  <a:srgbClr val="FF4D4D"/>
                </a:solidFill>
                <a:latin typeface="Roboto"/>
              </a:rPr>
              <a:t> İngilizce</a:t>
            </a:r>
            <a:endParaRPr lang="tr-TR" dirty="0"/>
          </a:p>
        </p:txBody>
      </p:sp>
      <p:sp>
        <p:nvSpPr>
          <p:cNvPr id="12" name="Dikdörtgen 11">
            <a:extLst>
              <a:ext uri="{FF2B5EF4-FFF2-40B4-BE49-F238E27FC236}">
                <a16:creationId xmlns:a16="http://schemas.microsoft.com/office/drawing/2014/main" id="{B8449501-FF42-4F54-9AB4-EAB024C5090C}"/>
              </a:ext>
            </a:extLst>
          </p:cNvPr>
          <p:cNvSpPr/>
          <p:nvPr/>
        </p:nvSpPr>
        <p:spPr>
          <a:xfrm>
            <a:off x="7527871" y="1288703"/>
            <a:ext cx="1787669" cy="369332"/>
          </a:xfrm>
          <a:prstGeom prst="rect">
            <a:avLst/>
          </a:prstGeom>
        </p:spPr>
        <p:txBody>
          <a:bodyPr wrap="none">
            <a:spAutoFit/>
          </a:bodyPr>
          <a:lstStyle/>
          <a:p>
            <a:r>
              <a:rPr lang="tr-TR" b="1" dirty="0">
                <a:solidFill>
                  <a:srgbClr val="FF4D4D"/>
                </a:solidFill>
                <a:latin typeface="Roboto"/>
              </a:rPr>
              <a:t>Python Türkçe</a:t>
            </a:r>
            <a:endParaRPr lang="tr-TR" dirty="0"/>
          </a:p>
        </p:txBody>
      </p:sp>
      <p:sp>
        <p:nvSpPr>
          <p:cNvPr id="13" name="Dikdörtgen 12">
            <a:extLst>
              <a:ext uri="{FF2B5EF4-FFF2-40B4-BE49-F238E27FC236}">
                <a16:creationId xmlns:a16="http://schemas.microsoft.com/office/drawing/2014/main" id="{5B07A9B9-9F4D-49B7-A6FB-9971F83F16EF}"/>
              </a:ext>
            </a:extLst>
          </p:cNvPr>
          <p:cNvSpPr/>
          <p:nvPr/>
        </p:nvSpPr>
        <p:spPr>
          <a:xfrm>
            <a:off x="6777671" y="5655492"/>
            <a:ext cx="4283609" cy="830997"/>
          </a:xfrm>
          <a:prstGeom prst="rect">
            <a:avLst/>
          </a:prstGeom>
        </p:spPr>
        <p:txBody>
          <a:bodyPr wrap="none">
            <a:spAutoFit/>
          </a:bodyPr>
          <a:lstStyle/>
          <a:p>
            <a:r>
              <a:rPr lang="tr-TR" sz="2400" dirty="0">
                <a:hlinkClick r:id="rId8"/>
              </a:rPr>
              <a:t>http://www.datascience.istanbul</a:t>
            </a:r>
            <a:endParaRPr lang="tr-TR" sz="2400" dirty="0"/>
          </a:p>
          <a:p>
            <a:r>
              <a:rPr lang="tr-TR" sz="2400" dirty="0">
                <a:hlinkClick r:id="rId9"/>
              </a:rPr>
              <a:t>http://www.veribilimiokulu.com</a:t>
            </a:r>
            <a:endParaRPr lang="tr-TR" sz="2400" dirty="0"/>
          </a:p>
        </p:txBody>
      </p:sp>
      <p:sp>
        <p:nvSpPr>
          <p:cNvPr id="14" name="Dikdörtgen 13">
            <a:extLst>
              <a:ext uri="{FF2B5EF4-FFF2-40B4-BE49-F238E27FC236}">
                <a16:creationId xmlns:a16="http://schemas.microsoft.com/office/drawing/2014/main" id="{5F66CAAC-600E-4CC7-B994-71507352AEC2}"/>
              </a:ext>
            </a:extLst>
          </p:cNvPr>
          <p:cNvSpPr/>
          <p:nvPr/>
        </p:nvSpPr>
        <p:spPr>
          <a:xfrm>
            <a:off x="7234815" y="5351549"/>
            <a:ext cx="2967479" cy="369332"/>
          </a:xfrm>
          <a:prstGeom prst="rect">
            <a:avLst/>
          </a:prstGeom>
        </p:spPr>
        <p:txBody>
          <a:bodyPr wrap="none">
            <a:spAutoFit/>
          </a:bodyPr>
          <a:lstStyle/>
          <a:p>
            <a:r>
              <a:rPr lang="tr-TR" b="1" dirty="0">
                <a:solidFill>
                  <a:srgbClr val="FF4D4D"/>
                </a:solidFill>
                <a:latin typeface="Roboto"/>
              </a:rPr>
              <a:t>Machine Learning Türkçe</a:t>
            </a:r>
            <a:endParaRPr lang="tr-TR" dirty="0"/>
          </a:p>
        </p:txBody>
      </p:sp>
      <p:pic>
        <p:nvPicPr>
          <p:cNvPr id="15" name="Resim 14">
            <a:extLst>
              <a:ext uri="{FF2B5EF4-FFF2-40B4-BE49-F238E27FC236}">
                <a16:creationId xmlns:a16="http://schemas.microsoft.com/office/drawing/2014/main" id="{FA062BA3-9AF7-4351-A508-F4F65D8871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91515030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1026" name="Picture 2" descr="fundamentals of deep learning ile ilgili gÃ¶rsel sonucu">
            <a:hlinkClick r:id="rId2"/>
            <a:extLst>
              <a:ext uri="{FF2B5EF4-FFF2-40B4-BE49-F238E27FC236}">
                <a16:creationId xmlns:a16="http://schemas.microsoft.com/office/drawing/2014/main" id="{3585B33B-C0EF-4536-A403-9FE13BE4C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075" y="1421222"/>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ds on machine learning with scikit learn ile ilgili gÃ¶rsel sonucu">
            <a:hlinkClick r:id="rId4"/>
            <a:extLst>
              <a:ext uri="{FF2B5EF4-FFF2-40B4-BE49-F238E27FC236}">
                <a16:creationId xmlns:a16="http://schemas.microsoft.com/office/drawing/2014/main" id="{05DDABC5-0EF5-476E-A1F4-7352A9B173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3900" y="1303235"/>
            <a:ext cx="3629025" cy="4762269"/>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6FD76E1D-1D61-459E-9C3D-F0B103319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362291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2050" name="Picture 2" descr="deep learning a practitioner's approach ile ilgili gÃ¶rsel sonucu">
            <a:hlinkClick r:id="rId2"/>
            <a:extLst>
              <a:ext uri="{FF2B5EF4-FFF2-40B4-BE49-F238E27FC236}">
                <a16:creationId xmlns:a16="http://schemas.microsoft.com/office/drawing/2014/main" id="{5465F746-E1D6-4012-B723-22C50E3ED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114" y="1295861"/>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ep Learning (Adaptive Computation and Machine Learning series) ile ilgili gÃ¶rsel sonucu">
            <a:hlinkClick r:id="rId4"/>
            <a:extLst>
              <a:ext uri="{FF2B5EF4-FFF2-40B4-BE49-F238E27FC236}">
                <a16:creationId xmlns:a16="http://schemas.microsoft.com/office/drawing/2014/main" id="{B0E76038-BE77-497C-8DCA-208E5A77F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457" y="1295860"/>
            <a:ext cx="3619500" cy="47529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067D0B1F-B87B-4A73-8304-1B3F062292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1361825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3074" name="Picture 2" descr="Deep Learning with Python ile ilgili gÃ¶rsel sonucu">
            <a:hlinkClick r:id="rId2"/>
            <a:extLst>
              <a:ext uri="{FF2B5EF4-FFF2-40B4-BE49-F238E27FC236}">
                <a16:creationId xmlns:a16="http://schemas.microsoft.com/office/drawing/2014/main" id="{C7C9B4CE-5AD1-4D24-AD9E-6352CB9AB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45" y="1309763"/>
            <a:ext cx="3790185" cy="47377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ep Learning for the Life Sciences ile ilgili gÃ¶rsel sonucu">
            <a:hlinkClick r:id="rId4"/>
            <a:extLst>
              <a:ext uri="{FF2B5EF4-FFF2-40B4-BE49-F238E27FC236}">
                <a16:creationId xmlns:a16="http://schemas.microsoft.com/office/drawing/2014/main" id="{F651E65C-66F5-43A6-9EFE-3284259EAB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9371" y="1309763"/>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DC5BC7CC-244F-42FA-8AE4-9ED2677343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154146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kdörtgen 12"/>
          <p:cNvSpPr/>
          <p:nvPr/>
        </p:nvSpPr>
        <p:spPr>
          <a:xfrm>
            <a:off x="5579633" y="1845566"/>
            <a:ext cx="5276193" cy="1408847"/>
          </a:xfrm>
          <a:prstGeom prst="rect">
            <a:avLst/>
          </a:prstGeom>
        </p:spPr>
        <p:txBody>
          <a:bodyPr wrap="square">
            <a:spAutoFit/>
          </a:bodyPr>
          <a:lstStyle/>
          <a:p>
            <a:pPr>
              <a:lnSpc>
                <a:spcPct val="150000"/>
              </a:lnSpc>
            </a:pPr>
            <a:r>
              <a:rPr lang="tr-TR" sz="3600" dirty="0">
                <a:solidFill>
                  <a:srgbClr val="404041"/>
                </a:solidFill>
                <a:latin typeface="Verdana" panose="020B0604030504040204" pitchFamily="34" charset="0"/>
                <a:ea typeface="Verdana" panose="020B0604030504040204" pitchFamily="34" charset="0"/>
              </a:rPr>
              <a:t>Erkan ŞİRİN</a:t>
            </a:r>
          </a:p>
          <a:p>
            <a:pPr>
              <a:lnSpc>
                <a:spcPct val="150000"/>
              </a:lnSpc>
            </a:pPr>
            <a:r>
              <a:rPr lang="tr-TR" sz="2400" dirty="0">
                <a:solidFill>
                  <a:srgbClr val="404041"/>
                </a:solidFill>
                <a:latin typeface="Roboto"/>
              </a:rPr>
              <a:t>Büyük Veri Yöneticisi/Veri Bilimci</a:t>
            </a:r>
          </a:p>
        </p:txBody>
      </p:sp>
      <p:pic>
        <p:nvPicPr>
          <p:cNvPr id="3" name="Resim 2"/>
          <p:cNvPicPr>
            <a:picLocks noChangeAspect="1"/>
          </p:cNvPicPr>
          <p:nvPr/>
        </p:nvPicPr>
        <p:blipFill rotWithShape="1">
          <a:blip r:embed="rId2" cstate="print">
            <a:extLst>
              <a:ext uri="{28A0092B-C50C-407E-A947-70E740481C1C}">
                <a14:useLocalDpi xmlns:a14="http://schemas.microsoft.com/office/drawing/2010/main" val="0"/>
              </a:ext>
            </a:extLst>
          </a:blip>
          <a:srcRect b="30458"/>
          <a:stretch/>
        </p:blipFill>
        <p:spPr>
          <a:xfrm>
            <a:off x="1733292" y="1334050"/>
            <a:ext cx="2700528" cy="2628335"/>
          </a:xfrm>
          <a:prstGeom prst="rect">
            <a:avLst/>
          </a:prstGeom>
        </p:spPr>
      </p:pic>
      <p:sp>
        <p:nvSpPr>
          <p:cNvPr id="4" name="Dikdörtgen 3">
            <a:extLst>
              <a:ext uri="{FF2B5EF4-FFF2-40B4-BE49-F238E27FC236}">
                <a16:creationId xmlns:a16="http://schemas.microsoft.com/office/drawing/2014/main" id="{FF7BC00C-9752-41A8-9C88-7451042D3C5C}"/>
              </a:ext>
            </a:extLst>
          </p:cNvPr>
          <p:cNvSpPr/>
          <p:nvPr/>
        </p:nvSpPr>
        <p:spPr>
          <a:xfrm>
            <a:off x="1199867" y="4694366"/>
            <a:ext cx="3767378" cy="461665"/>
          </a:xfrm>
          <a:prstGeom prst="rect">
            <a:avLst/>
          </a:prstGeom>
        </p:spPr>
        <p:txBody>
          <a:bodyPr wrap="none">
            <a:spAutoFit/>
          </a:bodyPr>
          <a:lstStyle/>
          <a:p>
            <a:r>
              <a:rPr lang="tr-TR" sz="2400" dirty="0">
                <a:latin typeface="Roboto"/>
                <a:hlinkClick r:id="rId3"/>
              </a:rPr>
              <a:t>erkan.sirin@impektra.com</a:t>
            </a:r>
            <a:endParaRPr lang="tr-TR" sz="2400" dirty="0">
              <a:latin typeface="Roboto"/>
            </a:endParaRPr>
          </a:p>
        </p:txBody>
      </p:sp>
      <p:sp>
        <p:nvSpPr>
          <p:cNvPr id="5" name="Dikdörtgen 4">
            <a:extLst>
              <a:ext uri="{FF2B5EF4-FFF2-40B4-BE49-F238E27FC236}">
                <a16:creationId xmlns:a16="http://schemas.microsoft.com/office/drawing/2014/main" id="{34DF71B8-B6CB-403D-B382-6A34CAAB5B4E}"/>
              </a:ext>
            </a:extLst>
          </p:cNvPr>
          <p:cNvSpPr/>
          <p:nvPr/>
        </p:nvSpPr>
        <p:spPr>
          <a:xfrm>
            <a:off x="1601731" y="5282441"/>
            <a:ext cx="2762295" cy="461665"/>
          </a:xfrm>
          <a:prstGeom prst="rect">
            <a:avLst/>
          </a:prstGeom>
        </p:spPr>
        <p:txBody>
          <a:bodyPr wrap="none">
            <a:spAutoFit/>
          </a:bodyPr>
          <a:lstStyle/>
          <a:p>
            <a:r>
              <a:rPr lang="tr-TR" sz="2400" b="1" dirty="0">
                <a:solidFill>
                  <a:srgbClr val="404041"/>
                </a:solidFill>
                <a:latin typeface="Roboto"/>
              </a:rPr>
              <a:t>+90 506 543 2731</a:t>
            </a:r>
          </a:p>
        </p:txBody>
      </p:sp>
      <p:sp>
        <p:nvSpPr>
          <p:cNvPr id="2" name="Dikdörtgen 1">
            <a:extLst>
              <a:ext uri="{FF2B5EF4-FFF2-40B4-BE49-F238E27FC236}">
                <a16:creationId xmlns:a16="http://schemas.microsoft.com/office/drawing/2014/main" id="{C18A4F09-FF0E-4D70-9F20-F75EC4B9FF06}"/>
              </a:ext>
            </a:extLst>
          </p:cNvPr>
          <p:cNvSpPr/>
          <p:nvPr/>
        </p:nvSpPr>
        <p:spPr>
          <a:xfrm>
            <a:off x="5696853" y="4718999"/>
            <a:ext cx="6096000" cy="772712"/>
          </a:xfrm>
          <a:prstGeom prst="rect">
            <a:avLst/>
          </a:prstGeom>
        </p:spPr>
        <p:txBody>
          <a:bodyPr>
            <a:spAutoFit/>
          </a:bodyPr>
          <a:lstStyle/>
          <a:p>
            <a:pPr marL="457200" algn="just">
              <a:lnSpc>
                <a:spcPct val="107000"/>
              </a:lnSpc>
              <a:spcAft>
                <a:spcPts val="800"/>
              </a:spcAft>
            </a:pPr>
            <a:r>
              <a:rPr lang="tr-TR" b="1" dirty="0" err="1">
                <a:latin typeface="Arial" panose="020B0604020202020204" pitchFamily="34" charset="0"/>
                <a:ea typeface="Calibri" panose="020F0502020204030204" pitchFamily="34" charset="0"/>
                <a:cs typeface="Times New Roman" panose="02020603050405020304" pitchFamily="18" charset="0"/>
              </a:rPr>
              <a:t>LinkedIn</a:t>
            </a:r>
            <a:r>
              <a:rPr lang="tr-TR" dirty="0">
                <a:latin typeface="Arial" panose="020B0604020202020204" pitchFamily="34"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tr-TR"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4"/>
              </a:rPr>
              <a:t>https://www.linkedin.com/in/erkansirin78</a:t>
            </a:r>
            <a:endParaRPr lang="tr-T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Resim 6">
            <a:extLst>
              <a:ext uri="{FF2B5EF4-FFF2-40B4-BE49-F238E27FC236}">
                <a16:creationId xmlns:a16="http://schemas.microsoft.com/office/drawing/2014/main" id="{965FB658-8634-49B5-BF29-A114A3509C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180" y="3370954"/>
            <a:ext cx="4961192" cy="710010"/>
          </a:xfrm>
          <a:prstGeom prst="rect">
            <a:avLst/>
          </a:prstGeom>
        </p:spPr>
      </p:pic>
      <p:pic>
        <p:nvPicPr>
          <p:cNvPr id="10" name="Resim 9">
            <a:extLst>
              <a:ext uri="{FF2B5EF4-FFF2-40B4-BE49-F238E27FC236}">
                <a16:creationId xmlns:a16="http://schemas.microsoft.com/office/drawing/2014/main" id="{4637C66A-35F2-4436-88E0-CC62E3D845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88341789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Diğer Eğitimler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4" y="1408182"/>
            <a:ext cx="7121244" cy="4600042"/>
          </a:xfrm>
          <a:prstGeom prst="rect">
            <a:avLst/>
          </a:prstGeom>
          <a:noFill/>
        </p:spPr>
        <p:txBody>
          <a:bodyPr wrap="square" rtlCol="0">
            <a:spAutoFit/>
          </a:bodyPr>
          <a:lstStyle/>
          <a:p>
            <a:pPr marL="365125" indent="-365125" defTabSz="365125">
              <a:lnSpc>
                <a:spcPct val="150000"/>
              </a:lnSpc>
              <a:buFont typeface="+mj-lt"/>
              <a:buAutoNum type="arabicPeriod"/>
            </a:pPr>
            <a:r>
              <a:rPr lang="tr-TR" sz="2200" dirty="0">
                <a:latin typeface="Roboto"/>
              </a:rPr>
              <a:t>	Hadoop Büyük Veri Platform Yönetimi</a:t>
            </a:r>
          </a:p>
          <a:p>
            <a:pPr marL="365125" indent="-365125" defTabSz="365125">
              <a:lnSpc>
                <a:spcPct val="150000"/>
              </a:lnSpc>
              <a:buFont typeface="+mj-lt"/>
              <a:buAutoNum type="arabicPeriod"/>
            </a:pPr>
            <a:r>
              <a:rPr lang="tr-TR" sz="2200" dirty="0">
                <a:latin typeface="Roboto"/>
              </a:rPr>
              <a:t>	Hadoop Developer</a:t>
            </a:r>
          </a:p>
          <a:p>
            <a:pPr marL="365125" indent="-365125" defTabSz="365125">
              <a:lnSpc>
                <a:spcPct val="150000"/>
              </a:lnSpc>
              <a:buFont typeface="+mj-lt"/>
              <a:buAutoNum type="arabicPeriod"/>
            </a:pPr>
            <a:r>
              <a:rPr lang="tr-TR" sz="2200" dirty="0">
                <a:latin typeface="Roboto"/>
              </a:rPr>
              <a:t>	Hadoop Spark Developer</a:t>
            </a:r>
          </a:p>
          <a:p>
            <a:pPr marL="365125" indent="-365125" defTabSz="365125">
              <a:lnSpc>
                <a:spcPct val="150000"/>
              </a:lnSpc>
              <a:buFont typeface="+mj-lt"/>
              <a:buAutoNum type="arabicPeriod"/>
            </a:pPr>
            <a:r>
              <a:rPr lang="tr-TR" sz="2200" dirty="0">
                <a:latin typeface="Roboto"/>
              </a:rPr>
              <a:t>	Temel Python Programlama</a:t>
            </a:r>
          </a:p>
          <a:p>
            <a:pPr marL="365125" indent="-365125" defTabSz="365125">
              <a:lnSpc>
                <a:spcPct val="150000"/>
              </a:lnSpc>
              <a:buFont typeface="+mj-lt"/>
              <a:buAutoNum type="arabicPeriod"/>
            </a:pPr>
            <a:r>
              <a:rPr lang="tr-TR" sz="2200" dirty="0">
                <a:latin typeface="Roboto"/>
              </a:rPr>
              <a:t>	Python ile Makine Öğrenmesi</a:t>
            </a:r>
          </a:p>
          <a:p>
            <a:pPr marL="365125" indent="-365125" defTabSz="365125">
              <a:lnSpc>
                <a:spcPct val="150000"/>
              </a:lnSpc>
              <a:buFont typeface="+mj-lt"/>
              <a:buAutoNum type="arabicPeriod"/>
            </a:pPr>
            <a:r>
              <a:rPr lang="tr-TR" sz="2200" dirty="0">
                <a:latin typeface="Roboto"/>
              </a:rPr>
              <a:t>	Python ile Derin Öğrenme Giriş</a:t>
            </a:r>
          </a:p>
          <a:p>
            <a:pPr marL="365125" indent="-365125" defTabSz="365125">
              <a:lnSpc>
                <a:spcPct val="150000"/>
              </a:lnSpc>
              <a:buFont typeface="+mj-lt"/>
              <a:buAutoNum type="arabicPeriod"/>
            </a:pPr>
            <a:r>
              <a:rPr lang="tr-TR" sz="2200" dirty="0">
                <a:latin typeface="Roboto"/>
              </a:rPr>
              <a:t>	Apache Spark ile Makine Öğrenmesi </a:t>
            </a:r>
          </a:p>
          <a:p>
            <a:pPr marL="365125" indent="-365125" defTabSz="365125">
              <a:lnSpc>
                <a:spcPct val="150000"/>
              </a:lnSpc>
              <a:buFont typeface="+mj-lt"/>
              <a:buAutoNum type="arabicPeriod"/>
            </a:pPr>
            <a:r>
              <a:rPr lang="tr-TR" sz="2200" dirty="0">
                <a:latin typeface="Roboto"/>
              </a:rPr>
              <a:t>	Apache Spark ile </a:t>
            </a:r>
            <a:r>
              <a:rPr lang="tr-TR" sz="2200" dirty="0" err="1">
                <a:latin typeface="Roboto"/>
              </a:rPr>
              <a:t>Streaming</a:t>
            </a:r>
            <a:endParaRPr lang="tr-TR" sz="2200" dirty="0">
              <a:latin typeface="Roboto"/>
            </a:endParaRPr>
          </a:p>
          <a:p>
            <a:pPr marL="365125" indent="-365125" defTabSz="365125">
              <a:lnSpc>
                <a:spcPct val="150000"/>
              </a:lnSpc>
              <a:buFont typeface="+mj-lt"/>
              <a:buAutoNum type="arabicPeriod"/>
            </a:pPr>
            <a:r>
              <a:rPr lang="tr-TR" sz="2200" dirty="0">
                <a:latin typeface="Roboto"/>
              </a:rPr>
              <a:t>	Apache </a:t>
            </a:r>
            <a:r>
              <a:rPr lang="tr-TR" sz="2200" dirty="0" err="1">
                <a:latin typeface="Roboto"/>
              </a:rPr>
              <a:t>Flink</a:t>
            </a:r>
            <a:r>
              <a:rPr lang="tr-TR" sz="2200" dirty="0">
                <a:latin typeface="Roboto"/>
              </a:rPr>
              <a:t> ile </a:t>
            </a:r>
            <a:r>
              <a:rPr lang="tr-TR" sz="2200" dirty="0" err="1">
                <a:latin typeface="Roboto"/>
              </a:rPr>
              <a:t>Streaming</a:t>
            </a:r>
            <a:endParaRPr lang="tr-TR" sz="2200" dirty="0">
              <a:latin typeface="Roboto"/>
            </a:endParaRPr>
          </a:p>
        </p:txBody>
      </p:sp>
      <p:pic>
        <p:nvPicPr>
          <p:cNvPr id="4" name="Resim 3">
            <a:extLst>
              <a:ext uri="{FF2B5EF4-FFF2-40B4-BE49-F238E27FC236}">
                <a16:creationId xmlns:a16="http://schemas.microsoft.com/office/drawing/2014/main" id="{E70FCC77-1EE4-4541-896D-0804BFED4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3505777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856117" y="668546"/>
            <a:ext cx="8479766" cy="619433"/>
          </a:xfrm>
        </p:spPr>
        <p:txBody>
          <a:bodyPr>
            <a:noAutofit/>
          </a:bodyPr>
          <a:lstStyle/>
          <a:p>
            <a:r>
              <a:rPr lang="tr-TR" sz="3600" b="1" dirty="0">
                <a:solidFill>
                  <a:srgbClr val="FF4D4D"/>
                </a:solidFill>
                <a:latin typeface="Roboto"/>
                <a:ea typeface="+mn-ea"/>
                <a:cs typeface="+mn-cs"/>
              </a:rPr>
              <a:t>Eğitim Verilen Bazı Kurum ve Şirketler</a:t>
            </a:r>
            <a:endParaRPr lang="en-US" sz="36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3" y="1606590"/>
            <a:ext cx="7964129" cy="4600042"/>
          </a:xfrm>
          <a:prstGeom prst="rect">
            <a:avLst/>
          </a:prstGeom>
          <a:noFill/>
        </p:spPr>
        <p:txBody>
          <a:bodyPr wrap="square" rtlCol="0">
            <a:spAutoFit/>
          </a:bodyPr>
          <a:lstStyle/>
          <a:p>
            <a:pPr marL="365125" indent="-365125" defTabSz="365125">
              <a:lnSpc>
                <a:spcPct val="150000"/>
              </a:lnSpc>
              <a:buFont typeface="+mj-lt"/>
              <a:buAutoNum type="arabicPeriod"/>
              <a:tabLst>
                <a:tab pos="449263" algn="l"/>
              </a:tabLst>
            </a:pPr>
            <a:r>
              <a:rPr lang="tr-TR" sz="2200" dirty="0">
                <a:latin typeface="Roboto"/>
              </a:rPr>
              <a:t>Gazi Üniversitesi</a:t>
            </a:r>
          </a:p>
          <a:p>
            <a:pPr marL="365125" indent="-365125" defTabSz="365125">
              <a:lnSpc>
                <a:spcPct val="150000"/>
              </a:lnSpc>
              <a:buFont typeface="+mj-lt"/>
              <a:buAutoNum type="arabicPeriod"/>
              <a:tabLst>
                <a:tab pos="449263" algn="l"/>
              </a:tabLst>
            </a:pPr>
            <a:r>
              <a:rPr lang="tr-TR" sz="2200" dirty="0">
                <a:latin typeface="Roboto"/>
              </a:rPr>
              <a:t>Boğaziçi Üniversitesi	</a:t>
            </a:r>
          </a:p>
          <a:p>
            <a:pPr marL="365125" indent="-365125" defTabSz="365125">
              <a:lnSpc>
                <a:spcPct val="150000"/>
              </a:lnSpc>
              <a:buFont typeface="+mj-lt"/>
              <a:buAutoNum type="arabicPeriod"/>
              <a:tabLst>
                <a:tab pos="449263" algn="l"/>
              </a:tabLst>
            </a:pPr>
            <a:r>
              <a:rPr lang="tr-TR" sz="2200" dirty="0">
                <a:latin typeface="Roboto"/>
              </a:rPr>
              <a:t>Azerbaycan İçişleri Bakanlığı</a:t>
            </a:r>
          </a:p>
          <a:p>
            <a:pPr marL="365125" indent="-365125" defTabSz="365125">
              <a:lnSpc>
                <a:spcPct val="150000"/>
              </a:lnSpc>
              <a:buFont typeface="+mj-lt"/>
              <a:buAutoNum type="arabicPeriod"/>
              <a:tabLst>
                <a:tab pos="449263" algn="l"/>
              </a:tabLst>
            </a:pPr>
            <a:r>
              <a:rPr lang="tr-TR" sz="2200" dirty="0">
                <a:latin typeface="Roboto"/>
              </a:rPr>
              <a:t>İş Bankası</a:t>
            </a:r>
          </a:p>
          <a:p>
            <a:pPr marL="365125" indent="-365125" defTabSz="365125">
              <a:lnSpc>
                <a:spcPct val="150000"/>
              </a:lnSpc>
              <a:buFont typeface="+mj-lt"/>
              <a:buAutoNum type="arabicPeriod"/>
              <a:tabLst>
                <a:tab pos="449263" algn="l"/>
              </a:tabLst>
            </a:pPr>
            <a:r>
              <a:rPr lang="tr-TR" sz="2200" dirty="0">
                <a:latin typeface="Roboto"/>
              </a:rPr>
              <a:t>Sahibinden.com</a:t>
            </a:r>
          </a:p>
          <a:p>
            <a:pPr marL="365125" indent="-365125" defTabSz="365125">
              <a:lnSpc>
                <a:spcPct val="150000"/>
              </a:lnSpc>
              <a:buFont typeface="+mj-lt"/>
              <a:buAutoNum type="arabicPeriod"/>
              <a:tabLst>
                <a:tab pos="449263" algn="l"/>
              </a:tabLst>
            </a:pPr>
            <a:r>
              <a:rPr lang="tr-TR" sz="2200" dirty="0" err="1">
                <a:latin typeface="Roboto"/>
              </a:rPr>
              <a:t>Allianz</a:t>
            </a:r>
            <a:r>
              <a:rPr lang="tr-TR" sz="2200" dirty="0">
                <a:latin typeface="Roboto"/>
              </a:rPr>
              <a:t> Sigorta</a:t>
            </a:r>
          </a:p>
          <a:p>
            <a:pPr marL="365125" indent="-365125" defTabSz="365125">
              <a:lnSpc>
                <a:spcPct val="150000"/>
              </a:lnSpc>
              <a:buFont typeface="+mj-lt"/>
              <a:buAutoNum type="arabicPeriod"/>
              <a:tabLst>
                <a:tab pos="449263" algn="l"/>
              </a:tabLst>
            </a:pPr>
            <a:r>
              <a:rPr lang="tr-TR" sz="2200" dirty="0">
                <a:latin typeface="Roboto"/>
              </a:rPr>
              <a:t>Tarım ve Kredi Kooperatifleri Birliği</a:t>
            </a:r>
          </a:p>
          <a:p>
            <a:pPr marL="365125" indent="-365125" defTabSz="365125">
              <a:lnSpc>
                <a:spcPct val="150000"/>
              </a:lnSpc>
              <a:buFont typeface="+mj-lt"/>
              <a:buAutoNum type="arabicPeriod"/>
              <a:tabLst>
                <a:tab pos="449263" algn="l"/>
              </a:tabLst>
            </a:pPr>
            <a:r>
              <a:rPr lang="tr-TR" sz="2200" dirty="0" err="1">
                <a:latin typeface="Roboto"/>
              </a:rPr>
              <a:t>Enerjisa</a:t>
            </a:r>
            <a:r>
              <a:rPr lang="tr-TR" sz="2200" dirty="0">
                <a:latin typeface="Roboto"/>
              </a:rPr>
              <a:t> Üretim</a:t>
            </a:r>
          </a:p>
          <a:p>
            <a:pPr marL="457200" indent="-457200">
              <a:lnSpc>
                <a:spcPct val="150000"/>
              </a:lnSpc>
              <a:buFont typeface="+mj-lt"/>
              <a:buAutoNum type="arabicPeriod"/>
            </a:pPr>
            <a:endParaRPr lang="tr-TR" sz="2200" dirty="0">
              <a:latin typeface="Roboto"/>
            </a:endParaRPr>
          </a:p>
        </p:txBody>
      </p:sp>
      <p:pic>
        <p:nvPicPr>
          <p:cNvPr id="4" name="Resim 3">
            <a:extLst>
              <a:ext uri="{FF2B5EF4-FFF2-40B4-BE49-F238E27FC236}">
                <a16:creationId xmlns:a16="http://schemas.microsoft.com/office/drawing/2014/main" id="{AF1AD6F1-CFC9-48C2-82BD-2767540B7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58690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5799066" y="792477"/>
            <a:ext cx="2735334" cy="619433"/>
          </a:xfrm>
        </p:spPr>
        <p:txBody>
          <a:bodyPr>
            <a:noAutofit/>
          </a:bodyPr>
          <a:lstStyle/>
          <a:p>
            <a:r>
              <a:rPr lang="tr-TR" sz="4400" b="1" dirty="0">
                <a:solidFill>
                  <a:srgbClr val="645A53"/>
                </a:solidFill>
                <a:latin typeface="Roboto"/>
                <a:ea typeface="+mn-ea"/>
                <a:cs typeface="+mn-cs"/>
              </a:rPr>
              <a:t>Kursları</a:t>
            </a:r>
            <a:endParaRPr lang="en-US" sz="4400" b="1" dirty="0">
              <a:solidFill>
                <a:srgbClr val="645A53"/>
              </a:solidFill>
              <a:latin typeface="Roboto"/>
              <a:ea typeface="+mn-ea"/>
              <a:cs typeface="+mn-cs"/>
            </a:endParaRPr>
          </a:p>
        </p:txBody>
      </p:sp>
      <p:sp>
        <p:nvSpPr>
          <p:cNvPr id="2" name="Dikdörtgen 1">
            <a:extLst>
              <a:ext uri="{FF2B5EF4-FFF2-40B4-BE49-F238E27FC236}">
                <a16:creationId xmlns:a16="http://schemas.microsoft.com/office/drawing/2014/main" id="{4C6B8E27-6BF5-40D7-9A51-E30B062C319C}"/>
              </a:ext>
            </a:extLst>
          </p:cNvPr>
          <p:cNvSpPr/>
          <p:nvPr/>
        </p:nvSpPr>
        <p:spPr>
          <a:xfrm>
            <a:off x="1584960" y="1852643"/>
            <a:ext cx="9113520" cy="3877985"/>
          </a:xfrm>
          <a:prstGeom prst="rect">
            <a:avLst/>
          </a:prstGeom>
        </p:spPr>
        <p:txBody>
          <a:bodyPr wrap="square">
            <a:spAutoFit/>
          </a:bodyPr>
          <a:lstStyle/>
          <a:p>
            <a:r>
              <a:rPr lang="tr-TR" sz="2400" b="1" dirty="0">
                <a:latin typeface="Roboto"/>
              </a:rPr>
              <a:t>1. A'dan Z'ye Uygulamalı Hadoop ve Büyük Veri Eğitimi</a:t>
            </a:r>
          </a:p>
          <a:p>
            <a:r>
              <a:rPr lang="tr-TR" dirty="0">
                <a:latin typeface="Roboto"/>
                <a:hlinkClick r:id="rId2"/>
              </a:rPr>
              <a:t> https://www.udemy.com/adan-zye-uygulamal-hadoop-buyuk-veri-egitimi</a:t>
            </a:r>
            <a:endParaRPr lang="tr-TR" dirty="0">
              <a:latin typeface="Roboto"/>
            </a:endParaRPr>
          </a:p>
          <a:p>
            <a:r>
              <a:rPr lang="tr-TR" dirty="0">
                <a:latin typeface="Roboto"/>
              </a:rPr>
              <a:t>Yeni başlayanlar için büyük veri ve Hadoop teknolojilerini hem teorik hem de pratik uygulamalar içeren bir kurstur. Veri bilimci, büyük veri yöneticisi ve mühendisi pozisyonlarında çalışanlar veya kariyer hedefinde bu pozisyonlardan biri olanlar için idealdir.</a:t>
            </a:r>
          </a:p>
          <a:p>
            <a:endParaRPr lang="tr-TR" dirty="0">
              <a:latin typeface="Roboto"/>
            </a:endParaRPr>
          </a:p>
          <a:p>
            <a:r>
              <a:rPr lang="tr-TR" sz="2400" b="1" dirty="0">
                <a:latin typeface="Roboto"/>
              </a:rPr>
              <a:t>2. A'dan Z'ye Apache Spark (</a:t>
            </a:r>
            <a:r>
              <a:rPr lang="tr-TR" sz="2400" b="1" dirty="0" err="1">
                <a:latin typeface="Roboto"/>
              </a:rPr>
              <a:t>Scala</a:t>
            </a:r>
            <a:r>
              <a:rPr lang="tr-TR" sz="2400" b="1" dirty="0">
                <a:latin typeface="Roboto"/>
              </a:rPr>
              <a:t> &amp; Python)</a:t>
            </a:r>
          </a:p>
          <a:p>
            <a:r>
              <a:rPr lang="tr-TR" dirty="0">
                <a:latin typeface="Roboto"/>
                <a:hlinkClick r:id="rId3"/>
              </a:rPr>
              <a:t>https://www.udemy.com/apache-spark-egitimi/</a:t>
            </a:r>
            <a:endParaRPr lang="tr-TR" dirty="0">
              <a:latin typeface="Roboto"/>
            </a:endParaRPr>
          </a:p>
          <a:p>
            <a:r>
              <a:rPr lang="tr-TR" dirty="0">
                <a:latin typeface="Roboto"/>
              </a:rPr>
              <a:t>Kursiyerlerin Apache Spark ile ilgili her türlü teorik bilgiyi öğrenmeleri ve uygulama seviyesinde yetenek kazanmalarını hedeflemektedir. Apache Spark ile daha gerçekçi uygulamalar ile orta ve ileri seviyeli veri bilimci ve veri mühendisi gibi pozisyonlardaki çalışanların veya bunların adaylarının yeteneklerini geliştirmek hedeflenmiştir.</a:t>
            </a:r>
          </a:p>
        </p:txBody>
      </p:sp>
      <p:pic>
        <p:nvPicPr>
          <p:cNvPr id="5" name="Resim 4">
            <a:extLst>
              <a:ext uri="{FF2B5EF4-FFF2-40B4-BE49-F238E27FC236}">
                <a16:creationId xmlns:a16="http://schemas.microsoft.com/office/drawing/2014/main" id="{6A28FFB5-D38D-4B4E-B90A-CDDF5EEEE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0" y="-240640"/>
            <a:ext cx="4709160" cy="2472309"/>
          </a:xfrm>
          <a:prstGeom prst="rect">
            <a:avLst/>
          </a:prstGeom>
        </p:spPr>
      </p:pic>
      <p:pic>
        <p:nvPicPr>
          <p:cNvPr id="6" name="Resim 5">
            <a:extLst>
              <a:ext uri="{FF2B5EF4-FFF2-40B4-BE49-F238E27FC236}">
                <a16:creationId xmlns:a16="http://schemas.microsoft.com/office/drawing/2014/main" id="{37F8F709-9E01-4A2A-879C-4192CA6095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42796196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487965" y="427615"/>
            <a:ext cx="5043948" cy="619433"/>
          </a:xfrm>
        </p:spPr>
        <p:txBody>
          <a:bodyPr>
            <a:noAutofit/>
          </a:bodyPr>
          <a:lstStyle/>
          <a:p>
            <a:r>
              <a:rPr lang="tr-TR" sz="4000" b="1" dirty="0">
                <a:solidFill>
                  <a:srgbClr val="FF4D4D"/>
                </a:solidFill>
                <a:latin typeface="Roboto"/>
                <a:ea typeface="+mn-ea"/>
                <a:cs typeface="+mn-cs"/>
              </a:rPr>
              <a:t>Zaman Çizelgesi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3065062" y="1007574"/>
            <a:ext cx="5889754" cy="5171737"/>
          </a:xfrm>
          <a:prstGeom prst="rect">
            <a:avLst/>
          </a:prstGeom>
          <a:noFill/>
        </p:spPr>
        <p:txBody>
          <a:bodyPr wrap="square" rtlCol="0">
            <a:spAutoFit/>
          </a:bodyPr>
          <a:lstStyle/>
          <a:p>
            <a:pPr>
              <a:lnSpc>
                <a:spcPct val="150000"/>
              </a:lnSpc>
            </a:pPr>
            <a:r>
              <a:rPr lang="tr-TR" sz="3200" dirty="0">
                <a:latin typeface="Roboto"/>
              </a:rPr>
              <a:t>Açılış ve Ders	: 09:30 – 11:00</a:t>
            </a:r>
          </a:p>
          <a:p>
            <a:pPr>
              <a:lnSpc>
                <a:spcPct val="150000"/>
              </a:lnSpc>
            </a:pPr>
            <a:r>
              <a:rPr lang="tr-TR" sz="3200" dirty="0">
                <a:latin typeface="Roboto"/>
              </a:rPr>
              <a:t>Ara			: 11.00 – 11.30</a:t>
            </a:r>
          </a:p>
          <a:p>
            <a:pPr>
              <a:lnSpc>
                <a:spcPct val="150000"/>
              </a:lnSpc>
            </a:pPr>
            <a:r>
              <a:rPr lang="tr-TR" sz="3200" dirty="0">
                <a:latin typeface="Roboto"/>
              </a:rPr>
              <a:t>Ders			: 11:30 – 13.00</a:t>
            </a:r>
          </a:p>
          <a:p>
            <a:pPr>
              <a:lnSpc>
                <a:spcPct val="150000"/>
              </a:lnSpc>
            </a:pPr>
            <a:r>
              <a:rPr lang="tr-TR" sz="3200" dirty="0">
                <a:latin typeface="Roboto"/>
              </a:rPr>
              <a:t>Öğle Arası	: 13:00 – 14:00</a:t>
            </a:r>
          </a:p>
          <a:p>
            <a:pPr>
              <a:lnSpc>
                <a:spcPct val="150000"/>
              </a:lnSpc>
            </a:pPr>
            <a:r>
              <a:rPr lang="tr-TR" sz="3200" dirty="0">
                <a:latin typeface="Roboto"/>
              </a:rPr>
              <a:t>Ders			: 14:00 – 15:15</a:t>
            </a:r>
          </a:p>
          <a:p>
            <a:pPr>
              <a:lnSpc>
                <a:spcPct val="150000"/>
              </a:lnSpc>
            </a:pPr>
            <a:r>
              <a:rPr lang="tr-TR" sz="3200" dirty="0">
                <a:latin typeface="Roboto"/>
              </a:rPr>
              <a:t>Ara			: 15:15 – 15:45</a:t>
            </a:r>
          </a:p>
          <a:p>
            <a:pPr>
              <a:lnSpc>
                <a:spcPct val="150000"/>
              </a:lnSpc>
            </a:pPr>
            <a:r>
              <a:rPr lang="tr-TR" sz="3200" dirty="0">
                <a:latin typeface="Roboto"/>
              </a:rPr>
              <a:t>Ders			: 15:45 – 16:30</a:t>
            </a:r>
          </a:p>
        </p:txBody>
      </p:sp>
      <p:pic>
        <p:nvPicPr>
          <p:cNvPr id="4" name="Resim 3">
            <a:extLst>
              <a:ext uri="{FF2B5EF4-FFF2-40B4-BE49-F238E27FC236}">
                <a16:creationId xmlns:a16="http://schemas.microsoft.com/office/drawing/2014/main" id="{08973D70-2D0D-423B-B6CC-4005DA513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3627367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1162051"/>
          </a:xfrm>
        </p:spPr>
        <p:txBody>
          <a:bodyPr>
            <a:noAutofit/>
          </a:bodyPr>
          <a:lstStyle/>
          <a:p>
            <a:r>
              <a:rPr lang="tr-TR" sz="4000" b="1" dirty="0">
                <a:solidFill>
                  <a:srgbClr val="FF4D4D"/>
                </a:solidFill>
                <a:latin typeface="Roboto"/>
                <a:ea typeface="+mn-ea"/>
                <a:cs typeface="+mn-cs"/>
              </a:rPr>
              <a:t>Eğitim Dokümantasyonu</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714022" y="1676788"/>
            <a:ext cx="8976852" cy="2793842"/>
          </a:xfrm>
          <a:prstGeom prst="rect">
            <a:avLst/>
          </a:prstGeom>
          <a:noFill/>
        </p:spPr>
        <p:txBody>
          <a:bodyPr wrap="square" rtlCol="0">
            <a:spAutoFit/>
          </a:bodyPr>
          <a:lstStyle/>
          <a:p>
            <a:pPr marL="342900" indent="-342900">
              <a:lnSpc>
                <a:spcPct val="150000"/>
              </a:lnSpc>
              <a:buAutoNum type="arabicPeriod"/>
            </a:pPr>
            <a:r>
              <a:rPr lang="tr-TR" sz="2400" dirty="0" err="1">
                <a:latin typeface="Roboto"/>
              </a:rPr>
              <a:t>Github</a:t>
            </a:r>
            <a:r>
              <a:rPr lang="tr-TR" sz="2400" dirty="0">
                <a:latin typeface="Roboto"/>
              </a:rPr>
              <a:t> repo</a:t>
            </a:r>
          </a:p>
          <a:p>
            <a:pPr>
              <a:lnSpc>
                <a:spcPct val="150000"/>
              </a:lnSpc>
            </a:pPr>
            <a:r>
              <a:rPr lang="tr-TR" sz="2400" dirty="0">
                <a:hlinkClick r:id="rId2"/>
              </a:rPr>
              <a:t>https://github.com/erkansirin78/machine-learning-with-python-101</a:t>
            </a:r>
            <a:endParaRPr lang="tr-TR" sz="2400" dirty="0"/>
          </a:p>
          <a:p>
            <a:pPr>
              <a:lnSpc>
                <a:spcPct val="150000"/>
              </a:lnSpc>
            </a:pPr>
            <a:r>
              <a:rPr lang="tr-TR" sz="2400" dirty="0">
                <a:latin typeface="Roboto"/>
              </a:rPr>
              <a:t>2. Eğitime ait kodlar ve sunumlar buradadır, güncellemeler işlenecektir.</a:t>
            </a:r>
          </a:p>
          <a:p>
            <a:pPr>
              <a:lnSpc>
                <a:spcPct val="150000"/>
              </a:lnSpc>
            </a:pPr>
            <a:r>
              <a:rPr lang="tr-TR" sz="2400" dirty="0">
                <a:latin typeface="Roboto"/>
              </a:rPr>
              <a:t>3. IDE olarak Jupyter kullanılacaktır.</a:t>
            </a:r>
          </a:p>
        </p:txBody>
      </p:sp>
      <p:pic>
        <p:nvPicPr>
          <p:cNvPr id="4" name="Resim 3">
            <a:extLst>
              <a:ext uri="{FF2B5EF4-FFF2-40B4-BE49-F238E27FC236}">
                <a16:creationId xmlns:a16="http://schemas.microsoft.com/office/drawing/2014/main" id="{D509CA94-9521-4251-88A9-6E38E49BC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809421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376979" y="989370"/>
            <a:ext cx="9530274" cy="4651979"/>
          </a:xfrm>
          <a:prstGeom prst="rect">
            <a:avLst/>
          </a:prstGeom>
          <a:noFill/>
        </p:spPr>
        <p:txBody>
          <a:bodyPr wrap="square" rtlCol="0">
            <a:spAutoFit/>
          </a:bodyPr>
          <a:lstStyle/>
          <a:p>
            <a:pPr marL="342900" indent="-342900">
              <a:lnSpc>
                <a:spcPct val="150000"/>
              </a:lnSpc>
              <a:buAutoNum type="arabicPeriod"/>
            </a:pPr>
            <a:r>
              <a:rPr lang="tr-TR" sz="2000" dirty="0">
                <a:latin typeface="Roboto"/>
              </a:rPr>
              <a:t>Tanışma, kursa giriş</a:t>
            </a:r>
          </a:p>
          <a:p>
            <a:pPr marL="342900" indent="-342900">
              <a:lnSpc>
                <a:spcPct val="150000"/>
              </a:lnSpc>
              <a:buAutoNum type="arabicPeriod"/>
            </a:pPr>
            <a:r>
              <a:rPr lang="tr-TR" sz="2000" dirty="0">
                <a:latin typeface="Roboto"/>
              </a:rPr>
              <a:t>Neden makine öğrenmesi?</a:t>
            </a:r>
          </a:p>
          <a:p>
            <a:pPr marL="342900" indent="-342900">
              <a:lnSpc>
                <a:spcPct val="150000"/>
              </a:lnSpc>
              <a:buFontTx/>
              <a:buAutoNum type="arabicPeriod"/>
            </a:pPr>
            <a:r>
              <a:rPr lang="tr-TR" sz="2000" dirty="0">
                <a:latin typeface="Roboto"/>
              </a:rPr>
              <a:t>Yeni çağın petrolü: veri</a:t>
            </a:r>
          </a:p>
          <a:p>
            <a:pPr marL="342900" indent="-342900">
              <a:lnSpc>
                <a:spcPct val="150000"/>
              </a:lnSpc>
              <a:buAutoNum type="arabicPeriod"/>
            </a:pPr>
            <a:r>
              <a:rPr lang="tr-TR" sz="2000" dirty="0">
                <a:latin typeface="Roboto"/>
              </a:rPr>
              <a:t>Makine öğrenmesi ile ne tür problemler çözülür?</a:t>
            </a:r>
          </a:p>
          <a:p>
            <a:pPr marL="342900" indent="-342900">
              <a:lnSpc>
                <a:spcPct val="150000"/>
              </a:lnSpc>
              <a:buAutoNum type="arabicPeriod"/>
            </a:pPr>
            <a:r>
              <a:rPr lang="tr-TR" sz="2000" dirty="0">
                <a:latin typeface="Roboto"/>
              </a:rPr>
              <a:t>Makine öğrenmesi tekniklerinin sınıflandırılması</a:t>
            </a:r>
          </a:p>
          <a:p>
            <a:pPr marL="342900" indent="-342900">
              <a:lnSpc>
                <a:spcPct val="150000"/>
              </a:lnSpc>
              <a:buAutoNum type="arabicPeriod"/>
            </a:pPr>
            <a:r>
              <a:rPr lang="tr-TR" sz="2000" dirty="0">
                <a:latin typeface="Roboto"/>
              </a:rPr>
              <a:t>Bu dünyada hangi dil ve kütüphaneler kullanılıyor?</a:t>
            </a:r>
          </a:p>
          <a:p>
            <a:pPr marL="342900" indent="-342900">
              <a:lnSpc>
                <a:spcPct val="150000"/>
              </a:lnSpc>
              <a:buAutoNum type="arabicPeriod"/>
            </a:pPr>
            <a:r>
              <a:rPr lang="tr-TR" sz="2000" dirty="0">
                <a:latin typeface="Roboto"/>
              </a:rPr>
              <a:t>Kod geliştirme ortamının kurulması(Python 3.6, ilgili paketler, </a:t>
            </a:r>
            <a:r>
              <a:rPr lang="tr-TR" sz="2000" dirty="0" err="1">
                <a:latin typeface="Roboto"/>
              </a:rPr>
              <a:t>virtual</a:t>
            </a:r>
            <a:r>
              <a:rPr lang="tr-TR" sz="2000" dirty="0">
                <a:latin typeface="Roboto"/>
              </a:rPr>
              <a:t> </a:t>
            </a:r>
            <a:r>
              <a:rPr lang="tr-TR" sz="2000" dirty="0" err="1">
                <a:latin typeface="Roboto"/>
              </a:rPr>
              <a:t>env</a:t>
            </a:r>
            <a:r>
              <a:rPr lang="tr-TR" sz="2000" dirty="0">
                <a:latin typeface="Roboto"/>
              </a:rPr>
              <a:t> vb.)</a:t>
            </a:r>
          </a:p>
          <a:p>
            <a:pPr marL="342900" indent="-342900">
              <a:lnSpc>
                <a:spcPct val="150000"/>
              </a:lnSpc>
              <a:buAutoNum type="arabicPeriod"/>
            </a:pPr>
            <a:r>
              <a:rPr lang="tr-TR" sz="2000" dirty="0">
                <a:latin typeface="Roboto"/>
              </a:rPr>
              <a:t>Python temel</a:t>
            </a:r>
          </a:p>
          <a:p>
            <a:pPr marL="342900" indent="-342900">
              <a:lnSpc>
                <a:spcPct val="150000"/>
              </a:lnSpc>
              <a:buAutoNum type="arabicPeriod"/>
            </a:pPr>
            <a:r>
              <a:rPr lang="tr-TR" sz="2000" dirty="0" err="1">
                <a:latin typeface="Roboto"/>
              </a:rPr>
              <a:t>Pandas</a:t>
            </a:r>
            <a:r>
              <a:rPr lang="tr-TR" sz="2000" dirty="0">
                <a:latin typeface="Roboto"/>
              </a:rPr>
              <a:t> ile veri okuma ve manipülasyonu</a:t>
            </a:r>
          </a:p>
          <a:p>
            <a:pPr marL="342900" indent="-342900">
              <a:lnSpc>
                <a:spcPct val="150000"/>
              </a:lnSpc>
              <a:buAutoNum type="arabicPeriod"/>
            </a:pPr>
            <a:r>
              <a:rPr lang="tr-TR" sz="2000" dirty="0" err="1">
                <a:latin typeface="Roboto"/>
              </a:rPr>
              <a:t>Matplotlib</a:t>
            </a:r>
            <a:r>
              <a:rPr lang="tr-TR" sz="2000" dirty="0">
                <a:latin typeface="Roboto"/>
              </a:rPr>
              <a:t> ile veri görselleştirme</a:t>
            </a:r>
          </a:p>
        </p:txBody>
      </p:sp>
      <p:pic>
        <p:nvPicPr>
          <p:cNvPr id="4" name="Resim 3">
            <a:extLst>
              <a:ext uri="{FF2B5EF4-FFF2-40B4-BE49-F238E27FC236}">
                <a16:creationId xmlns:a16="http://schemas.microsoft.com/office/drawing/2014/main" id="{2E22ED5F-1CA5-4828-8EBA-C17FEFE50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519033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376979" y="989370"/>
            <a:ext cx="9530274" cy="4651979"/>
          </a:xfrm>
          <a:prstGeom prst="rect">
            <a:avLst/>
          </a:prstGeom>
          <a:noFill/>
        </p:spPr>
        <p:txBody>
          <a:bodyPr wrap="square" rtlCol="0">
            <a:spAutoFit/>
          </a:bodyPr>
          <a:lstStyle/>
          <a:p>
            <a:pPr marL="457200" indent="-457200">
              <a:lnSpc>
                <a:spcPct val="150000"/>
              </a:lnSpc>
              <a:buFont typeface="+mj-lt"/>
              <a:buAutoNum type="arabicPeriod" startAt="11"/>
            </a:pPr>
            <a:r>
              <a:rPr lang="tr-TR" sz="2000" dirty="0">
                <a:latin typeface="Roboto"/>
              </a:rPr>
              <a:t>Regresyon</a:t>
            </a:r>
          </a:p>
          <a:p>
            <a:pPr marL="342900" indent="-342900">
              <a:lnSpc>
                <a:spcPct val="150000"/>
              </a:lnSpc>
              <a:buAutoNum type="arabicPeriod" startAt="11"/>
            </a:pPr>
            <a:r>
              <a:rPr lang="tr-TR" sz="2000" dirty="0">
                <a:latin typeface="Roboto"/>
              </a:rPr>
              <a:t>Sınıflandırma</a:t>
            </a:r>
          </a:p>
          <a:p>
            <a:pPr marL="342900" indent="-342900">
              <a:lnSpc>
                <a:spcPct val="150000"/>
              </a:lnSpc>
              <a:buFontTx/>
              <a:buAutoNum type="arabicPeriod" startAt="11"/>
            </a:pPr>
            <a:r>
              <a:rPr lang="tr-TR" sz="2000" dirty="0">
                <a:latin typeface="Roboto"/>
              </a:rPr>
              <a:t>Karmaşıklık matrisi (</a:t>
            </a:r>
            <a:r>
              <a:rPr lang="tr-TR" sz="2000" dirty="0" err="1">
                <a:latin typeface="Roboto"/>
              </a:rPr>
              <a:t>confusion</a:t>
            </a:r>
            <a:r>
              <a:rPr lang="tr-TR" sz="2000" dirty="0">
                <a:latin typeface="Roboto"/>
              </a:rPr>
              <a:t> </a:t>
            </a:r>
            <a:r>
              <a:rPr lang="tr-TR" sz="2000" dirty="0" err="1">
                <a:latin typeface="Roboto"/>
              </a:rPr>
              <a:t>matrix</a:t>
            </a:r>
            <a:r>
              <a:rPr lang="tr-TR" sz="2000" dirty="0">
                <a:latin typeface="Roboto"/>
              </a:rPr>
              <a:t>)</a:t>
            </a:r>
          </a:p>
          <a:p>
            <a:pPr marL="342900" indent="-342900">
              <a:lnSpc>
                <a:spcPct val="150000"/>
              </a:lnSpc>
              <a:buAutoNum type="arabicPeriod" startAt="11"/>
            </a:pPr>
            <a:r>
              <a:rPr lang="tr-TR" sz="2000" dirty="0">
                <a:latin typeface="Roboto"/>
              </a:rPr>
              <a:t>Kümeleme</a:t>
            </a:r>
          </a:p>
          <a:p>
            <a:pPr marL="342900" indent="-342900">
              <a:lnSpc>
                <a:spcPct val="150000"/>
              </a:lnSpc>
              <a:buAutoNum type="arabicPeriod" startAt="11"/>
            </a:pPr>
            <a:r>
              <a:rPr lang="tr-TR" sz="2000" dirty="0">
                <a:latin typeface="Roboto"/>
              </a:rPr>
              <a:t>Boyut indirgeme</a:t>
            </a:r>
          </a:p>
          <a:p>
            <a:pPr marL="342900" indent="-342900">
              <a:lnSpc>
                <a:spcPct val="150000"/>
              </a:lnSpc>
              <a:buAutoNum type="arabicPeriod" startAt="11"/>
            </a:pPr>
            <a:r>
              <a:rPr lang="tr-TR" sz="2000" dirty="0">
                <a:latin typeface="Roboto"/>
              </a:rPr>
              <a:t>Model ve hiperparametre seçimi</a:t>
            </a:r>
          </a:p>
          <a:p>
            <a:pPr marL="342900" indent="-342900">
              <a:lnSpc>
                <a:spcPct val="150000"/>
              </a:lnSpc>
              <a:buAutoNum type="arabicPeriod" startAt="11"/>
            </a:pPr>
            <a:r>
              <a:rPr lang="tr-TR" sz="2000" dirty="0">
                <a:latin typeface="Roboto"/>
              </a:rPr>
              <a:t>Derin öğrenme nedir?</a:t>
            </a:r>
          </a:p>
          <a:p>
            <a:pPr marL="342900" indent="-342900">
              <a:lnSpc>
                <a:spcPct val="150000"/>
              </a:lnSpc>
              <a:buAutoNum type="arabicPeriod" startAt="11"/>
            </a:pPr>
            <a:r>
              <a:rPr lang="tr-TR" sz="2000" dirty="0" err="1">
                <a:latin typeface="Roboto"/>
              </a:rPr>
              <a:t>Kaggle</a:t>
            </a:r>
            <a:r>
              <a:rPr lang="tr-TR" sz="2000" dirty="0">
                <a:latin typeface="Roboto"/>
              </a:rPr>
              <a:t> nedir? </a:t>
            </a:r>
            <a:r>
              <a:rPr lang="tr-TR" sz="2000" dirty="0" err="1">
                <a:latin typeface="Roboto"/>
              </a:rPr>
              <a:t>Kaggle</a:t>
            </a:r>
            <a:r>
              <a:rPr lang="tr-TR" sz="2000" dirty="0">
                <a:latin typeface="Roboto"/>
              </a:rPr>
              <a:t> yarışmalarına nasıl katılırız?</a:t>
            </a:r>
          </a:p>
          <a:p>
            <a:pPr marL="342900" indent="-342900">
              <a:lnSpc>
                <a:spcPct val="150000"/>
              </a:lnSpc>
              <a:buAutoNum type="arabicPeriod" startAt="11"/>
            </a:pPr>
            <a:r>
              <a:rPr lang="tr-TR" sz="2000" dirty="0" err="1">
                <a:latin typeface="Roboto"/>
              </a:rPr>
              <a:t>Overfit</a:t>
            </a:r>
            <a:r>
              <a:rPr lang="tr-TR" sz="2000" dirty="0">
                <a:latin typeface="Roboto"/>
              </a:rPr>
              <a:t>, </a:t>
            </a:r>
            <a:r>
              <a:rPr lang="tr-TR" sz="2000" dirty="0" err="1">
                <a:latin typeface="Roboto"/>
              </a:rPr>
              <a:t>underfit</a:t>
            </a:r>
            <a:endParaRPr lang="tr-TR" sz="2000" dirty="0">
              <a:latin typeface="Roboto"/>
            </a:endParaRPr>
          </a:p>
          <a:p>
            <a:pPr marL="342900" indent="-342900">
              <a:lnSpc>
                <a:spcPct val="150000"/>
              </a:lnSpc>
              <a:buAutoNum type="arabicPeriod" startAt="11"/>
            </a:pPr>
            <a:r>
              <a:rPr lang="tr-TR" sz="2000" dirty="0">
                <a:latin typeface="Roboto"/>
              </a:rPr>
              <a:t>Veri hazırlığının önemi</a:t>
            </a:r>
          </a:p>
        </p:txBody>
      </p:sp>
      <p:pic>
        <p:nvPicPr>
          <p:cNvPr id="4" name="Resim 3">
            <a:extLst>
              <a:ext uri="{FF2B5EF4-FFF2-40B4-BE49-F238E27FC236}">
                <a16:creationId xmlns:a16="http://schemas.microsoft.com/office/drawing/2014/main" id="{28C577A0-476A-45BC-AF9E-8FF3D0402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849650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414</Words>
  <Application>Microsoft Office PowerPoint</Application>
  <PresentationFormat>Geniş ekran</PresentationFormat>
  <Paragraphs>88</Paragraphs>
  <Slides>16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Arial</vt:lpstr>
      <vt:lpstr>Calibri</vt:lpstr>
      <vt:lpstr>Calibri Light</vt:lpstr>
      <vt:lpstr>Roboto</vt:lpstr>
      <vt:lpstr>Verdana</vt:lpstr>
      <vt:lpstr>Office Teması</vt:lpstr>
      <vt:lpstr>PowerPoint Sunusu</vt:lpstr>
      <vt:lpstr>PowerPoint Sunusu</vt:lpstr>
      <vt:lpstr>Diğer Eğitimler</vt:lpstr>
      <vt:lpstr>Eğitim Verilen Bazı Kurum ve Şirketler</vt:lpstr>
      <vt:lpstr>Kursları</vt:lpstr>
      <vt:lpstr>Zaman Çizelgesi</vt:lpstr>
      <vt:lpstr>Eğitim Dokümantasyonu</vt:lpstr>
      <vt:lpstr>Eğitim İçeriği</vt:lpstr>
      <vt:lpstr>Eğitim İçeriği</vt:lpstr>
      <vt:lpstr>Eğitim Hedefi</vt:lpstr>
      <vt:lpstr>ML Tavsiye Edilen Kaynaklar</vt:lpstr>
      <vt:lpstr>ML Tavsiye Edilen Kaynaklar</vt:lpstr>
      <vt:lpstr>ML Tavsiye Edilen Kaynaklar</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Makine Öğrenmesi</dc:title>
  <dc:creator>Erkan ŞİRİN</dc:creator>
  <cp:lastModifiedBy>Erkan ŞİRİN</cp:lastModifiedBy>
  <cp:revision>24</cp:revision>
  <dcterms:created xsi:type="dcterms:W3CDTF">2019-03-16T06:56:25Z</dcterms:created>
  <dcterms:modified xsi:type="dcterms:W3CDTF">2019-10-02T11:47:57Z</dcterms:modified>
</cp:coreProperties>
</file>