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9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8425F4-FFA9-4704-A3A9-685483D3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13B550-1E3B-412B-972C-8DFBA7A7A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C7F410-8CA1-439D-ABF7-F9CF84D2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E1B193-024A-4F5B-B654-6C9C32B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79D6BC-7E71-4731-BEF4-3A1F46E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0FD0E0-8030-4463-A676-62243EA9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548AC8-D31B-4295-851D-E7090DE7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F02807-0B20-4E3B-9545-15D49F95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884EF7-561E-4745-858B-A21C1CA7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306D05-280B-4E80-9303-A5B2907A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F4D1166-901B-4028-97D1-723C428F8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8353C1-CCEB-46AA-AC35-DCC1464C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B1B262-3D14-4CB5-AA56-E44260B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ECA98C-8BDF-4B41-93C2-BFEF27AA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CA514E-8AEA-4A72-AD3A-8041C660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F83E653-10A6-4656-8B1E-EB3BDAB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BB266-1834-4B7E-9053-7D1B15D6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45378-7EDB-49E5-B002-47D30D97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29825-B4BD-41B4-B377-CF1BF2A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164796-9016-48A0-BFD2-9527F50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E19344-9019-4B7C-90BF-E0771213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9EDE83-A32C-4C69-B6C4-D2E36510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4A91FF-2710-4E62-906C-762D7370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025868-C2F6-4516-A443-E1CC21FA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0AAD1B-3CC4-4079-B3AA-4547607C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F53F8B-7F80-41B8-AB34-4800B45F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5DA201-05F3-4662-9109-6A4A7CD4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2C5993-A7E8-49F9-8099-275AE9AA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1F0D5-BF97-4B46-8468-B9670003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A2B555-BD28-4CFE-B301-617728B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AE430A-DE4B-4AA8-87FB-778A8242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79028E-A459-4171-8530-DC976B44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51CBF8-CDC0-4456-AA62-C3F62FAF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21993A-3950-4C74-8327-273F043A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4BBA0D-2C8D-43E0-BE07-4A81D11E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EE72128-B77A-4EDF-B9DB-8E6F89BB5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BB2A637-1323-458A-BE88-9EF1244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7D7CBC-F555-4D03-BEFF-D6A2B728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550D46D-8D68-47F6-A798-C0E3859E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D8F6B6-C274-4FD1-8808-9BA84AA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E40E9EC-C3EE-40AA-954C-219B9676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D63C25-8834-45FD-89AB-556E3611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BF7152-3B1B-44C3-8DB7-05973F4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6F604EA-9A7A-4E0F-99DD-5F8C29F8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4D9DB2-D61F-4719-AE78-2E3BC589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A5EA50-A21E-4F16-9674-4CBB074D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E0B2C7-8166-4D6C-99B7-ABFCEF4F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E76A13-4740-4B54-B99A-64F40D24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F36023F-91FF-4098-A180-15BCBF7D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E7D64A-2C13-492D-8D58-C0C161D8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F4A6C6-425B-41CF-A952-CFE324A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52A755-CD91-4277-A100-5C3156F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A2ECB6-EA91-4C37-A20B-DDC94AD3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1BFEC33-B5CD-4B7E-AC8F-F23407C2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06C1E9-07A9-4A97-9ED5-37B9FEDE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824B03-D3D9-4D92-A97A-501D2DCD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4F3823-A817-4884-A926-D6B9F04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D90657-6436-4E74-A273-9D12CCB5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5B4B07-AFCF-457D-A6BA-2C3D905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002422-298B-48B2-AAC6-857BE97D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1795BA-60AC-4853-9D9D-86C9DA2B9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5432-B453-424C-8A63-C6C9D4B019C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D45BC0-2EE1-47B7-9217-376AAC207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D856D-FAFC-42AC-A60C-0D4F7BFDD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hyperlink" Target="https://bigdata-madesimple.com/top-20-python-libraries-for-data-scienc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7EB184-B20B-4F17-B878-D41BBF0F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0353"/>
            <a:ext cx="9144000" cy="136864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Yaygın olarak kullanılan dil ve kütüphaneler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ML </a:t>
            </a: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Programlama Dilleri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6" y="4162546"/>
            <a:ext cx="2455026" cy="2114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5" y="1314275"/>
            <a:ext cx="2941837" cy="2114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37" y="4393422"/>
            <a:ext cx="4238660" cy="1883849"/>
          </a:xfrm>
          <a:prstGeom prst="rect">
            <a:avLst/>
          </a:prstGeom>
        </p:spPr>
      </p:pic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E054F4F7-6AD6-4C50-9DBE-AFAA0456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64" y="1093126"/>
            <a:ext cx="2455027" cy="24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0A42E04-7F57-468E-AFC1-659ADEAEE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59" y="975849"/>
            <a:ext cx="4091938" cy="2288928"/>
          </a:xfrm>
          <a:prstGeom prst="rect">
            <a:avLst/>
          </a:prstGeom>
        </p:spPr>
      </p:pic>
      <p:pic>
        <p:nvPicPr>
          <p:cNvPr id="1028" name="Picture 4" descr="İlgili resim">
            <a:extLst>
              <a:ext uri="{FF2B5EF4-FFF2-40B4-BE49-F238E27FC236}">
                <a16:creationId xmlns:a16="http://schemas.microsoft.com/office/drawing/2014/main" id="{BE8ADDB1-3009-48C9-83FF-96E52B36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25" y="41341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F5CC34F-FF19-47F3-B4A4-753E0FD29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ML </a:t>
            </a: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Kütüphaneleri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8" y="3921365"/>
            <a:ext cx="1923810" cy="16571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89" y="1424603"/>
            <a:ext cx="2694282" cy="219752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5" y="897098"/>
            <a:ext cx="2377936" cy="237793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24" y="4149633"/>
            <a:ext cx="4880008" cy="1617044"/>
          </a:xfrm>
          <a:prstGeom prst="rect">
            <a:avLst/>
          </a:prstGeom>
        </p:spPr>
      </p:pic>
      <p:pic>
        <p:nvPicPr>
          <p:cNvPr id="3074" name="Picture 2" descr="İlgili resim">
            <a:extLst>
              <a:ext uri="{FF2B5EF4-FFF2-40B4-BE49-F238E27FC236}">
                <a16:creationId xmlns:a16="http://schemas.microsoft.com/office/drawing/2014/main" id="{D743B6D6-B7AE-4E2E-A568-DF503203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93" y="1191889"/>
            <a:ext cx="4143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ile ilgili görsel sonucu">
            <a:extLst>
              <a:ext uri="{FF2B5EF4-FFF2-40B4-BE49-F238E27FC236}">
                <a16:creationId xmlns:a16="http://schemas.microsoft.com/office/drawing/2014/main" id="{A5EA3F9F-0E85-4263-8B61-FBF49C5B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10" y="2865762"/>
            <a:ext cx="48281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AF1EB1C-9621-42DE-99CD-C94521BE8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Python ML Kütüphaneleri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70A5A1-3700-4A8A-AF89-3D7C42DD2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5" y="684714"/>
            <a:ext cx="2377936" cy="237793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C873C8E-5158-4234-91CC-144D7D7F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6" y="4189613"/>
            <a:ext cx="3476264" cy="217266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D5FA734-D985-4DCB-88F1-BD4E8C44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91" y="3719075"/>
            <a:ext cx="4991797" cy="1247949"/>
          </a:xfrm>
          <a:prstGeom prst="rect">
            <a:avLst/>
          </a:prstGeom>
        </p:spPr>
      </p:pic>
      <p:pic>
        <p:nvPicPr>
          <p:cNvPr id="2054" name="Picture 6" descr="python theano ile ilgili görsel sonucu">
            <a:extLst>
              <a:ext uri="{FF2B5EF4-FFF2-40B4-BE49-F238E27FC236}">
                <a16:creationId xmlns:a16="http://schemas.microsoft.com/office/drawing/2014/main" id="{F29C6F55-E255-42A1-921B-B249A301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73" y="1180552"/>
            <a:ext cx="4506410" cy="10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A2BF01B-101B-49E9-B565-59DD97F79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2397034"/>
            <a:ext cx="3810532" cy="2143424"/>
          </a:xfrm>
          <a:prstGeom prst="rect">
            <a:avLst/>
          </a:prstGeom>
        </p:spPr>
      </p:pic>
      <p:pic>
        <p:nvPicPr>
          <p:cNvPr id="17" name="Picture 4" descr="keras ile ilgili görsel sonucu">
            <a:extLst>
              <a:ext uri="{FF2B5EF4-FFF2-40B4-BE49-F238E27FC236}">
                <a16:creationId xmlns:a16="http://schemas.microsoft.com/office/drawing/2014/main" id="{1274DE53-4D57-4B4C-82AE-140D8AB8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63" y="2305613"/>
            <a:ext cx="48281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orch logo ile ilgili görsel sonucu">
            <a:extLst>
              <a:ext uri="{FF2B5EF4-FFF2-40B4-BE49-F238E27FC236}">
                <a16:creationId xmlns:a16="http://schemas.microsoft.com/office/drawing/2014/main" id="{77AF5445-A54A-402F-9AE5-D8587EBB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14" y="5429355"/>
            <a:ext cx="6344157" cy="1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ipy logo ile ilgili görsel sonucu">
            <a:extLst>
              <a:ext uri="{FF2B5EF4-FFF2-40B4-BE49-F238E27FC236}">
                <a16:creationId xmlns:a16="http://schemas.microsoft.com/office/drawing/2014/main" id="{3778F16B-A84B-4DAF-9D6B-D608891C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48" y="1025527"/>
            <a:ext cx="3115519" cy="12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Seaborn logo ile ilgili görsel sonucu">
            <a:extLst>
              <a:ext uri="{FF2B5EF4-FFF2-40B4-BE49-F238E27FC236}">
                <a16:creationId xmlns:a16="http://schemas.microsoft.com/office/drawing/2014/main" id="{D52FA7B9-C16C-4AAD-9465-84B3548C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29" y="2328879"/>
            <a:ext cx="26098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lotly logo ile ilgili görsel sonucu">
            <a:extLst>
              <a:ext uri="{FF2B5EF4-FFF2-40B4-BE49-F238E27FC236}">
                <a16:creationId xmlns:a16="http://schemas.microsoft.com/office/drawing/2014/main" id="{EB923403-F314-4B74-84A3-F9159EBE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29" y="3756990"/>
            <a:ext cx="28098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E4B07875-8796-4E71-BA77-4B02C32AD095}"/>
              </a:ext>
            </a:extLst>
          </p:cNvPr>
          <p:cNvSpPr/>
          <p:nvPr/>
        </p:nvSpPr>
        <p:spPr>
          <a:xfrm>
            <a:off x="6717961" y="6486017"/>
            <a:ext cx="5046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2"/>
              </a:rPr>
              <a:t>https://bigdata-madesimple.com/top-20-python-libraries-for-data-science/</a:t>
            </a:r>
            <a:endParaRPr lang="en-US" sz="120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4FFFBA9-A505-42C7-A608-3EB52B71B6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52ED26F-B048-4043-B4E1-8B24D38B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5" y="2371637"/>
            <a:ext cx="2941837" cy="211472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3403324" y="600365"/>
            <a:ext cx="8009681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latin typeface="Roboto"/>
              </a:rPr>
              <a:t>On binlerce kütüphaneyi daha iyi kullanabilmek için Python temel bilgisi çok önemli.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3524062" y="2744588"/>
            <a:ext cx="8009681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String</a:t>
            </a:r>
            <a:r>
              <a:rPr lang="tr-TR" sz="2800" dirty="0">
                <a:latin typeface="Roboto"/>
              </a:rPr>
              <a:t> operasyonları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Fonksiyonlar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Döngüler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Listeler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Nesneye yönelik programlama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5B1C81-604C-4873-84DF-E289B4F2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519486" y="774963"/>
            <a:ext cx="5758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Roboto"/>
              </a:rPr>
              <a:t>Pandas</a:t>
            </a:r>
            <a:r>
              <a:rPr lang="tr-TR" sz="2800" dirty="0">
                <a:latin typeface="Roboto"/>
              </a:rPr>
              <a:t> veri manipülasyonu ve analizi için elimiz ayağımız. Python dünyasının </a:t>
            </a:r>
            <a:r>
              <a:rPr lang="tr-TR" sz="2800" dirty="0" err="1">
                <a:latin typeface="Roboto"/>
              </a:rPr>
              <a:t>SQL’i</a:t>
            </a:r>
            <a:r>
              <a:rPr lang="tr-TR" sz="2800" dirty="0">
                <a:latin typeface="Roboto"/>
              </a:rPr>
              <a:t>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4519486" y="2733079"/>
            <a:ext cx="5758834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Ana veri yapısı Dataframe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Numpy</a:t>
            </a:r>
            <a:r>
              <a:rPr lang="tr-TR" sz="2800" dirty="0">
                <a:latin typeface="Roboto"/>
              </a:rPr>
              <a:t> üzerinde geliştirilmiş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Veri okumayı kolaylaştırıyor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Okuduğu tüm veriyi belleğe alır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70C05A-BD82-4B6E-BD46-6BA42B09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1" y="1948989"/>
            <a:ext cx="3476264" cy="21726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73F6A54-BC6E-43D4-A388-C389A66D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658382" y="2357288"/>
            <a:ext cx="57588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Odak noktası nümerik veri manipülasyonudur. Birçok ML algoritması vektör ve çok boyutlu matris operasyonlarında </a:t>
            </a:r>
            <a:r>
              <a:rPr lang="tr-TR" sz="2800" dirty="0" err="1">
                <a:latin typeface="Roboto"/>
              </a:rPr>
              <a:t>NumPy</a:t>
            </a:r>
            <a:r>
              <a:rPr lang="tr-TR" sz="2800" dirty="0">
                <a:latin typeface="Roboto"/>
              </a:rPr>
              <a:t> kullanır.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5B2A214-7A75-4CF8-83D3-9FE64A14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7" y="2079495"/>
            <a:ext cx="3810532" cy="21434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C5F712D-BA03-4881-B346-008CC287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623658" y="632601"/>
            <a:ext cx="575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Roboto"/>
              </a:rPr>
              <a:t>Python’un</a:t>
            </a:r>
            <a:r>
              <a:rPr lang="tr-TR" sz="2800" dirty="0">
                <a:latin typeface="Roboto"/>
              </a:rPr>
              <a:t> ana ve en temel veri görselleştirme kütüphanesidir.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F90D54-6CEF-4DF4-89EB-7752999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2" y="2139079"/>
            <a:ext cx="4991797" cy="1247949"/>
          </a:xfrm>
          <a:prstGeom prst="rect">
            <a:avLst/>
          </a:prstGeom>
        </p:spPr>
      </p:pic>
      <p:pic>
        <p:nvPicPr>
          <p:cNvPr id="4100" name="Picture 4" descr="İlgili resim">
            <a:extLst>
              <a:ext uri="{FF2B5EF4-FFF2-40B4-BE49-F238E27FC236}">
                <a16:creationId xmlns:a16="http://schemas.microsoft.com/office/drawing/2014/main" id="{C3FF1A69-C475-4841-A60B-88712BC6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9399"/>
            <a:ext cx="1219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FCB3E3F-C4B5-43C8-BBF1-06970054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519486" y="774963"/>
            <a:ext cx="575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En popüler Python makine öğrenmesi kütüphanesidir.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3773347" y="2513160"/>
            <a:ext cx="7776257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Simple and efficient tools for data mining and data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Accessible to everybody, and reusable in various contexts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Built on NumPy, SciPy, and matplotlib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Open source, commercially usable - BSD license</a:t>
            </a:r>
            <a:endParaRPr lang="tr-TR" sz="2400" dirty="0">
              <a:latin typeface="Robot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B62260C-0CF3-4C9A-856C-C51EB71AB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6" y="1896473"/>
            <a:ext cx="2772136" cy="27721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C9D409-CF4A-4495-B64F-DD59ECC9F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143</Words>
  <Application>Microsoft Office PowerPoint</Application>
  <PresentationFormat>Geniş ekran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Teması</vt:lpstr>
      <vt:lpstr>Yaygın olarak kullanılan dil ve kütüphaneler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Yaygın olarak kullanılan dil ve kütüphaneler</dc:title>
  <dc:creator>Erkan ŞİRİN</dc:creator>
  <cp:lastModifiedBy>Erkan ŞİRİN</cp:lastModifiedBy>
  <cp:revision>9</cp:revision>
  <dcterms:created xsi:type="dcterms:W3CDTF">2019-10-01T12:26:55Z</dcterms:created>
  <dcterms:modified xsi:type="dcterms:W3CDTF">2019-10-02T13:45:59Z</dcterms:modified>
</cp:coreProperties>
</file>