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78" r:id="rId4"/>
    <p:sldId id="279" r:id="rId5"/>
    <p:sldId id="271" r:id="rId6"/>
    <p:sldId id="275" r:id="rId7"/>
    <p:sldId id="272" r:id="rId8"/>
    <p:sldId id="276" r:id="rId9"/>
    <p:sldId id="277" r:id="rId10"/>
    <p:sldId id="273" r:id="rId11"/>
    <p:sldId id="274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48235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99" d="100"/>
          <a:sy n="99" d="100"/>
        </p:scale>
        <p:origin x="7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6444AFD5-8B15-4148-A0DA-12E9B5E4D0EE}"/>
    <pc:docChg chg="custSel modSld">
      <pc:chgData name="Erkan ŞİRİN" userId="7f10ce1d6aaf8c5d" providerId="LiveId" clId="{6444AFD5-8B15-4148-A0DA-12E9B5E4D0EE}" dt="2019-05-30T09:44:08.871" v="29" actId="20577"/>
      <pc:docMkLst>
        <pc:docMk/>
      </pc:docMkLst>
      <pc:sldChg chg="modSp">
        <pc:chgData name="Erkan ŞİRİN" userId="7f10ce1d6aaf8c5d" providerId="LiveId" clId="{6444AFD5-8B15-4148-A0DA-12E9B5E4D0EE}" dt="2019-05-30T09:44:08.871" v="29" actId="20577"/>
        <pc:sldMkLst>
          <pc:docMk/>
          <pc:sldMk cId="2954022992" sldId="284"/>
        </pc:sldMkLst>
        <pc:spChg chg="mod">
          <ac:chgData name="Erkan ŞİRİN" userId="7f10ce1d6aaf8c5d" providerId="LiveId" clId="{6444AFD5-8B15-4148-A0DA-12E9B5E4D0EE}" dt="2019-05-30T09:43:39.926" v="2" actId="20577"/>
          <ac:spMkLst>
            <pc:docMk/>
            <pc:sldMk cId="2954022992" sldId="284"/>
            <ac:spMk id="13" creationId="{AEB3B207-80EB-458C-90BD-41487B5E0D04}"/>
          </ac:spMkLst>
        </pc:spChg>
        <pc:spChg chg="mod">
          <ac:chgData name="Erkan ŞİRİN" userId="7f10ce1d6aaf8c5d" providerId="LiveId" clId="{6444AFD5-8B15-4148-A0DA-12E9B5E4D0EE}" dt="2019-05-30T09:44:08.871" v="29" actId="20577"/>
          <ac:spMkLst>
            <pc:docMk/>
            <pc:sldMk cId="2954022992" sldId="284"/>
            <ac:spMk id="17" creationId="{25DC4E4F-92DD-4028-A1FC-7C9D3EC78AFC}"/>
          </ac:spMkLst>
        </pc:spChg>
      </pc:sldChg>
    </pc:docChg>
  </pc:docChgLst>
  <pc:docChgLst>
    <pc:chgData name="Erkan ŞİRİN" userId="7f10ce1d6aaf8c5d" providerId="LiveId" clId="{C3306DF7-3E40-4525-AAC3-3F7072D84504}"/>
    <pc:docChg chg="custSel modSld">
      <pc:chgData name="Erkan ŞİRİN" userId="7f10ce1d6aaf8c5d" providerId="LiveId" clId="{C3306DF7-3E40-4525-AAC3-3F7072D84504}" dt="2019-05-10T07:44:52.820" v="3" actId="478"/>
      <pc:docMkLst>
        <pc:docMk/>
      </pc:docMkLst>
      <pc:sldChg chg="addSp delSp modSp delAnim modAnim">
        <pc:chgData name="Erkan ŞİRİN" userId="7f10ce1d6aaf8c5d" providerId="LiveId" clId="{C3306DF7-3E40-4525-AAC3-3F7072D84504}" dt="2019-05-10T07:44:52.820" v="3" actId="478"/>
        <pc:sldMkLst>
          <pc:docMk/>
          <pc:sldMk cId="1008214380" sldId="280"/>
        </pc:sldMkLst>
        <pc:cxnChg chg="add del mod">
          <ac:chgData name="Erkan ŞİRİN" userId="7f10ce1d6aaf8c5d" providerId="LiveId" clId="{C3306DF7-3E40-4525-AAC3-3F7072D84504}" dt="2019-05-10T07:44:52.820" v="3" actId="478"/>
          <ac:cxnSpMkLst>
            <pc:docMk/>
            <pc:sldMk cId="1008214380" sldId="280"/>
            <ac:cxnSpMk id="47" creationId="{A014E42C-69D4-4A37-821C-4156695F3E8E}"/>
          </ac:cxnSpMkLst>
        </pc:cxnChg>
      </pc:sldChg>
    </pc:docChg>
  </pc:docChgLst>
  <pc:docChgLst>
    <pc:chgData name="Erkan ŞİRİN" userId="7f10ce1d6aaf8c5d" providerId="LiveId" clId="{12D9E144-4CC0-4368-93AE-12AB38FDB6F3}"/>
    <pc:docChg chg="custSel modSld">
      <pc:chgData name="Erkan ŞİRİN" userId="7f10ce1d6aaf8c5d" providerId="LiveId" clId="{12D9E144-4CC0-4368-93AE-12AB38FDB6F3}" dt="2019-03-20T12:05:34.561" v="15" actId="478"/>
      <pc:docMkLst>
        <pc:docMk/>
      </pc:docMkLst>
      <pc:sldChg chg="delSp modSp">
        <pc:chgData name="Erkan ŞİRİN" userId="7f10ce1d6aaf8c5d" providerId="LiveId" clId="{12D9E144-4CC0-4368-93AE-12AB38FDB6F3}" dt="2019-03-20T12:04:57.760" v="2" actId="478"/>
        <pc:sldMkLst>
          <pc:docMk/>
          <pc:sldMk cId="1416118015" sldId="257"/>
        </pc:sldMkLst>
        <pc:spChg chg="mod">
          <ac:chgData name="Erkan ŞİRİN" userId="7f10ce1d6aaf8c5d" providerId="LiveId" clId="{12D9E144-4CC0-4368-93AE-12AB38FDB6F3}" dt="2019-03-20T12:04:55.134" v="1" actId="107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12D9E144-4CC0-4368-93AE-12AB38FDB6F3}" dt="2019-03-20T12:04:57.760" v="2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12D9E144-4CC0-4368-93AE-12AB38FDB6F3}" dt="2019-03-20T12:04:52.155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">
        <pc:chgData name="Erkan ŞİRİN" userId="7f10ce1d6aaf8c5d" providerId="LiveId" clId="{12D9E144-4CC0-4368-93AE-12AB38FDB6F3}" dt="2019-03-20T12:05:00.907" v="3" actId="478"/>
        <pc:sldMkLst>
          <pc:docMk/>
          <pc:sldMk cId="982979241" sldId="266"/>
        </pc:sldMkLst>
        <pc:grpChg chg="del">
          <ac:chgData name="Erkan ŞİRİN" userId="7f10ce1d6aaf8c5d" providerId="LiveId" clId="{12D9E144-4CC0-4368-93AE-12AB38FDB6F3}" dt="2019-03-20T12:05:00.907" v="3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8.592" v="5" actId="478"/>
        <pc:sldMkLst>
          <pc:docMk/>
          <pc:sldMk cId="3773428193" sldId="271"/>
        </pc:sldMkLst>
        <pc:grpChg chg="del">
          <ac:chgData name="Erkan ŞİRİN" userId="7f10ce1d6aaf8c5d" providerId="LiveId" clId="{12D9E144-4CC0-4368-93AE-12AB38FDB6F3}" dt="2019-03-20T12:05:08.592" v="5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3.969" v="7" actId="478"/>
        <pc:sldMkLst>
          <pc:docMk/>
          <pc:sldMk cId="897980250" sldId="272"/>
        </pc:sldMkLst>
        <pc:grpChg chg="del">
          <ac:chgData name="Erkan ŞİRİN" userId="7f10ce1d6aaf8c5d" providerId="LiveId" clId="{12D9E144-4CC0-4368-93AE-12AB38FDB6F3}" dt="2019-03-20T12:05:13.969" v="7" actId="478"/>
          <ac:grpSpMkLst>
            <pc:docMk/>
            <pc:sldMk cId="897980250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0.126" v="9" actId="478"/>
        <pc:sldMkLst>
          <pc:docMk/>
          <pc:sldMk cId="1695802536" sldId="273"/>
        </pc:sldMkLst>
        <pc:grpChg chg="del">
          <ac:chgData name="Erkan ŞİRİN" userId="7f10ce1d6aaf8c5d" providerId="LiveId" clId="{12D9E144-4CC0-4368-93AE-12AB38FDB6F3}" dt="2019-03-20T12:05:20.126" v="9" actId="478"/>
          <ac:grpSpMkLst>
            <pc:docMk/>
            <pc:sldMk cId="1695802536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2.403" v="10" actId="478"/>
        <pc:sldMkLst>
          <pc:docMk/>
          <pc:sldMk cId="2269527076" sldId="274"/>
        </pc:sldMkLst>
        <pc:grpChg chg="del">
          <ac:chgData name="Erkan ŞİRİN" userId="7f10ce1d6aaf8c5d" providerId="LiveId" clId="{12D9E144-4CC0-4368-93AE-12AB38FDB6F3}" dt="2019-03-20T12:05:22.403" v="10" actId="478"/>
          <ac:grpSpMkLst>
            <pc:docMk/>
            <pc:sldMk cId="2269527076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1.302" v="6" actId="478"/>
        <pc:sldMkLst>
          <pc:docMk/>
          <pc:sldMk cId="2711865395" sldId="275"/>
        </pc:sldMkLst>
        <pc:grpChg chg="del">
          <ac:chgData name="Erkan ŞİRİN" userId="7f10ce1d6aaf8c5d" providerId="LiveId" clId="{12D9E144-4CC0-4368-93AE-12AB38FDB6F3}" dt="2019-03-20T12:05:11.302" v="6" actId="478"/>
          <ac:grpSpMkLst>
            <pc:docMk/>
            <pc:sldMk cId="2711865395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7.865" v="8" actId="478"/>
        <pc:sldMkLst>
          <pc:docMk/>
          <pc:sldMk cId="2473813525" sldId="277"/>
        </pc:sldMkLst>
        <pc:grpChg chg="del">
          <ac:chgData name="Erkan ŞİRİN" userId="7f10ce1d6aaf8c5d" providerId="LiveId" clId="{12D9E144-4CC0-4368-93AE-12AB38FDB6F3}" dt="2019-03-20T12:05:17.865" v="8" actId="478"/>
          <ac:grpSpMkLst>
            <pc:docMk/>
            <pc:sldMk cId="2473813525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3.938" v="4" actId="478"/>
        <pc:sldMkLst>
          <pc:docMk/>
          <pc:sldMk cId="1728881494" sldId="278"/>
        </pc:sldMkLst>
        <pc:grpChg chg="del">
          <ac:chgData name="Erkan ŞİRİN" userId="7f10ce1d6aaf8c5d" providerId="LiveId" clId="{12D9E144-4CC0-4368-93AE-12AB38FDB6F3}" dt="2019-03-20T12:05:03.938" v="4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4.665" v="11" actId="478"/>
        <pc:sldMkLst>
          <pc:docMk/>
          <pc:sldMk cId="1008214380" sldId="280"/>
        </pc:sldMkLst>
        <pc:grpChg chg="del">
          <ac:chgData name="Erkan ŞİRİN" userId="7f10ce1d6aaf8c5d" providerId="LiveId" clId="{12D9E144-4CC0-4368-93AE-12AB38FDB6F3}" dt="2019-03-20T12:05:24.665" v="11" actId="478"/>
          <ac:grpSpMkLst>
            <pc:docMk/>
            <pc:sldMk cId="1008214380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6.767" v="12" actId="478"/>
        <pc:sldMkLst>
          <pc:docMk/>
          <pc:sldMk cId="2523543771" sldId="281"/>
        </pc:sldMkLst>
        <pc:grpChg chg="del">
          <ac:chgData name="Erkan ŞİRİN" userId="7f10ce1d6aaf8c5d" providerId="LiveId" clId="{12D9E144-4CC0-4368-93AE-12AB38FDB6F3}" dt="2019-03-20T12:05:26.767" v="12" actId="478"/>
          <ac:grpSpMkLst>
            <pc:docMk/>
            <pc:sldMk cId="2523543771" sldId="28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9.061" v="13" actId="478"/>
        <pc:sldMkLst>
          <pc:docMk/>
          <pc:sldMk cId="308462499" sldId="282"/>
        </pc:sldMkLst>
        <pc:grpChg chg="del">
          <ac:chgData name="Erkan ŞİRİN" userId="7f10ce1d6aaf8c5d" providerId="LiveId" clId="{12D9E144-4CC0-4368-93AE-12AB38FDB6F3}" dt="2019-03-20T12:05:29.061" v="13" actId="478"/>
          <ac:grpSpMkLst>
            <pc:docMk/>
            <pc:sldMk cId="308462499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1.287" v="14" actId="478"/>
        <pc:sldMkLst>
          <pc:docMk/>
          <pc:sldMk cId="3761527170" sldId="283"/>
        </pc:sldMkLst>
        <pc:grpChg chg="del">
          <ac:chgData name="Erkan ŞİRİN" userId="7f10ce1d6aaf8c5d" providerId="LiveId" clId="{12D9E144-4CC0-4368-93AE-12AB38FDB6F3}" dt="2019-03-20T12:05:31.287" v="14" actId="478"/>
          <ac:grpSpMkLst>
            <pc:docMk/>
            <pc:sldMk cId="3761527170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4.561" v="15" actId="478"/>
        <pc:sldMkLst>
          <pc:docMk/>
          <pc:sldMk cId="2954022992" sldId="284"/>
        </pc:sldMkLst>
        <pc:grpChg chg="del">
          <ac:chgData name="Erkan ŞİRİN" userId="7f10ce1d6aaf8c5d" providerId="LiveId" clId="{12D9E144-4CC0-4368-93AE-12AB38FDB6F3}" dt="2019-03-20T12:05:34.561" v="15" actId="478"/>
          <ac:grpSpMkLst>
            <pc:docMk/>
            <pc:sldMk cId="2954022992" sldId="284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2782" y="2389422"/>
            <a:ext cx="9144000" cy="74489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Giriş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445746" y="3459909"/>
            <a:ext cx="3857080" cy="347225"/>
            <a:chOff x="2993373" y="2785009"/>
            <a:chExt cx="4906765" cy="347225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2" y="2782556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393203" y="2729445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>
            <a:off x="2392467" y="3238441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>
            <a:off x="2392056" y="3908768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>
            <a:off x="2393694" y="4131352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>
            <a:off x="2392057" y="2735831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>
            <a:off x="2392057" y="3004908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>
            <a:off x="2392058" y="2504030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>
            <a:off x="2392055" y="4299341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>
            <a:off x="2392057" y="3737721"/>
            <a:ext cx="179681" cy="179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1895939" y="348434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1568817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150" name="Grup 149">
            <a:extLst>
              <a:ext uri="{FF2B5EF4-FFF2-40B4-BE49-F238E27FC236}">
                <a16:creationId xmlns:a16="http://schemas.microsoft.com/office/drawing/2014/main" id="{6565A24F-F798-43F5-ABFE-95E95E3C93B4}"/>
              </a:ext>
            </a:extLst>
          </p:cNvPr>
          <p:cNvGrpSpPr/>
          <p:nvPr/>
        </p:nvGrpSpPr>
        <p:grpSpPr>
          <a:xfrm>
            <a:off x="2365811" y="5112138"/>
            <a:ext cx="8523898" cy="661720"/>
            <a:chOff x="2365811" y="5112138"/>
            <a:chExt cx="8523898" cy="661720"/>
          </a:xfrm>
        </p:grpSpPr>
        <p:grpSp>
          <p:nvGrpSpPr>
            <p:cNvPr id="75" name="Grup 74">
              <a:extLst>
                <a:ext uri="{FF2B5EF4-FFF2-40B4-BE49-F238E27FC236}">
                  <a16:creationId xmlns:a16="http://schemas.microsoft.com/office/drawing/2014/main" id="{8A7BDFB3-3588-4547-8A0C-48B93435C2DA}"/>
                </a:ext>
              </a:extLst>
            </p:cNvPr>
            <p:cNvGrpSpPr/>
            <p:nvPr/>
          </p:nvGrpSpPr>
          <p:grpSpPr>
            <a:xfrm>
              <a:off x="2365811" y="5358686"/>
              <a:ext cx="7628419" cy="415172"/>
              <a:chOff x="3085672" y="2948983"/>
              <a:chExt cx="4817841" cy="415172"/>
            </a:xfrm>
          </p:grpSpPr>
          <p:cxnSp>
            <p:nvCxnSpPr>
              <p:cNvPr id="76" name="Düz Ok Bağlayıcısı 75">
                <a:extLst>
                  <a:ext uri="{FF2B5EF4-FFF2-40B4-BE49-F238E27FC236}">
                    <a16:creationId xmlns:a16="http://schemas.microsoft.com/office/drawing/2014/main" id="{33D9BB85-AB14-48EB-A947-7D8FD7412C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32453" y="647989"/>
                <a:ext cx="0" cy="4742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>
                <a:extLst>
                  <a:ext uri="{FF2B5EF4-FFF2-40B4-BE49-F238E27FC236}">
                    <a16:creationId xmlns:a16="http://schemas.microsoft.com/office/drawing/2014/main" id="{B4DD9CDC-0EE7-447C-AA40-75255503A1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11496" y="302155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>
                <a:extLst>
                  <a:ext uri="{FF2B5EF4-FFF2-40B4-BE49-F238E27FC236}">
                    <a16:creationId xmlns:a16="http://schemas.microsoft.com/office/drawing/2014/main" id="{F62B7CB4-7314-45C3-B875-15E69963A6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1492" y="301393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9007C237-EB45-4C09-8EC7-8374EC7CC4CA}"/>
                  </a:ext>
                </a:extLst>
              </p:cNvPr>
              <p:cNvSpPr/>
              <p:nvPr/>
            </p:nvSpPr>
            <p:spPr>
              <a:xfrm>
                <a:off x="3085672" y="3046564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0</a:t>
                </a:r>
              </a:p>
            </p:txBody>
          </p:sp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F989B9B2-DDC1-43C9-924B-47E30F1306EC}"/>
                  </a:ext>
                </a:extLst>
              </p:cNvPr>
              <p:cNvSpPr/>
              <p:nvPr/>
            </p:nvSpPr>
            <p:spPr>
              <a:xfrm>
                <a:off x="5352695" y="3087156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200</a:t>
                </a:r>
              </a:p>
            </p:txBody>
          </p:sp>
          <p:sp>
            <p:nvSpPr>
              <p:cNvPr id="86" name="Dikdörtgen 85">
                <a:extLst>
                  <a:ext uri="{FF2B5EF4-FFF2-40B4-BE49-F238E27FC236}">
                    <a16:creationId xmlns:a16="http://schemas.microsoft.com/office/drawing/2014/main" id="{984C16BD-26CE-4830-A206-72E293BEDD87}"/>
                  </a:ext>
                </a:extLst>
              </p:cNvPr>
              <p:cNvSpPr/>
              <p:nvPr/>
            </p:nvSpPr>
            <p:spPr>
              <a:xfrm>
                <a:off x="7583721" y="3046564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400</a:t>
                </a:r>
              </a:p>
            </p:txBody>
          </p:sp>
        </p:grpSp>
        <p:sp>
          <p:nvSpPr>
            <p:cNvPr id="88" name="Dikdörtgen 87">
              <a:extLst>
                <a:ext uri="{FF2B5EF4-FFF2-40B4-BE49-F238E27FC236}">
                  <a16:creationId xmlns:a16="http://schemas.microsoft.com/office/drawing/2014/main" id="{C62A33A1-4A8F-4343-A18F-3F3FA287E4B6}"/>
                </a:ext>
              </a:extLst>
            </p:cNvPr>
            <p:cNvSpPr/>
            <p:nvPr/>
          </p:nvSpPr>
          <p:spPr>
            <a:xfrm>
              <a:off x="10118344" y="5112138"/>
              <a:ext cx="7713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Reklam</a:t>
              </a:r>
            </a:p>
            <a:p>
              <a:pPr algn="ctr"/>
              <a:r>
                <a:rPr lang="tr-TR" sz="1400" dirty="0"/>
                <a:t> (Bin TL)</a:t>
              </a:r>
            </a:p>
          </p:txBody>
        </p:sp>
      </p:grp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82DB01A-6856-4516-85F0-D6A8E54A4D99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2571739" y="2585818"/>
            <a:ext cx="5040017" cy="80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Düz Bağlayıcı 102">
            <a:extLst>
              <a:ext uri="{FF2B5EF4-FFF2-40B4-BE49-F238E27FC236}">
                <a16:creationId xmlns:a16="http://schemas.microsoft.com/office/drawing/2014/main" id="{F9BB792D-880D-4C38-BFC4-73B8DE103201}"/>
              </a:ext>
            </a:extLst>
          </p:cNvPr>
          <p:cNvCxnSpPr>
            <a:cxnSpLocks/>
          </p:cNvCxnSpPr>
          <p:nvPr/>
        </p:nvCxnSpPr>
        <p:spPr>
          <a:xfrm flipV="1">
            <a:off x="7702638" y="2702762"/>
            <a:ext cx="0" cy="2728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Düz Bağlayıcı 103">
            <a:extLst>
              <a:ext uri="{FF2B5EF4-FFF2-40B4-BE49-F238E27FC236}">
                <a16:creationId xmlns:a16="http://schemas.microsoft.com/office/drawing/2014/main" id="{4792567E-DDCF-4766-8FE7-A529498134F2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2571738" y="2804763"/>
            <a:ext cx="4052668" cy="209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Düz Bağlayıcı 104">
            <a:extLst>
              <a:ext uri="{FF2B5EF4-FFF2-40B4-BE49-F238E27FC236}">
                <a16:creationId xmlns:a16="http://schemas.microsoft.com/office/drawing/2014/main" id="{C4A08065-D584-4579-9EC4-5EFABE5C142C}"/>
              </a:ext>
            </a:extLst>
          </p:cNvPr>
          <p:cNvCxnSpPr>
            <a:cxnSpLocks/>
          </p:cNvCxnSpPr>
          <p:nvPr/>
        </p:nvCxnSpPr>
        <p:spPr>
          <a:xfrm flipV="1">
            <a:off x="6715289" y="2934564"/>
            <a:ext cx="0" cy="2496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Düz Bağlayıcı 105">
            <a:extLst>
              <a:ext uri="{FF2B5EF4-FFF2-40B4-BE49-F238E27FC236}">
                <a16:creationId xmlns:a16="http://schemas.microsoft.com/office/drawing/2014/main" id="{76579336-C007-4F1F-A08B-9B5F9065A213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2571738" y="3094749"/>
            <a:ext cx="3455994" cy="7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Düz Bağlayıcı 106">
            <a:extLst>
              <a:ext uri="{FF2B5EF4-FFF2-40B4-BE49-F238E27FC236}">
                <a16:creationId xmlns:a16="http://schemas.microsoft.com/office/drawing/2014/main" id="{32B8FE81-E99E-4544-A385-5F4B8671C9CC}"/>
              </a:ext>
            </a:extLst>
          </p:cNvPr>
          <p:cNvCxnSpPr>
            <a:cxnSpLocks/>
          </p:cNvCxnSpPr>
          <p:nvPr/>
        </p:nvCxnSpPr>
        <p:spPr>
          <a:xfrm>
            <a:off x="6117485" y="3235588"/>
            <a:ext cx="0" cy="22079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Düz Bağlayıcı 107">
            <a:extLst>
              <a:ext uri="{FF2B5EF4-FFF2-40B4-BE49-F238E27FC236}">
                <a16:creationId xmlns:a16="http://schemas.microsoft.com/office/drawing/2014/main" id="{BEC52C64-2226-4BA3-8F88-7B338F2DCB4A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2572148" y="3320302"/>
            <a:ext cx="3801357" cy="79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Düz Bağlayıcı 110">
            <a:extLst>
              <a:ext uri="{FF2B5EF4-FFF2-40B4-BE49-F238E27FC236}">
                <a16:creationId xmlns:a16="http://schemas.microsoft.com/office/drawing/2014/main" id="{4AA66387-1CC2-4564-8D0C-CB6FC7B51736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2571738" y="3817852"/>
            <a:ext cx="2624313" cy="9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Düz Bağlayıcı 114">
            <a:extLst>
              <a:ext uri="{FF2B5EF4-FFF2-40B4-BE49-F238E27FC236}">
                <a16:creationId xmlns:a16="http://schemas.microsoft.com/office/drawing/2014/main" id="{36C76508-0831-4047-A809-62B68723FAA1}"/>
              </a:ext>
            </a:extLst>
          </p:cNvPr>
          <p:cNvCxnSpPr>
            <a:cxnSpLocks/>
          </p:cNvCxnSpPr>
          <p:nvPr/>
        </p:nvCxnSpPr>
        <p:spPr>
          <a:xfrm>
            <a:off x="5286933" y="3933741"/>
            <a:ext cx="0" cy="14975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Düz Bağlayıcı 117">
            <a:extLst>
              <a:ext uri="{FF2B5EF4-FFF2-40B4-BE49-F238E27FC236}">
                <a16:creationId xmlns:a16="http://schemas.microsoft.com/office/drawing/2014/main" id="{91398955-EF0F-48A6-8AC7-209ADD4C622F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2571737" y="3998609"/>
            <a:ext cx="27683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91320216-2688-4C94-B306-887BB9AA4686}"/>
              </a:ext>
            </a:extLst>
          </p:cNvPr>
          <p:cNvCxnSpPr>
            <a:cxnSpLocks/>
          </p:cNvCxnSpPr>
          <p:nvPr/>
        </p:nvCxnSpPr>
        <p:spPr>
          <a:xfrm>
            <a:off x="5430926" y="4107501"/>
            <a:ext cx="0" cy="1316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637FB52C-4189-4BFB-BE04-0FACD4B5ADE8}"/>
              </a:ext>
            </a:extLst>
          </p:cNvPr>
          <p:cNvCxnSpPr>
            <a:cxnSpLocks/>
          </p:cNvCxnSpPr>
          <p:nvPr/>
        </p:nvCxnSpPr>
        <p:spPr>
          <a:xfrm>
            <a:off x="2530949" y="4276299"/>
            <a:ext cx="977321" cy="22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166AFCDA-3932-4571-AA0C-FD34B2E8A742}"/>
              </a:ext>
            </a:extLst>
          </p:cNvPr>
          <p:cNvCxnSpPr>
            <a:cxnSpLocks/>
          </p:cNvCxnSpPr>
          <p:nvPr/>
        </p:nvCxnSpPr>
        <p:spPr>
          <a:xfrm>
            <a:off x="3556284" y="4326563"/>
            <a:ext cx="0" cy="1096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Düz Bağlayıcı 135">
            <a:extLst>
              <a:ext uri="{FF2B5EF4-FFF2-40B4-BE49-F238E27FC236}">
                <a16:creationId xmlns:a16="http://schemas.microsoft.com/office/drawing/2014/main" id="{1227595F-437C-4D84-8ABD-EE9193919C7E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571736" y="4389182"/>
            <a:ext cx="169160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Düz Bağlayıcı 138">
            <a:extLst>
              <a:ext uri="{FF2B5EF4-FFF2-40B4-BE49-F238E27FC236}">
                <a16:creationId xmlns:a16="http://schemas.microsoft.com/office/drawing/2014/main" id="{086AC217-4E88-477D-9B27-4A2AFE4CD199}"/>
              </a:ext>
            </a:extLst>
          </p:cNvPr>
          <p:cNvCxnSpPr>
            <a:cxnSpLocks/>
          </p:cNvCxnSpPr>
          <p:nvPr/>
        </p:nvCxnSpPr>
        <p:spPr>
          <a:xfrm>
            <a:off x="4317983" y="4498074"/>
            <a:ext cx="0" cy="925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Düz Bağlayıcı 145">
            <a:extLst>
              <a:ext uri="{FF2B5EF4-FFF2-40B4-BE49-F238E27FC236}">
                <a16:creationId xmlns:a16="http://schemas.microsoft.com/office/drawing/2014/main" id="{BBDD0272-F16A-44EF-8A2A-909B90DEEBCB}"/>
              </a:ext>
            </a:extLst>
          </p:cNvPr>
          <p:cNvCxnSpPr>
            <a:cxnSpLocks/>
          </p:cNvCxnSpPr>
          <p:nvPr/>
        </p:nvCxnSpPr>
        <p:spPr>
          <a:xfrm>
            <a:off x="6466290" y="3446208"/>
            <a:ext cx="0" cy="19850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Resim 46">
            <a:extLst>
              <a:ext uri="{FF2B5EF4-FFF2-40B4-BE49-F238E27FC236}">
                <a16:creationId xmlns:a16="http://schemas.microsoft.com/office/drawing/2014/main" id="{659AE7B4-8274-459B-A3B8-9239DDE00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2838 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34752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8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2.59259E-6 L 0.29843 0.003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07 L 0.32656 0.0011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023 L 0.2302 -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16 L 0.24218 0.0002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0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6 L 0.08841 -0.0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00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0.15078 -0.0006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4282968" y="3604596"/>
            <a:ext cx="1" cy="6223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9580" y="3597171"/>
            <a:ext cx="7921967" cy="12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35C37F61-00D9-419B-B25A-3A79B7D15780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5049966" y="3592489"/>
            <a:ext cx="448" cy="82875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Bağlayıcı 99">
            <a:extLst>
              <a:ext uri="{FF2B5EF4-FFF2-40B4-BE49-F238E27FC236}">
                <a16:creationId xmlns:a16="http://schemas.microsoft.com/office/drawing/2014/main" id="{7A7C989C-376A-42E1-AA95-4C1E0AF923BA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604596"/>
            <a:ext cx="0" cy="3703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>
            <a:extLst>
              <a:ext uri="{FF2B5EF4-FFF2-40B4-BE49-F238E27FC236}">
                <a16:creationId xmlns:a16="http://schemas.microsoft.com/office/drawing/2014/main" id="{94612F05-553A-40F7-8EB5-260443D0EF82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9259" y="3602651"/>
            <a:ext cx="1" cy="4529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id="{F4BFEA02-5D78-4702-ABA0-87D176D533F7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6846253" y="3235044"/>
            <a:ext cx="0" cy="3676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>
            <a:extLst>
              <a:ext uri="{FF2B5EF4-FFF2-40B4-BE49-F238E27FC236}">
                <a16:creationId xmlns:a16="http://schemas.microsoft.com/office/drawing/2014/main" id="{A70D15A3-2D3C-4486-9AD2-4F7152F47596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265515" y="3602651"/>
            <a:ext cx="0" cy="967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>
            <a:extLst>
              <a:ext uri="{FF2B5EF4-FFF2-40B4-BE49-F238E27FC236}">
                <a16:creationId xmlns:a16="http://schemas.microsoft.com/office/drawing/2014/main" id="{47A87CE9-6604-48C9-AB03-93364778B877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7802479" y="2571917"/>
            <a:ext cx="0" cy="10248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Bağlayıcı 119">
            <a:extLst>
              <a:ext uri="{FF2B5EF4-FFF2-40B4-BE49-F238E27FC236}">
                <a16:creationId xmlns:a16="http://schemas.microsoft.com/office/drawing/2014/main" id="{9C6980BE-D01B-4ACA-BF6D-550BE276FA08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702785" y="2523904"/>
            <a:ext cx="0" cy="106858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98321" y="4175125"/>
            <a:ext cx="0" cy="2461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65535" y="3785760"/>
            <a:ext cx="0" cy="1891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417167" y="3651047"/>
            <a:ext cx="0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84618" y="3235044"/>
            <a:ext cx="0" cy="23618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313528" y="3302000"/>
            <a:ext cx="0" cy="40342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50492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Resim 46">
            <a:extLst>
              <a:ext uri="{FF2B5EF4-FFF2-40B4-BE49-F238E27FC236}">
                <a16:creationId xmlns:a16="http://schemas.microsoft.com/office/drawing/2014/main" id="{FBDF9359-4138-4AB4-B0D9-AFEFB9726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Doğrusal Regresyon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45132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87793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11129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7706451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7754464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3216262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6263" y="3596374"/>
            <a:ext cx="7948839" cy="268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7220070" y="5491199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D40DAA-6A5E-4C4C-9F9F-B24A71EEA45D}"/>
              </a:ext>
            </a:extLst>
          </p:cNvPr>
          <p:cNvSpPr/>
          <p:nvPr/>
        </p:nvSpPr>
        <p:spPr>
          <a:xfrm>
            <a:off x="3099133" y="4762123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Ok: Sola Bükülü 34">
            <a:extLst>
              <a:ext uri="{FF2B5EF4-FFF2-40B4-BE49-F238E27FC236}">
                <a16:creationId xmlns:a16="http://schemas.microsoft.com/office/drawing/2014/main" id="{87354982-A146-49C9-B51E-9A6369C1BC3E}"/>
              </a:ext>
            </a:extLst>
          </p:cNvPr>
          <p:cNvSpPr/>
          <p:nvPr/>
        </p:nvSpPr>
        <p:spPr>
          <a:xfrm rot="5924504">
            <a:off x="1925889" y="3816284"/>
            <a:ext cx="345335" cy="20683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2" name="Ok: Sola Bükülü 91">
            <a:extLst>
              <a:ext uri="{FF2B5EF4-FFF2-40B4-BE49-F238E27FC236}">
                <a16:creationId xmlns:a16="http://schemas.microsoft.com/office/drawing/2014/main" id="{2841487E-37A3-4F2C-ABC7-0100C1F065D6}"/>
              </a:ext>
            </a:extLst>
          </p:cNvPr>
          <p:cNvSpPr/>
          <p:nvPr/>
        </p:nvSpPr>
        <p:spPr>
          <a:xfrm rot="5158163" flipH="1">
            <a:off x="2952296" y="2164193"/>
            <a:ext cx="571388" cy="35223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4B961-FD68-4758-9FA9-18BB993280B2}"/>
              </a:ext>
            </a:extLst>
          </p:cNvPr>
          <p:cNvSpPr/>
          <p:nvPr/>
        </p:nvSpPr>
        <p:spPr>
          <a:xfrm>
            <a:off x="3117831" y="3033200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906C9744-971A-405E-A534-E4BE6D6CCD1C}"/>
              </a:ext>
            </a:extLst>
          </p:cNvPr>
          <p:cNvCxnSpPr/>
          <p:nvPr/>
        </p:nvCxnSpPr>
        <p:spPr>
          <a:xfrm flipH="1">
            <a:off x="857314" y="3129927"/>
            <a:ext cx="2237957" cy="107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up 1">
            <a:extLst>
              <a:ext uri="{FF2B5EF4-FFF2-40B4-BE49-F238E27FC236}">
                <a16:creationId xmlns:a16="http://schemas.microsoft.com/office/drawing/2014/main" id="{203ED7C2-6057-4E0A-9072-C64A4F4AC798}"/>
              </a:ext>
            </a:extLst>
          </p:cNvPr>
          <p:cNvGrpSpPr/>
          <p:nvPr/>
        </p:nvGrpSpPr>
        <p:grpSpPr>
          <a:xfrm>
            <a:off x="554117" y="4117795"/>
            <a:ext cx="2170976" cy="443286"/>
            <a:chOff x="554117" y="4117795"/>
            <a:chExt cx="2170976" cy="443286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5EA4DCFC-54D5-486A-A0A9-C57A194C851E}"/>
                </a:ext>
              </a:extLst>
            </p:cNvPr>
            <p:cNvGrpSpPr/>
            <p:nvPr/>
          </p:nvGrpSpPr>
          <p:grpSpPr>
            <a:xfrm>
              <a:off x="554117" y="4147938"/>
              <a:ext cx="2170976" cy="413143"/>
              <a:chOff x="554117" y="4147938"/>
              <a:chExt cx="2170976" cy="4131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tr-TR" dirty="0"/>
                      <a:t>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54" t="-28889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/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/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/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7" name="Resim 46">
            <a:extLst>
              <a:ext uri="{FF2B5EF4-FFF2-40B4-BE49-F238E27FC236}">
                <a16:creationId xmlns:a16="http://schemas.microsoft.com/office/drawing/2014/main" id="{BF565A1A-91FE-414E-98C5-4AD654FA36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4" grpId="0"/>
      <p:bldP spid="34" grpId="0" animBg="1"/>
      <p:bldP spid="35" grpId="0" animBg="1"/>
      <p:bldP spid="92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7508" y="271041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43334" y="4175126"/>
            <a:ext cx="0" cy="24611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17521" y="3785760"/>
            <a:ext cx="0" cy="1891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369259" y="3649966"/>
            <a:ext cx="0" cy="3957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46252" y="3235044"/>
            <a:ext cx="0" cy="2361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265514" y="3296024"/>
            <a:ext cx="0" cy="4034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2478" y="2571917"/>
            <a:ext cx="0" cy="5124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6032577" y="1555830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az hata yapan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3" name="Unvan 1">
            <a:extLst>
              <a:ext uri="{FF2B5EF4-FFF2-40B4-BE49-F238E27FC236}">
                <a16:creationId xmlns:a16="http://schemas.microsoft.com/office/drawing/2014/main" id="{63702168-78ED-41D2-B4EA-5935FF42F2B4}"/>
              </a:ext>
            </a:extLst>
          </p:cNvPr>
          <p:cNvSpPr txBox="1">
            <a:spLocks/>
          </p:cNvSpPr>
          <p:nvPr/>
        </p:nvSpPr>
        <p:spPr>
          <a:xfrm>
            <a:off x="6798239" y="3927512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küçük kareler yöntemi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FED81B21-8B72-467A-B08B-63F652FE1F12}"/>
              </a:ext>
            </a:extLst>
          </p:cNvPr>
          <p:cNvCxnSpPr>
            <a:cxnSpLocks/>
          </p:cNvCxnSpPr>
          <p:nvPr/>
        </p:nvCxnSpPr>
        <p:spPr>
          <a:xfrm flipV="1">
            <a:off x="2933994" y="2314575"/>
            <a:ext cx="7439609" cy="21546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1B71ACE5-D7BC-465F-8E04-5E63EC22900F}"/>
              </a:ext>
            </a:extLst>
          </p:cNvPr>
          <p:cNvCxnSpPr>
            <a:cxnSpLocks/>
          </p:cNvCxnSpPr>
          <p:nvPr/>
        </p:nvCxnSpPr>
        <p:spPr>
          <a:xfrm flipV="1">
            <a:off x="3370390" y="1849376"/>
            <a:ext cx="6459410" cy="3198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Resim 41">
            <a:extLst>
              <a:ext uri="{FF2B5EF4-FFF2-40B4-BE49-F238E27FC236}">
                <a16:creationId xmlns:a16="http://schemas.microsoft.com/office/drawing/2014/main" id="{7DEE0414-87BE-4892-8EBF-9EB95F31D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3553" y="578375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İşe Yarıyor Mu?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952623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356268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412141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918408" y="5358686"/>
            <a:ext cx="5816267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111971" y="340898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57374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61751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903677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597669" y="395954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814052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605423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540881" y="341132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4850343" y="3470586"/>
            <a:ext cx="5579532" cy="277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195874" y="851157"/>
            <a:ext cx="3925540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Anlamlı Mı?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/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blipFill>
                <a:blip r:embed="rId3"/>
                <a:stretch>
                  <a:fillRect r="-4132" b="-295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/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blipFill>
                <a:blip r:embed="rId4"/>
                <a:stretch>
                  <a:fillRect r="-4564" b="-3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Dikdörtgen 65">
            <a:extLst>
              <a:ext uri="{FF2B5EF4-FFF2-40B4-BE49-F238E27FC236}">
                <a16:creationId xmlns:a16="http://schemas.microsoft.com/office/drawing/2014/main" id="{78B2BEB0-58E3-43CD-9F48-45CA79C4E440}"/>
              </a:ext>
            </a:extLst>
          </p:cNvPr>
          <p:cNvSpPr/>
          <p:nvPr/>
        </p:nvSpPr>
        <p:spPr>
          <a:xfrm>
            <a:off x="298881" y="3022868"/>
            <a:ext cx="3338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latin typeface="Roboto"/>
              </a:rPr>
              <a:t>Test, F istatistiği kullanılarak hesaplanır.</a:t>
            </a:r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72B151B2-5167-47BD-88BC-1253DFECD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Modeli Değerlendirme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602457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045118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375946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556459" y="5358686"/>
            <a:ext cx="6340142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780788" y="530044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438623" y="30186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21179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25556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867482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426833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777857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569228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459725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4675315" y="2651805"/>
            <a:ext cx="5859335" cy="2244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9163776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211789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4673587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673588" y="3612583"/>
            <a:ext cx="6223012" cy="106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BE0C09FC-F423-4167-B493-C956F782A249}"/>
              </a:ext>
            </a:extLst>
          </p:cNvPr>
          <p:cNvCxnSpPr>
            <a:cxnSpLocks/>
          </p:cNvCxnSpPr>
          <p:nvPr/>
        </p:nvCxnSpPr>
        <p:spPr>
          <a:xfrm flipH="1">
            <a:off x="4670748" y="2524355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ol Ayraç 28">
            <a:extLst>
              <a:ext uri="{FF2B5EF4-FFF2-40B4-BE49-F238E27FC236}">
                <a16:creationId xmlns:a16="http://schemas.microsoft.com/office/drawing/2014/main" id="{D4DCDD63-ADA0-4D17-89B2-190E0B1CE936}"/>
              </a:ext>
            </a:extLst>
          </p:cNvPr>
          <p:cNvSpPr/>
          <p:nvPr/>
        </p:nvSpPr>
        <p:spPr>
          <a:xfrm>
            <a:off x="4337652" y="2535345"/>
            <a:ext cx="269869" cy="603672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AB684D71-9129-4553-A5E0-CEC5CE6310D5}"/>
              </a:ext>
            </a:extLst>
          </p:cNvPr>
          <p:cNvSpPr/>
          <p:nvPr/>
        </p:nvSpPr>
        <p:spPr>
          <a:xfrm>
            <a:off x="3808301" y="2651805"/>
            <a:ext cx="527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Hata</a:t>
            </a: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8661066" y="5509393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85" name="Sol Ayraç 84">
            <a:extLst>
              <a:ext uri="{FF2B5EF4-FFF2-40B4-BE49-F238E27FC236}">
                <a16:creationId xmlns:a16="http://schemas.microsoft.com/office/drawing/2014/main" id="{F5552AC1-5B6A-4DC3-A60D-CBC9F08C317F}"/>
              </a:ext>
            </a:extLst>
          </p:cNvPr>
          <p:cNvSpPr/>
          <p:nvPr/>
        </p:nvSpPr>
        <p:spPr>
          <a:xfrm>
            <a:off x="4332482" y="3132332"/>
            <a:ext cx="269869" cy="473570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16A74761-19A0-4C2D-B083-B5BAD6705B24}"/>
              </a:ext>
            </a:extLst>
          </p:cNvPr>
          <p:cNvSpPr/>
          <p:nvPr/>
        </p:nvSpPr>
        <p:spPr>
          <a:xfrm>
            <a:off x="3443777" y="3203286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Açıklanan</a:t>
            </a:r>
          </a:p>
        </p:txBody>
      </p:sp>
      <p:sp>
        <p:nvSpPr>
          <p:cNvPr id="90" name="Sol Ayraç 89">
            <a:extLst>
              <a:ext uri="{FF2B5EF4-FFF2-40B4-BE49-F238E27FC236}">
                <a16:creationId xmlns:a16="http://schemas.microsoft.com/office/drawing/2014/main" id="{433D0B7C-A9AC-44A5-A0DA-944810C5A0DD}"/>
              </a:ext>
            </a:extLst>
          </p:cNvPr>
          <p:cNvSpPr/>
          <p:nvPr/>
        </p:nvSpPr>
        <p:spPr>
          <a:xfrm>
            <a:off x="3273004" y="2523903"/>
            <a:ext cx="269869" cy="1081997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C2160B6E-86E1-4790-B07B-E6AE20CDE165}"/>
              </a:ext>
            </a:extLst>
          </p:cNvPr>
          <p:cNvSpPr/>
          <p:nvPr/>
        </p:nvSpPr>
        <p:spPr>
          <a:xfrm>
            <a:off x="2400454" y="2755669"/>
            <a:ext cx="1007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Toplam 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Değişkenlik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07D28FEB-FB34-4939-B214-07D9BD942E2C}"/>
              </a:ext>
            </a:extLst>
          </p:cNvPr>
          <p:cNvSpPr/>
          <p:nvPr/>
        </p:nvSpPr>
        <p:spPr>
          <a:xfrm>
            <a:off x="4670748" y="3139017"/>
            <a:ext cx="4538184" cy="4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39D1247-D19B-464E-B657-03A57B63A1B8}"/>
              </a:ext>
            </a:extLst>
          </p:cNvPr>
          <p:cNvSpPr/>
          <p:nvPr/>
        </p:nvSpPr>
        <p:spPr>
          <a:xfrm>
            <a:off x="650936" y="4060493"/>
            <a:ext cx="2130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Hata / Toplam Değişkenlik = Açıklanamayan Oran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D257487-7271-4733-AD64-1BF332012965}"/>
              </a:ext>
            </a:extLst>
          </p:cNvPr>
          <p:cNvSpPr/>
          <p:nvPr/>
        </p:nvSpPr>
        <p:spPr>
          <a:xfrm>
            <a:off x="650936" y="4588074"/>
            <a:ext cx="3358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Açıklanan = 1 – (Hata / Toplam Değişkenlik) 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FDEE08C-47B2-4340-8AB3-DE6FE6B01B95}"/>
              </a:ext>
            </a:extLst>
          </p:cNvPr>
          <p:cNvSpPr/>
          <p:nvPr/>
        </p:nvSpPr>
        <p:spPr>
          <a:xfrm>
            <a:off x="661256" y="3667177"/>
            <a:ext cx="1881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Toplam Değişkenlik = 1 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7" name="Resim 46">
            <a:extLst>
              <a:ext uri="{FF2B5EF4-FFF2-40B4-BE49-F238E27FC236}">
                <a16:creationId xmlns:a16="http://schemas.microsoft.com/office/drawing/2014/main" id="{2BAD33B1-0057-408B-83BB-9D54AA755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9" grpId="0" animBg="1"/>
      <p:bldP spid="83" grpId="0"/>
      <p:bldP spid="84" grpId="0"/>
      <p:bldP spid="85" grpId="0" animBg="1"/>
      <p:bldP spid="87" grpId="0"/>
      <p:bldP spid="90" grpId="0" animBg="1"/>
      <p:bldP spid="91" grpId="0"/>
      <p:bldP spid="30" grpId="0" animBg="1"/>
      <p:bldP spid="64" grpId="0"/>
      <p:bldP spid="6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Özet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AEB3B207-80EB-458C-90BD-41487B5E0D04}"/>
              </a:ext>
            </a:extLst>
          </p:cNvPr>
          <p:cNvSpPr txBox="1">
            <a:spLocks/>
          </p:cNvSpPr>
          <p:nvPr/>
        </p:nvSpPr>
        <p:spPr>
          <a:xfrm>
            <a:off x="1922980" y="1387763"/>
            <a:ext cx="8346040" cy="796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veriye uydurulması en küçük kareler yöntemi ile yapılır. (OLS)</a:t>
            </a:r>
            <a:endParaRPr lang="en-US" sz="28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Unvan 1">
            <a:extLst>
              <a:ext uri="{FF2B5EF4-FFF2-40B4-BE49-F238E27FC236}">
                <a16:creationId xmlns:a16="http://schemas.microsoft.com/office/drawing/2014/main" id="{E2C3F1DA-9446-449E-A6F7-F97EEA08EE64}"/>
              </a:ext>
            </a:extLst>
          </p:cNvPr>
          <p:cNvSpPr txBox="1">
            <a:spLocks/>
          </p:cNvSpPr>
          <p:nvPr/>
        </p:nvSpPr>
        <p:spPr>
          <a:xfrm>
            <a:off x="1845710" y="2510399"/>
            <a:ext cx="8346040" cy="848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anlamlı olması, yani bir işe yarayıp yaramadığı F istatistiği ile test edilir.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Modelin Performansı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, RMSE gibi metriklerle ölçülür.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  <a:blipFill>
                <a:blip r:embed="rId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Düzeltilmiş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gereksiz ilave nitelikleri cezalandıran </a:t>
                </a:r>
              </a:p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bir metriktir. 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  <a:blipFill>
                <a:blip r:embed="rId4"/>
                <a:stretch>
                  <a:fillRect t="-10417" r="-1333" b="-19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Resim 7">
            <a:extLst>
              <a:ext uri="{FF2B5EF4-FFF2-40B4-BE49-F238E27FC236}">
                <a16:creationId xmlns:a16="http://schemas.microsoft.com/office/drawing/2014/main" id="{CE3E9783-F063-4E43-9682-A3B6BC708B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Önümüzdeki ay ne kadar satarım?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11B536B7-02B6-4580-9A60-7F8B0277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6" y="1649506"/>
            <a:ext cx="7123809" cy="333333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7135F52-B43B-4BEF-9ADE-3894F7A1F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654953" y="4717026"/>
            <a:ext cx="2768231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68735" y="226561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63621" y="189083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 w="28575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96404" y="2117324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49144" y="212070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61697" y="2115939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516641" y="211606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45911" y="2118118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77609" y="211811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37268" y="2119829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78015" y="2115939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33984" y="133977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45110" y="161601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471082" y="2873430"/>
            <a:ext cx="5249835" cy="521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Ayda ne kadar satıyorsun?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69CFE86-6FED-4558-AEC0-C73A972A7091}"/>
              </a:ext>
            </a:extLst>
          </p:cNvPr>
          <p:cNvSpPr/>
          <p:nvPr/>
        </p:nvSpPr>
        <p:spPr>
          <a:xfrm>
            <a:off x="3047998" y="3656855"/>
            <a:ext cx="6096000" cy="9510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kazanıyorsun?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Kursa kaç öğrenci kaydoluyor?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FAEDA8DB-741A-47C4-87BD-BE81D592C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50"/>
                            </p:stCondLst>
                            <p:childTnLst>
                              <p:par>
                                <p:cTn id="58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724278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 ne kadar güçlü?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3F7181F-058D-48C0-8026-735B9135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1882718"/>
            <a:ext cx="3663950" cy="366957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705504B-2310-48FC-B990-AF8CE96BD6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338703" y="3198972"/>
            <a:ext cx="546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Bir seride ortalamadan farkların toplamı sıfıra eşittir.</a:t>
            </a:r>
          </a:p>
        </p:txBody>
      </p:sp>
      <p:sp>
        <p:nvSpPr>
          <p:cNvPr id="100" name="Dikdörtgen 99">
            <a:extLst>
              <a:ext uri="{FF2B5EF4-FFF2-40B4-BE49-F238E27FC236}">
                <a16:creationId xmlns:a16="http://schemas.microsoft.com/office/drawing/2014/main" id="{B5E96E50-4246-4BD2-A1BD-445D15BE6929}"/>
              </a:ext>
            </a:extLst>
          </p:cNvPr>
          <p:cNvSpPr/>
          <p:nvPr/>
        </p:nvSpPr>
        <p:spPr>
          <a:xfrm>
            <a:off x="3139614" y="3687009"/>
            <a:ext cx="591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err="1">
                <a:latin typeface="Roboto"/>
              </a:rPr>
              <a:t>Varyans</a:t>
            </a:r>
            <a:r>
              <a:rPr lang="tr-TR" dirty="0">
                <a:latin typeface="Roboto"/>
              </a:rPr>
              <a:t>; ortalamadan farkların karelerinin ortalamasıdır.</a:t>
            </a:r>
          </a:p>
        </p:txBody>
      </p: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37377A82-8581-489A-94A1-B3AB14458E43}"/>
              </a:ext>
            </a:extLst>
          </p:cNvPr>
          <p:cNvSpPr/>
          <p:nvPr/>
        </p:nvSpPr>
        <p:spPr>
          <a:xfrm>
            <a:off x="3325943" y="4189137"/>
            <a:ext cx="5314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sapma; ortalamadan farkların karelerinin </a:t>
            </a:r>
          </a:p>
          <a:p>
            <a:pPr algn="ctr"/>
            <a:r>
              <a:rPr lang="tr-TR" dirty="0">
                <a:latin typeface="Roboto"/>
              </a:rPr>
              <a:t>ortalamasının kareköküdür.</a:t>
            </a:r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6AF091E1-4750-4D22-AD9C-3470793676B1}"/>
              </a:ext>
            </a:extLst>
          </p:cNvPr>
          <p:cNvSpPr/>
          <p:nvPr/>
        </p:nvSpPr>
        <p:spPr>
          <a:xfrm>
            <a:off x="3806811" y="4886041"/>
            <a:ext cx="4352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 ile serinin birimi aynıdır. </a:t>
            </a:r>
          </a:p>
          <a:p>
            <a:pPr algn="ctr"/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: kg, km, adet vb.</a:t>
            </a:r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20B4584-C03E-488F-BA2D-5D9A955B9A49}"/>
              </a:ext>
            </a:extLst>
          </p:cNvPr>
          <p:cNvSpPr/>
          <p:nvPr/>
        </p:nvSpPr>
        <p:spPr>
          <a:xfrm>
            <a:off x="5607822" y="2713459"/>
            <a:ext cx="106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ED7D31"/>
                </a:solidFill>
                <a:latin typeface="Roboto"/>
              </a:rPr>
              <a:t>Varyans</a:t>
            </a:r>
            <a:endParaRPr lang="tr-TR" b="1" dirty="0">
              <a:solidFill>
                <a:srgbClr val="ED7D31"/>
              </a:solidFill>
            </a:endParaRPr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2D078C77-5CC1-4B53-AE03-986560CEDE3E}"/>
              </a:ext>
            </a:extLst>
          </p:cNvPr>
          <p:cNvGrpSpPr/>
          <p:nvPr/>
        </p:nvGrpSpPr>
        <p:grpSpPr>
          <a:xfrm>
            <a:off x="2263621" y="1621882"/>
            <a:ext cx="7698619" cy="400890"/>
            <a:chOff x="3037961" y="2731344"/>
            <a:chExt cx="4862177" cy="400890"/>
          </a:xfrm>
        </p:grpSpPr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2BF1EB75-AC6F-49F4-9A10-1BE6822EB3F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 w="28575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>
              <a:extLst>
                <a:ext uri="{FF2B5EF4-FFF2-40B4-BE49-F238E27FC236}">
                  <a16:creationId xmlns:a16="http://schemas.microsoft.com/office/drawing/2014/main" id="{6304EA3D-400F-4AA7-AEC1-2E6545620C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>
              <a:extLst>
                <a:ext uri="{FF2B5EF4-FFF2-40B4-BE49-F238E27FC236}">
                  <a16:creationId xmlns:a16="http://schemas.microsoft.com/office/drawing/2014/main" id="{4C9D6475-4E90-498B-94A7-0D922C18FD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Bağlayıcı 39">
              <a:extLst>
                <a:ext uri="{FF2B5EF4-FFF2-40B4-BE49-F238E27FC236}">
                  <a16:creationId xmlns:a16="http://schemas.microsoft.com/office/drawing/2014/main" id="{A9C91A65-B30D-455F-9179-3F3E7C6FD8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kdörtgen 40">
              <a:extLst>
                <a:ext uri="{FF2B5EF4-FFF2-40B4-BE49-F238E27FC236}">
                  <a16:creationId xmlns:a16="http://schemas.microsoft.com/office/drawing/2014/main" id="{FEC429F5-E7B3-4A85-8D8E-D18076E6825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17D67C84-7A36-4CC2-A146-37F35D00141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3" name="Dikdörtgen 42">
              <a:extLst>
                <a:ext uri="{FF2B5EF4-FFF2-40B4-BE49-F238E27FC236}">
                  <a16:creationId xmlns:a16="http://schemas.microsoft.com/office/drawing/2014/main" id="{21195559-150A-4197-A06D-D2CE64C64706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811BF46-F55C-4A84-A48B-8B5ED2BB1AF0}"/>
              </a:ext>
            </a:extLst>
          </p:cNvPr>
          <p:cNvSpPr>
            <a:spLocks noChangeAspect="1"/>
          </p:cNvSpPr>
          <p:nvPr/>
        </p:nvSpPr>
        <p:spPr>
          <a:xfrm rot="5400000">
            <a:off x="7026785" y="185632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51B151-4928-4A39-BE5F-2E0FC2D68BED}"/>
              </a:ext>
            </a:extLst>
          </p:cNvPr>
          <p:cNvSpPr>
            <a:spLocks noChangeAspect="1"/>
          </p:cNvSpPr>
          <p:nvPr/>
        </p:nvSpPr>
        <p:spPr>
          <a:xfrm rot="5400000">
            <a:off x="4922972" y="184253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6434D8-8374-4A82-9889-065D2E7970C9}"/>
              </a:ext>
            </a:extLst>
          </p:cNvPr>
          <p:cNvSpPr>
            <a:spLocks noChangeAspect="1"/>
          </p:cNvSpPr>
          <p:nvPr/>
        </p:nvSpPr>
        <p:spPr>
          <a:xfrm rot="5400000">
            <a:off x="5315925" y="1849289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3698F4-8676-4E33-9157-56ED998396AC}"/>
              </a:ext>
            </a:extLst>
          </p:cNvPr>
          <p:cNvSpPr>
            <a:spLocks noChangeAspect="1"/>
          </p:cNvSpPr>
          <p:nvPr/>
        </p:nvSpPr>
        <p:spPr>
          <a:xfrm rot="5400000">
            <a:off x="7746834" y="185632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84F6779-BB2B-4910-8609-916D08F261DC}"/>
              </a:ext>
            </a:extLst>
          </p:cNvPr>
          <p:cNvSpPr>
            <a:spLocks noChangeAspect="1"/>
          </p:cNvSpPr>
          <p:nvPr/>
        </p:nvSpPr>
        <p:spPr>
          <a:xfrm rot="5400000">
            <a:off x="7455764" y="185632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9E4CBE-5451-4202-9D59-60890A5627C5}"/>
              </a:ext>
            </a:extLst>
          </p:cNvPr>
          <p:cNvSpPr>
            <a:spLocks noChangeAspect="1"/>
          </p:cNvSpPr>
          <p:nvPr/>
        </p:nvSpPr>
        <p:spPr>
          <a:xfrm rot="5400000">
            <a:off x="4406555" y="184253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2" name="Resim 61">
            <a:extLst>
              <a:ext uri="{FF2B5EF4-FFF2-40B4-BE49-F238E27FC236}">
                <a16:creationId xmlns:a16="http://schemas.microsoft.com/office/drawing/2014/main" id="{6C59B81E-2C06-479E-A20C-1F137FD5B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  <p:sp>
        <p:nvSpPr>
          <p:cNvPr id="63" name="Dikdörtgen 62">
            <a:extLst>
              <a:ext uri="{FF2B5EF4-FFF2-40B4-BE49-F238E27FC236}">
                <a16:creationId xmlns:a16="http://schemas.microsoft.com/office/drawing/2014/main" id="{748266E5-55B2-4DC0-A2FA-637A558890B0}"/>
              </a:ext>
            </a:extLst>
          </p:cNvPr>
          <p:cNvSpPr/>
          <p:nvPr/>
        </p:nvSpPr>
        <p:spPr>
          <a:xfrm>
            <a:off x="9314178" y="2139863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65" grpId="0" animBg="1"/>
      <p:bldP spid="99" grpId="0"/>
      <p:bldP spid="100" grpId="0"/>
      <p:bldP spid="101" grpId="0"/>
      <p:bldP spid="104" grpId="0"/>
      <p:bldP spid="74" grpId="0"/>
      <p:bldP spid="47" grpId="0" animBg="1"/>
      <p:bldP spid="54" grpId="0" animBg="1"/>
      <p:bldP spid="56" grpId="0" animBg="1"/>
      <p:bldP spid="57" grpId="0" animBg="1"/>
      <p:bldP spid="58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7CEEFE6-9F32-45B6-B2C5-8ACD0E1EDC20}"/>
              </a:ext>
            </a:extLst>
          </p:cNvPr>
          <p:cNvSpPr/>
          <p:nvPr/>
        </p:nvSpPr>
        <p:spPr>
          <a:xfrm>
            <a:off x="3380122" y="3306215"/>
            <a:ext cx="5604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Ne kadar satıyorsunuz?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A29144A-0EA7-4746-B56B-9F034DCAECE1}"/>
              </a:ext>
            </a:extLst>
          </p:cNvPr>
          <p:cNvSpPr/>
          <p:nvPr/>
        </p:nvSpPr>
        <p:spPr>
          <a:xfrm>
            <a:off x="4304113" y="4179170"/>
            <a:ext cx="3865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14.000 adet mi?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F231BC9D-6329-4B32-8ABA-23027EE5539E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38" name="İkizkenar Üçgen 37">
            <a:extLst>
              <a:ext uri="{FF2B5EF4-FFF2-40B4-BE49-F238E27FC236}">
                <a16:creationId xmlns:a16="http://schemas.microsoft.com/office/drawing/2014/main" id="{A61CA6C0-D7A2-4781-934B-2F0490CA6841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39" name="Grup 38">
            <a:extLst>
              <a:ext uri="{FF2B5EF4-FFF2-40B4-BE49-F238E27FC236}">
                <a16:creationId xmlns:a16="http://schemas.microsoft.com/office/drawing/2014/main" id="{6BCB368E-3C6E-4867-93A0-AF66C7C28C2C}"/>
              </a:ext>
            </a:extLst>
          </p:cNvPr>
          <p:cNvGrpSpPr/>
          <p:nvPr/>
        </p:nvGrpSpPr>
        <p:grpSpPr>
          <a:xfrm>
            <a:off x="2263621" y="1621882"/>
            <a:ext cx="7698619" cy="400890"/>
            <a:chOff x="3037961" y="2731344"/>
            <a:chExt cx="4862177" cy="400890"/>
          </a:xfrm>
        </p:grpSpPr>
        <p:cxnSp>
          <p:nvCxnSpPr>
            <p:cNvPr id="40" name="Düz Ok Bağlayıcısı 39">
              <a:extLst>
                <a:ext uri="{FF2B5EF4-FFF2-40B4-BE49-F238E27FC236}">
                  <a16:creationId xmlns:a16="http://schemas.microsoft.com/office/drawing/2014/main" id="{9531B698-F49A-4859-AECE-AC9E00AEEDA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 w="28575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üz Bağlayıcı 40">
              <a:extLst>
                <a:ext uri="{FF2B5EF4-FFF2-40B4-BE49-F238E27FC236}">
                  <a16:creationId xmlns:a16="http://schemas.microsoft.com/office/drawing/2014/main" id="{4F64C1F8-374F-4B2B-9BFD-1C1743210E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>
              <a:extLst>
                <a:ext uri="{FF2B5EF4-FFF2-40B4-BE49-F238E27FC236}">
                  <a16:creationId xmlns:a16="http://schemas.microsoft.com/office/drawing/2014/main" id="{D53E3644-0864-4043-907F-80FB66691D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Bağlayıcı 53">
              <a:extLst>
                <a:ext uri="{FF2B5EF4-FFF2-40B4-BE49-F238E27FC236}">
                  <a16:creationId xmlns:a16="http://schemas.microsoft.com/office/drawing/2014/main" id="{F8E83349-399E-40E9-A4D5-36F0260374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ikdörtgen 55">
              <a:extLst>
                <a:ext uri="{FF2B5EF4-FFF2-40B4-BE49-F238E27FC236}">
                  <a16:creationId xmlns:a16="http://schemas.microsoft.com/office/drawing/2014/main" id="{E48E6904-54D9-43D7-8636-BAE2C454E5F5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57" name="Dikdörtgen 56">
              <a:extLst>
                <a:ext uri="{FF2B5EF4-FFF2-40B4-BE49-F238E27FC236}">
                  <a16:creationId xmlns:a16="http://schemas.microsoft.com/office/drawing/2014/main" id="{70BBB917-F4A8-435D-9C5D-CDDB6C6DD27A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58" name="Dikdörtgen 57">
              <a:extLst>
                <a:ext uri="{FF2B5EF4-FFF2-40B4-BE49-F238E27FC236}">
                  <a16:creationId xmlns:a16="http://schemas.microsoft.com/office/drawing/2014/main" id="{8E1F22EC-8E21-4572-BA0C-2BE894BC1A49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70" name="Dikdörtgen 69">
            <a:extLst>
              <a:ext uri="{FF2B5EF4-FFF2-40B4-BE49-F238E27FC236}">
                <a16:creationId xmlns:a16="http://schemas.microsoft.com/office/drawing/2014/main" id="{5495E6D5-6A06-49A3-84F8-9F3B5CAF0146}"/>
              </a:ext>
            </a:extLst>
          </p:cNvPr>
          <p:cNvSpPr/>
          <p:nvPr/>
        </p:nvSpPr>
        <p:spPr>
          <a:xfrm>
            <a:off x="9314178" y="2139863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434B47C-08C7-4063-AC04-0B5EDA4E193F}"/>
              </a:ext>
            </a:extLst>
          </p:cNvPr>
          <p:cNvSpPr>
            <a:spLocks noChangeAspect="1"/>
          </p:cNvSpPr>
          <p:nvPr/>
        </p:nvSpPr>
        <p:spPr>
          <a:xfrm rot="5400000">
            <a:off x="6796404" y="184838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0E1404-5C71-47CC-812A-A6404D926CC1}"/>
              </a:ext>
            </a:extLst>
          </p:cNvPr>
          <p:cNvSpPr>
            <a:spLocks noChangeAspect="1"/>
          </p:cNvSpPr>
          <p:nvPr/>
        </p:nvSpPr>
        <p:spPr>
          <a:xfrm rot="5400000">
            <a:off x="5049144" y="1851758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BC24DA6-19C8-4889-BBB3-056E2DE901D4}"/>
              </a:ext>
            </a:extLst>
          </p:cNvPr>
          <p:cNvSpPr>
            <a:spLocks noChangeAspect="1"/>
          </p:cNvSpPr>
          <p:nvPr/>
        </p:nvSpPr>
        <p:spPr>
          <a:xfrm rot="5400000">
            <a:off x="5361697" y="184699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A33D16B-225C-4342-8646-E6580DAD7192}"/>
              </a:ext>
            </a:extLst>
          </p:cNvPr>
          <p:cNvSpPr>
            <a:spLocks noChangeAspect="1"/>
          </p:cNvSpPr>
          <p:nvPr/>
        </p:nvSpPr>
        <p:spPr>
          <a:xfrm rot="5400000">
            <a:off x="7516641" y="1847118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3902FF-01D1-4B3B-AF17-A0EEDC4EAB5A}"/>
              </a:ext>
            </a:extLst>
          </p:cNvPr>
          <p:cNvSpPr>
            <a:spLocks noChangeAspect="1"/>
          </p:cNvSpPr>
          <p:nvPr/>
        </p:nvSpPr>
        <p:spPr>
          <a:xfrm rot="5400000">
            <a:off x="7145911" y="1849175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F49BE1-1168-4165-BC70-F85F55E5481D}"/>
              </a:ext>
            </a:extLst>
          </p:cNvPr>
          <p:cNvSpPr>
            <a:spLocks noChangeAspect="1"/>
          </p:cNvSpPr>
          <p:nvPr/>
        </p:nvSpPr>
        <p:spPr>
          <a:xfrm rot="5400000">
            <a:off x="7777609" y="1849173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9BE27F3-5A48-4005-AE7C-1B36513D37D3}"/>
              </a:ext>
            </a:extLst>
          </p:cNvPr>
          <p:cNvSpPr>
            <a:spLocks noChangeAspect="1"/>
          </p:cNvSpPr>
          <p:nvPr/>
        </p:nvSpPr>
        <p:spPr>
          <a:xfrm rot="5400000">
            <a:off x="4637268" y="185088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FC71BE6-0CED-470E-83F8-B075484A77A6}"/>
              </a:ext>
            </a:extLst>
          </p:cNvPr>
          <p:cNvSpPr>
            <a:spLocks noChangeAspect="1"/>
          </p:cNvSpPr>
          <p:nvPr/>
        </p:nvSpPr>
        <p:spPr>
          <a:xfrm rot="5400000">
            <a:off x="5778015" y="184699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9" name="Resim 78">
            <a:extLst>
              <a:ext uri="{FF2B5EF4-FFF2-40B4-BE49-F238E27FC236}">
                <a16:creationId xmlns:a16="http://schemas.microsoft.com/office/drawing/2014/main" id="{1AC7E022-2A68-48EF-987F-9FEAF84AA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7" grpId="0"/>
      <p:bldP spid="3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Değişkenlik Karşılaştırma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166C5B10-67D7-497C-ABF0-C17C56FC9972}"/>
              </a:ext>
            </a:extLst>
          </p:cNvPr>
          <p:cNvSpPr/>
          <p:nvPr/>
        </p:nvSpPr>
        <p:spPr>
          <a:xfrm>
            <a:off x="2998198" y="4529771"/>
            <a:ext cx="6545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Hangi 14.000 daha sağlıklı?</a:t>
            </a:r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5D1EE21E-868E-4D13-A5D3-38D6E4E0FDA5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75" name="İkizkenar Üçgen 74">
            <a:extLst>
              <a:ext uri="{FF2B5EF4-FFF2-40B4-BE49-F238E27FC236}">
                <a16:creationId xmlns:a16="http://schemas.microsoft.com/office/drawing/2014/main" id="{8D13848B-537D-4099-9197-0F41CA1073CC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76" name="Grup 75">
            <a:extLst>
              <a:ext uri="{FF2B5EF4-FFF2-40B4-BE49-F238E27FC236}">
                <a16:creationId xmlns:a16="http://schemas.microsoft.com/office/drawing/2014/main" id="{A48D7BF8-AB62-4D10-A0B2-13FABBE981D0}"/>
              </a:ext>
            </a:extLst>
          </p:cNvPr>
          <p:cNvGrpSpPr/>
          <p:nvPr/>
        </p:nvGrpSpPr>
        <p:grpSpPr>
          <a:xfrm>
            <a:off x="2263621" y="1621882"/>
            <a:ext cx="7698619" cy="400890"/>
            <a:chOff x="3037961" y="2731344"/>
            <a:chExt cx="4862177" cy="400890"/>
          </a:xfrm>
        </p:grpSpPr>
        <p:cxnSp>
          <p:nvCxnSpPr>
            <p:cNvPr id="77" name="Düz Ok Bağlayıcısı 76">
              <a:extLst>
                <a:ext uri="{FF2B5EF4-FFF2-40B4-BE49-F238E27FC236}">
                  <a16:creationId xmlns:a16="http://schemas.microsoft.com/office/drawing/2014/main" id="{58FDCBE2-E487-47FD-B54D-C994B8FA7D8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 w="28575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Düz Bağlayıcı 77">
              <a:extLst>
                <a:ext uri="{FF2B5EF4-FFF2-40B4-BE49-F238E27FC236}">
                  <a16:creationId xmlns:a16="http://schemas.microsoft.com/office/drawing/2014/main" id="{DF91FC8F-9F6E-4880-950F-8E9980396C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F3CBB6C-259D-4140-9136-BE3045396C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Düz Bağlayıcı 79">
              <a:extLst>
                <a:ext uri="{FF2B5EF4-FFF2-40B4-BE49-F238E27FC236}">
                  <a16:creationId xmlns:a16="http://schemas.microsoft.com/office/drawing/2014/main" id="{46D26F54-F7A7-4FF3-A0C7-2695AA1C57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806CD445-8058-4031-8956-B56FBAA919BA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8" name="Dikdörtgen 87">
              <a:extLst>
                <a:ext uri="{FF2B5EF4-FFF2-40B4-BE49-F238E27FC236}">
                  <a16:creationId xmlns:a16="http://schemas.microsoft.com/office/drawing/2014/main" id="{D67E1CC9-241F-4175-89A9-72841E1B8674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90" name="Dikdörtgen 89">
              <a:extLst>
                <a:ext uri="{FF2B5EF4-FFF2-40B4-BE49-F238E27FC236}">
                  <a16:creationId xmlns:a16="http://schemas.microsoft.com/office/drawing/2014/main" id="{A18FB205-39DC-47CA-BB01-CA3C0FB46BF5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92" name="Dikdörtgen 91">
            <a:extLst>
              <a:ext uri="{FF2B5EF4-FFF2-40B4-BE49-F238E27FC236}">
                <a16:creationId xmlns:a16="http://schemas.microsoft.com/office/drawing/2014/main" id="{22CCB078-77E3-42D0-B8DC-AA5B8F98519D}"/>
              </a:ext>
            </a:extLst>
          </p:cNvPr>
          <p:cNvSpPr/>
          <p:nvPr/>
        </p:nvSpPr>
        <p:spPr>
          <a:xfrm>
            <a:off x="9314178" y="2139863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53C456C-877A-405C-88FC-38DA458C7259}"/>
              </a:ext>
            </a:extLst>
          </p:cNvPr>
          <p:cNvSpPr>
            <a:spLocks noChangeAspect="1"/>
          </p:cNvSpPr>
          <p:nvPr/>
        </p:nvSpPr>
        <p:spPr>
          <a:xfrm rot="5400000">
            <a:off x="6796404" y="184838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FB2C240-35BA-4D67-B203-3401D78CCB0B}"/>
              </a:ext>
            </a:extLst>
          </p:cNvPr>
          <p:cNvSpPr>
            <a:spLocks noChangeAspect="1"/>
          </p:cNvSpPr>
          <p:nvPr/>
        </p:nvSpPr>
        <p:spPr>
          <a:xfrm rot="5400000">
            <a:off x="4804485" y="184253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758B3CD-BF16-49D8-873D-2300871CAC35}"/>
              </a:ext>
            </a:extLst>
          </p:cNvPr>
          <p:cNvSpPr>
            <a:spLocks noChangeAspect="1"/>
          </p:cNvSpPr>
          <p:nvPr/>
        </p:nvSpPr>
        <p:spPr>
          <a:xfrm rot="5400000">
            <a:off x="5361697" y="184699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D4B3824-C3D4-48AB-81B2-503CB9EE1014}"/>
              </a:ext>
            </a:extLst>
          </p:cNvPr>
          <p:cNvSpPr>
            <a:spLocks noChangeAspect="1"/>
          </p:cNvSpPr>
          <p:nvPr/>
        </p:nvSpPr>
        <p:spPr>
          <a:xfrm rot="5400000">
            <a:off x="8501137" y="1859973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2CF1BC3-4483-48CB-9CFE-B6DAAABB7271}"/>
              </a:ext>
            </a:extLst>
          </p:cNvPr>
          <p:cNvSpPr>
            <a:spLocks noChangeAspect="1"/>
          </p:cNvSpPr>
          <p:nvPr/>
        </p:nvSpPr>
        <p:spPr>
          <a:xfrm rot="5400000">
            <a:off x="7484039" y="1824717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62C6B35-030F-496B-B8DB-DDFAC33D0F2E}"/>
              </a:ext>
            </a:extLst>
          </p:cNvPr>
          <p:cNvSpPr>
            <a:spLocks noChangeAspect="1"/>
          </p:cNvSpPr>
          <p:nvPr/>
        </p:nvSpPr>
        <p:spPr>
          <a:xfrm rot="5400000">
            <a:off x="8907268" y="1849175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79C0F07-1752-4C45-BBBB-B6C2B09163B0}"/>
              </a:ext>
            </a:extLst>
          </p:cNvPr>
          <p:cNvSpPr>
            <a:spLocks noChangeAspect="1"/>
          </p:cNvSpPr>
          <p:nvPr/>
        </p:nvSpPr>
        <p:spPr>
          <a:xfrm rot="5400000">
            <a:off x="3518922" y="1861675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5988F61-8F83-490F-A2A3-D3D3C5AE82EA}"/>
              </a:ext>
            </a:extLst>
          </p:cNvPr>
          <p:cNvSpPr>
            <a:spLocks noChangeAspect="1"/>
          </p:cNvSpPr>
          <p:nvPr/>
        </p:nvSpPr>
        <p:spPr>
          <a:xfrm rot="5400000">
            <a:off x="5778015" y="184699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89F7C0F4-558B-4AA5-ACF3-288E3A4315A7}"/>
              </a:ext>
            </a:extLst>
          </p:cNvPr>
          <p:cNvSpPr/>
          <p:nvPr/>
        </p:nvSpPr>
        <p:spPr>
          <a:xfrm>
            <a:off x="5681437" y="290550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105" name="İkizkenar Üçgen 104">
            <a:extLst>
              <a:ext uri="{FF2B5EF4-FFF2-40B4-BE49-F238E27FC236}">
                <a16:creationId xmlns:a16="http://schemas.microsoft.com/office/drawing/2014/main" id="{EA71EADD-BC8D-480C-A1CB-5C001F0E7FCF}"/>
              </a:ext>
            </a:extLst>
          </p:cNvPr>
          <p:cNvSpPr/>
          <p:nvPr/>
        </p:nvSpPr>
        <p:spPr>
          <a:xfrm rot="10800000">
            <a:off x="5892563" y="318174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DED52790-0F60-4D09-A887-EB095077D6C9}"/>
              </a:ext>
            </a:extLst>
          </p:cNvPr>
          <p:cNvGrpSpPr/>
          <p:nvPr/>
        </p:nvGrpSpPr>
        <p:grpSpPr>
          <a:xfrm>
            <a:off x="2236727" y="3370002"/>
            <a:ext cx="8346682" cy="825758"/>
            <a:chOff x="2236727" y="3370002"/>
            <a:chExt cx="8346682" cy="825758"/>
          </a:xfrm>
        </p:grpSpPr>
        <p:grpSp>
          <p:nvGrpSpPr>
            <p:cNvPr id="106" name="Grup 105">
              <a:extLst>
                <a:ext uri="{FF2B5EF4-FFF2-40B4-BE49-F238E27FC236}">
                  <a16:creationId xmlns:a16="http://schemas.microsoft.com/office/drawing/2014/main" id="{3086B0F5-C355-4F5B-9FD2-26516D194E33}"/>
                </a:ext>
              </a:extLst>
            </p:cNvPr>
            <p:cNvGrpSpPr/>
            <p:nvPr/>
          </p:nvGrpSpPr>
          <p:grpSpPr>
            <a:xfrm>
              <a:off x="2236727" y="3370002"/>
              <a:ext cx="7698619" cy="400890"/>
              <a:chOff x="3037961" y="2731344"/>
              <a:chExt cx="4862177" cy="400890"/>
            </a:xfrm>
          </p:grpSpPr>
          <p:cxnSp>
            <p:nvCxnSpPr>
              <p:cNvPr id="107" name="Düz Ok Bağlayıcısı 106">
                <a:extLst>
                  <a:ext uri="{FF2B5EF4-FFF2-40B4-BE49-F238E27FC236}">
                    <a16:creationId xmlns:a16="http://schemas.microsoft.com/office/drawing/2014/main" id="{B5DB82D0-8F02-4DB2-841A-67D16CF1AA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29078" y="697947"/>
                <a:ext cx="0" cy="4742120"/>
              </a:xfrm>
              <a:prstGeom prst="straightConnector1">
                <a:avLst/>
              </a:prstGeom>
              <a:ln w="28575">
                <a:solidFill>
                  <a:srgbClr val="ED7D3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Düz Bağlayıcı 107">
                <a:extLst>
                  <a:ext uri="{FF2B5EF4-FFF2-40B4-BE49-F238E27FC236}">
                    <a16:creationId xmlns:a16="http://schemas.microsoft.com/office/drawing/2014/main" id="{34E3EC53-D0E2-4483-90D7-18796C49B0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11496" y="3067279"/>
                <a:ext cx="129911" cy="0"/>
              </a:xfrm>
              <a:prstGeom prst="line">
                <a:avLst/>
              </a:prstGeom>
              <a:ln w="28575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>
                <a:extLst>
                  <a:ext uri="{FF2B5EF4-FFF2-40B4-BE49-F238E27FC236}">
                    <a16:creationId xmlns:a16="http://schemas.microsoft.com/office/drawing/2014/main" id="{53E132D6-BCC2-4DFA-973F-24B23AF2E5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93062" y="3067279"/>
                <a:ext cx="129911" cy="0"/>
              </a:xfrm>
              <a:prstGeom prst="line">
                <a:avLst/>
              </a:prstGeom>
              <a:ln w="28575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>
                <a:extLst>
                  <a:ext uri="{FF2B5EF4-FFF2-40B4-BE49-F238E27FC236}">
                    <a16:creationId xmlns:a16="http://schemas.microsoft.com/office/drawing/2014/main" id="{EECAD3CC-19B9-4ED0-94EF-8E56197AEF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1492" y="3067279"/>
                <a:ext cx="129911" cy="0"/>
              </a:xfrm>
              <a:prstGeom prst="line">
                <a:avLst/>
              </a:prstGeom>
              <a:ln w="28575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Dikdörtgen 110">
                <a:extLst>
                  <a:ext uri="{FF2B5EF4-FFF2-40B4-BE49-F238E27FC236}">
                    <a16:creationId xmlns:a16="http://schemas.microsoft.com/office/drawing/2014/main" id="{CBB21BDB-600E-4751-96B8-B8FCF4637040}"/>
                  </a:ext>
                </a:extLst>
              </p:cNvPr>
              <p:cNvSpPr/>
              <p:nvPr/>
            </p:nvSpPr>
            <p:spPr>
              <a:xfrm>
                <a:off x="3037961" y="2731344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0</a:t>
                </a:r>
              </a:p>
            </p:txBody>
          </p:sp>
          <p:sp>
            <p:nvSpPr>
              <p:cNvPr id="112" name="Dikdörtgen 111">
                <a:extLst>
                  <a:ext uri="{FF2B5EF4-FFF2-40B4-BE49-F238E27FC236}">
                    <a16:creationId xmlns:a16="http://schemas.microsoft.com/office/drawing/2014/main" id="{CB6A9EE1-8138-4120-B7BB-C2E2DB2F5C51}"/>
                  </a:ext>
                </a:extLst>
              </p:cNvPr>
              <p:cNvSpPr/>
              <p:nvPr/>
            </p:nvSpPr>
            <p:spPr>
              <a:xfrm>
                <a:off x="5370116" y="2767137"/>
                <a:ext cx="2158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14</a:t>
                </a:r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CF18884D-85B1-4FEB-A0EC-B8BE7F5D4A35}"/>
                  </a:ext>
                </a:extLst>
              </p:cNvPr>
              <p:cNvSpPr/>
              <p:nvPr/>
            </p:nvSpPr>
            <p:spPr>
              <a:xfrm>
                <a:off x="7585278" y="2731344"/>
                <a:ext cx="2158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28</a:t>
                </a:r>
              </a:p>
            </p:txBody>
          </p:sp>
        </p:grpSp>
        <p:sp>
          <p:nvSpPr>
            <p:cNvPr id="114" name="Dikdörtgen 113">
              <a:extLst>
                <a:ext uri="{FF2B5EF4-FFF2-40B4-BE49-F238E27FC236}">
                  <a16:creationId xmlns:a16="http://schemas.microsoft.com/office/drawing/2014/main" id="{075D7E9E-FA2D-420E-A63E-54983AE60411}"/>
                </a:ext>
              </a:extLst>
            </p:cNvPr>
            <p:cNvSpPr/>
            <p:nvPr/>
          </p:nvSpPr>
          <p:spPr>
            <a:xfrm>
              <a:off x="9287284" y="3887983"/>
              <a:ext cx="12961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Satış (Bin Adet)</a:t>
              </a:r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65AF1255-6B85-44C6-B0E7-F3D65E230E0A}"/>
              </a:ext>
            </a:extLst>
          </p:cNvPr>
          <p:cNvSpPr>
            <a:spLocks noChangeAspect="1"/>
          </p:cNvSpPr>
          <p:nvPr/>
        </p:nvSpPr>
        <p:spPr>
          <a:xfrm rot="5400000">
            <a:off x="6769510" y="359650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64F7C8E-BBFC-4815-AA53-2AD1A34396B5}"/>
              </a:ext>
            </a:extLst>
          </p:cNvPr>
          <p:cNvSpPr>
            <a:spLocks noChangeAspect="1"/>
          </p:cNvSpPr>
          <p:nvPr/>
        </p:nvSpPr>
        <p:spPr>
          <a:xfrm rot="5400000">
            <a:off x="5022250" y="3599878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8ADEE79-F3C3-4F3D-9F55-1BFBF97B8100}"/>
              </a:ext>
            </a:extLst>
          </p:cNvPr>
          <p:cNvSpPr>
            <a:spLocks noChangeAspect="1"/>
          </p:cNvSpPr>
          <p:nvPr/>
        </p:nvSpPr>
        <p:spPr>
          <a:xfrm rot="5400000">
            <a:off x="5334803" y="359511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B7387B0-0907-43DE-BD8F-BE6BF6A2FA7D}"/>
              </a:ext>
            </a:extLst>
          </p:cNvPr>
          <p:cNvSpPr>
            <a:spLocks noChangeAspect="1"/>
          </p:cNvSpPr>
          <p:nvPr/>
        </p:nvSpPr>
        <p:spPr>
          <a:xfrm rot="5400000">
            <a:off x="6513792" y="3597295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B228481-2E46-498F-94AF-EB1FF87DB09F}"/>
              </a:ext>
            </a:extLst>
          </p:cNvPr>
          <p:cNvSpPr>
            <a:spLocks noChangeAspect="1"/>
          </p:cNvSpPr>
          <p:nvPr/>
        </p:nvSpPr>
        <p:spPr>
          <a:xfrm rot="5400000">
            <a:off x="6151309" y="359650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655CB5E-0ED2-4E4E-A43F-EFAF0F3F1517}"/>
              </a:ext>
            </a:extLst>
          </p:cNvPr>
          <p:cNvSpPr>
            <a:spLocks noChangeAspect="1"/>
          </p:cNvSpPr>
          <p:nvPr/>
        </p:nvSpPr>
        <p:spPr>
          <a:xfrm rot="5400000">
            <a:off x="6262030" y="3596501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0C10343-8BD7-4D86-AB49-D9F7ACAC5937}"/>
              </a:ext>
            </a:extLst>
          </p:cNvPr>
          <p:cNvSpPr>
            <a:spLocks noChangeAspect="1"/>
          </p:cNvSpPr>
          <p:nvPr/>
        </p:nvSpPr>
        <p:spPr>
          <a:xfrm rot="5400000">
            <a:off x="5212397" y="3619019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5EA2C44-EC14-4EFD-8F2C-9C3EE9FBAD59}"/>
              </a:ext>
            </a:extLst>
          </p:cNvPr>
          <p:cNvSpPr>
            <a:spLocks noChangeAspect="1"/>
          </p:cNvSpPr>
          <p:nvPr/>
        </p:nvSpPr>
        <p:spPr>
          <a:xfrm rot="5400000">
            <a:off x="5751121" y="3595116"/>
            <a:ext cx="230562" cy="23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3" name="Resim 122">
            <a:extLst>
              <a:ext uri="{FF2B5EF4-FFF2-40B4-BE49-F238E27FC236}">
                <a16:creationId xmlns:a16="http://schemas.microsoft.com/office/drawing/2014/main" id="{20E0A521-072E-4A7A-97BC-1503A3EFE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74" grpId="0"/>
      <p:bldP spid="75" grpId="0" animBg="1"/>
      <p:bldP spid="93" grpId="0" animBg="1"/>
      <p:bldP spid="94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05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B55FF586-A26C-4D97-BD52-0296486FD60B}"/>
              </a:ext>
            </a:extLst>
          </p:cNvPr>
          <p:cNvSpPr txBox="1">
            <a:spLocks/>
          </p:cNvSpPr>
          <p:nvPr/>
        </p:nvSpPr>
        <p:spPr>
          <a:xfrm>
            <a:off x="1261907" y="733379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satacağımızı </a:t>
            </a:r>
          </a:p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daha iyi bilebilir miyiz?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28E00613-BC11-494E-9D8D-B5E59B4FF318}"/>
              </a:ext>
            </a:extLst>
          </p:cNvPr>
          <p:cNvSpPr txBox="1">
            <a:spLocks/>
          </p:cNvSpPr>
          <p:nvPr/>
        </p:nvSpPr>
        <p:spPr>
          <a:xfrm>
            <a:off x="662869" y="3068395"/>
            <a:ext cx="9144000" cy="193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Satışı etkileyen faktörleri belirlersek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satış gerçekleşeceğini modelleyebilir,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Ortalamadan daha gerçekçi bir değer söyleyebiliriz.</a:t>
            </a:r>
            <a:endParaRPr lang="en-US" sz="3100" b="1" dirty="0">
              <a:solidFill>
                <a:srgbClr val="0070C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D30F8E-2033-451D-B6A8-8BFB4536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1" y="302536"/>
            <a:ext cx="2517618" cy="2517618"/>
          </a:xfrm>
          <a:prstGeom prst="rect">
            <a:avLst/>
          </a:prstGeom>
        </p:spPr>
      </p:pic>
      <p:sp>
        <p:nvSpPr>
          <p:cNvPr id="8" name="Unvan 1">
            <a:extLst>
              <a:ext uri="{FF2B5EF4-FFF2-40B4-BE49-F238E27FC236}">
                <a16:creationId xmlns:a16="http://schemas.microsoft.com/office/drawing/2014/main" id="{90BF0E95-CA5C-460E-9882-81860D76DD8E}"/>
              </a:ext>
            </a:extLst>
          </p:cNvPr>
          <p:cNvSpPr txBox="1">
            <a:spLocks/>
          </p:cNvSpPr>
          <p:nvPr/>
        </p:nvSpPr>
        <p:spPr>
          <a:xfrm>
            <a:off x="1613483" y="5007298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Reklamlara ne dersiniz?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88BA42-38CA-4B48-AB45-678F9AD76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50"/>
                            </p:stCondLst>
                            <p:childTnLst>
                              <p:par>
                                <p:cTn id="2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3586097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3211315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350062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350399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349935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350141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350141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350312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3664059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3811226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3957276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4100151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3664059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3811226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3954101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4100151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2660257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2936494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30" name="Resim 29">
            <a:extLst>
              <a:ext uri="{FF2B5EF4-FFF2-40B4-BE49-F238E27FC236}">
                <a16:creationId xmlns:a16="http://schemas.microsoft.com/office/drawing/2014/main" id="{A1FB1532-CE91-42D3-9749-ECB18291D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413</Words>
  <Application>Microsoft Office PowerPoint</Application>
  <PresentationFormat>Geniş ekran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Roboto</vt:lpstr>
      <vt:lpstr>Office Teması</vt:lpstr>
      <vt:lpstr>Regresyon Giriş</vt:lpstr>
      <vt:lpstr>Önümüzdeki ay ne kadar satarım?</vt:lpstr>
      <vt:lpstr>Ortalama</vt:lpstr>
      <vt:lpstr>PowerPoint Sunusu</vt:lpstr>
      <vt:lpstr>Ortalama, Varyans, Standart Sapma</vt:lpstr>
      <vt:lpstr>Ortalama, Varyans, Standart Sapma</vt:lpstr>
      <vt:lpstr>Değişkenlik Karşılaştırma</vt:lpstr>
      <vt:lpstr>PowerPoint Sunusu</vt:lpstr>
      <vt:lpstr>PowerPoint Sunusu</vt:lpstr>
      <vt:lpstr>Değişkenliği Açıklamak</vt:lpstr>
      <vt:lpstr>Değişkenliği Açıklamak</vt:lpstr>
      <vt:lpstr>Basit Doğrusal Regresyon</vt:lpstr>
      <vt:lpstr>En İyi Regresyon Doğrusu</vt:lpstr>
      <vt:lpstr>En İyi Regresyon Doğrusu  İşe Yarıyor Mu?</vt:lpstr>
      <vt:lpstr>Regresyon Modeli Değerlendirme</vt:lpstr>
      <vt:lpstr>Özet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121</cp:revision>
  <dcterms:created xsi:type="dcterms:W3CDTF">2018-03-04T09:30:49Z</dcterms:created>
  <dcterms:modified xsi:type="dcterms:W3CDTF">2019-10-02T14:23:37Z</dcterms:modified>
</cp:coreProperties>
</file>