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23" r:id="rId3"/>
    <p:sldId id="337" r:id="rId4"/>
    <p:sldId id="325" r:id="rId5"/>
    <p:sldId id="329" r:id="rId6"/>
    <p:sldId id="326" r:id="rId7"/>
    <p:sldId id="324" r:id="rId8"/>
    <p:sldId id="328" r:id="rId9"/>
    <p:sldId id="330" r:id="rId10"/>
    <p:sldId id="331" r:id="rId11"/>
    <p:sldId id="332" r:id="rId12"/>
    <p:sldId id="333" r:id="rId13"/>
    <p:sldId id="334" r:id="rId14"/>
    <p:sldId id="335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D7D31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81579" autoAdjust="0"/>
  </p:normalViewPr>
  <p:slideViewPr>
    <p:cSldViewPr snapToGrid="0">
      <p:cViewPr varScale="1">
        <p:scale>
          <a:sx n="88" d="100"/>
          <a:sy n="88" d="100"/>
        </p:scale>
        <p:origin x="15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924FFA6D-F0DF-4E17-830B-0FBDC1474AA3}"/>
    <pc:docChg chg="undo custSel addSld modSld">
      <pc:chgData name="Erkan ŞİRİN" userId="7f10ce1d6aaf8c5d" providerId="LiveId" clId="{924FFA6D-F0DF-4E17-830B-0FBDC1474AA3}" dt="2019-03-30T14:01:55.493" v="991" actId="20577"/>
      <pc:docMkLst>
        <pc:docMk/>
      </pc:docMkLst>
      <pc:sldChg chg="delSp modSp">
        <pc:chgData name="Erkan ŞİRİN" userId="7f10ce1d6aaf8c5d" providerId="LiveId" clId="{924FFA6D-F0DF-4E17-830B-0FBDC1474AA3}" dt="2019-03-29T02:38:02.342" v="51" actId="20577"/>
        <pc:sldMkLst>
          <pc:docMk/>
          <pc:sldMk cId="1416118015" sldId="257"/>
        </pc:sldMkLst>
        <pc:spChg chg="mod">
          <ac:chgData name="Erkan ŞİRİN" userId="7f10ce1d6aaf8c5d" providerId="LiveId" clId="{924FFA6D-F0DF-4E17-830B-0FBDC1474AA3}" dt="2019-03-29T02:38:02.342" v="51" actId="20577"/>
          <ac:spMkLst>
            <pc:docMk/>
            <pc:sldMk cId="1416118015" sldId="257"/>
            <ac:spMk id="16" creationId="{00000000-0000-0000-0000-000000000000}"/>
          </ac:spMkLst>
        </pc:spChg>
        <pc:grpChg chg="del">
          <ac:chgData name="Erkan ŞİRİN" userId="7f10ce1d6aaf8c5d" providerId="LiveId" clId="{924FFA6D-F0DF-4E17-830B-0FBDC1474AA3}" dt="2019-03-29T02:34:41.369" v="0" actId="478"/>
          <ac:grpSpMkLst>
            <pc:docMk/>
            <pc:sldMk cId="1416118015" sldId="25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24FFA6D-F0DF-4E17-830B-0FBDC1474AA3}" dt="2019-03-29T02:34:44.765" v="1" actId="478"/>
        <pc:sldMkLst>
          <pc:docMk/>
          <pc:sldMk cId="483440697" sldId="323"/>
        </pc:sldMkLst>
        <pc:grpChg chg="del">
          <ac:chgData name="Erkan ŞİRİN" userId="7f10ce1d6aaf8c5d" providerId="LiveId" clId="{924FFA6D-F0DF-4E17-830B-0FBDC1474AA3}" dt="2019-03-29T02:34:44.765" v="1" actId="478"/>
          <ac:grpSpMkLst>
            <pc:docMk/>
            <pc:sldMk cId="483440697" sldId="323"/>
            <ac:grpSpMk id="6" creationId="{00000000-0000-0000-0000-000000000000}"/>
          </ac:grpSpMkLst>
        </pc:grpChg>
      </pc:sldChg>
      <pc:sldChg chg="addSp delSp modSp modAnim">
        <pc:chgData name="Erkan ŞİRİN" userId="7f10ce1d6aaf8c5d" providerId="LiveId" clId="{924FFA6D-F0DF-4E17-830B-0FBDC1474AA3}" dt="2019-03-29T02:50:10.701" v="273"/>
        <pc:sldMkLst>
          <pc:docMk/>
          <pc:sldMk cId="3039007460" sldId="324"/>
        </pc:sldMkLst>
        <pc:spChg chg="add mod">
          <ac:chgData name="Erkan ŞİRİN" userId="7f10ce1d6aaf8c5d" providerId="LiveId" clId="{924FFA6D-F0DF-4E17-830B-0FBDC1474AA3}" dt="2019-03-29T02:48:53.353" v="209" actId="1076"/>
          <ac:spMkLst>
            <pc:docMk/>
            <pc:sldMk cId="3039007460" sldId="324"/>
            <ac:spMk id="15" creationId="{E5FCFA34-CA29-450E-87B8-AF1DED520B54}"/>
          </ac:spMkLst>
        </pc:spChg>
        <pc:spChg chg="add mod">
          <ac:chgData name="Erkan ŞİRİN" userId="7f10ce1d6aaf8c5d" providerId="LiveId" clId="{924FFA6D-F0DF-4E17-830B-0FBDC1474AA3}" dt="2019-03-29T02:49:53.837" v="272" actId="20577"/>
          <ac:spMkLst>
            <pc:docMk/>
            <pc:sldMk cId="3039007460" sldId="324"/>
            <ac:spMk id="27" creationId="{EAD16AC2-DAFE-475F-81E8-65D7FDA27111}"/>
          </ac:spMkLst>
        </pc:spChg>
        <pc:grpChg chg="del">
          <ac:chgData name="Erkan ŞİRİN" userId="7f10ce1d6aaf8c5d" providerId="LiveId" clId="{924FFA6D-F0DF-4E17-830B-0FBDC1474AA3}" dt="2019-03-29T02:35:00.512" v="5" actId="478"/>
          <ac:grpSpMkLst>
            <pc:docMk/>
            <pc:sldMk cId="3039007460" sldId="324"/>
            <ac:grpSpMk id="6" creationId="{00000000-0000-0000-0000-000000000000}"/>
          </ac:grpSpMkLst>
        </pc:grpChg>
      </pc:sldChg>
      <pc:sldChg chg="delSp">
        <pc:chgData name="Erkan ŞİRİN" userId="7f10ce1d6aaf8c5d" providerId="LiveId" clId="{924FFA6D-F0DF-4E17-830B-0FBDC1474AA3}" dt="2019-03-29T02:34:47.986" v="2" actId="478"/>
        <pc:sldMkLst>
          <pc:docMk/>
          <pc:sldMk cId="398859152" sldId="325"/>
        </pc:sldMkLst>
        <pc:grpChg chg="del">
          <ac:chgData name="Erkan ŞİRİN" userId="7f10ce1d6aaf8c5d" providerId="LiveId" clId="{924FFA6D-F0DF-4E17-830B-0FBDC1474AA3}" dt="2019-03-29T02:34:47.986" v="2" actId="478"/>
          <ac:grpSpMkLst>
            <pc:docMk/>
            <pc:sldMk cId="398859152" sldId="325"/>
            <ac:grpSpMk id="6" creationId="{00000000-0000-0000-0000-000000000000}"/>
          </ac:grpSpMkLst>
        </pc:grpChg>
      </pc:sldChg>
      <pc:sldChg chg="delSp">
        <pc:chgData name="Erkan ŞİRİN" userId="7f10ce1d6aaf8c5d" providerId="LiveId" clId="{924FFA6D-F0DF-4E17-830B-0FBDC1474AA3}" dt="2019-03-29T02:34:54.543" v="4" actId="478"/>
        <pc:sldMkLst>
          <pc:docMk/>
          <pc:sldMk cId="3806628522" sldId="326"/>
        </pc:sldMkLst>
        <pc:grpChg chg="del">
          <ac:chgData name="Erkan ŞİRİN" userId="7f10ce1d6aaf8c5d" providerId="LiveId" clId="{924FFA6D-F0DF-4E17-830B-0FBDC1474AA3}" dt="2019-03-29T02:34:54.543" v="4" actId="478"/>
          <ac:grpSpMkLst>
            <pc:docMk/>
            <pc:sldMk cId="3806628522" sldId="326"/>
            <ac:grpSpMk id="6" creationId="{00000000-0000-0000-0000-000000000000}"/>
          </ac:grpSpMkLst>
        </pc:grpChg>
      </pc:sldChg>
      <pc:sldChg chg="delSp modSp">
        <pc:chgData name="Erkan ŞİRİN" userId="7f10ce1d6aaf8c5d" providerId="LiveId" clId="{924FFA6D-F0DF-4E17-830B-0FBDC1474AA3}" dt="2019-03-29T02:43:45.013" v="89" actId="20577"/>
        <pc:sldMkLst>
          <pc:docMk/>
          <pc:sldMk cId="3016465595" sldId="328"/>
        </pc:sldMkLst>
        <pc:spChg chg="mod">
          <ac:chgData name="Erkan ŞİRİN" userId="7f10ce1d6aaf8c5d" providerId="LiveId" clId="{924FFA6D-F0DF-4E17-830B-0FBDC1474AA3}" dt="2019-03-29T02:43:45.013" v="89" actId="20577"/>
          <ac:spMkLst>
            <pc:docMk/>
            <pc:sldMk cId="3016465595" sldId="328"/>
            <ac:spMk id="9" creationId="{00000000-0000-0000-0000-000000000000}"/>
          </ac:spMkLst>
        </pc:spChg>
        <pc:grpChg chg="del">
          <ac:chgData name="Erkan ŞİRİN" userId="7f10ce1d6aaf8c5d" providerId="LiveId" clId="{924FFA6D-F0DF-4E17-830B-0FBDC1474AA3}" dt="2019-03-29T02:35:04.496" v="6" actId="478"/>
          <ac:grpSpMkLst>
            <pc:docMk/>
            <pc:sldMk cId="3016465595" sldId="328"/>
            <ac:grpSpMk id="6" creationId="{00000000-0000-0000-0000-000000000000}"/>
          </ac:grpSpMkLst>
        </pc:grpChg>
        <pc:graphicFrameChg chg="mod modGraphic">
          <ac:chgData name="Erkan ŞİRİN" userId="7f10ce1d6aaf8c5d" providerId="LiveId" clId="{924FFA6D-F0DF-4E17-830B-0FBDC1474AA3}" dt="2019-03-29T02:37:42.987" v="49" actId="20577"/>
          <ac:graphicFrameMkLst>
            <pc:docMk/>
            <pc:sldMk cId="3016465595" sldId="328"/>
            <ac:graphicFrameMk id="15" creationId="{00000000-0000-0000-0000-000000000000}"/>
          </ac:graphicFrameMkLst>
        </pc:graphicFrameChg>
      </pc:sldChg>
      <pc:sldChg chg="delSp">
        <pc:chgData name="Erkan ŞİRİN" userId="7f10ce1d6aaf8c5d" providerId="LiveId" clId="{924FFA6D-F0DF-4E17-830B-0FBDC1474AA3}" dt="2019-03-29T02:34:51.138" v="3" actId="478"/>
        <pc:sldMkLst>
          <pc:docMk/>
          <pc:sldMk cId="4250270779" sldId="329"/>
        </pc:sldMkLst>
        <pc:grpChg chg="del">
          <ac:chgData name="Erkan ŞİRİN" userId="7f10ce1d6aaf8c5d" providerId="LiveId" clId="{924FFA6D-F0DF-4E17-830B-0FBDC1474AA3}" dt="2019-03-29T02:34:51.138" v="3" actId="478"/>
          <ac:grpSpMkLst>
            <pc:docMk/>
            <pc:sldMk cId="4250270779" sldId="329"/>
            <ac:grpSpMk id="6" creationId="{00000000-0000-0000-0000-000000000000}"/>
          </ac:grpSpMkLst>
        </pc:grpChg>
      </pc:sldChg>
      <pc:sldChg chg="addSp modSp add modAnim">
        <pc:chgData name="Erkan ŞİRİN" userId="7f10ce1d6aaf8c5d" providerId="LiveId" clId="{924FFA6D-F0DF-4E17-830B-0FBDC1474AA3}" dt="2019-03-29T02:43:52.626" v="98" actId="20577"/>
        <pc:sldMkLst>
          <pc:docMk/>
          <pc:sldMk cId="3147293555" sldId="330"/>
        </pc:sldMkLst>
        <pc:spChg chg="mod">
          <ac:chgData name="Erkan ŞİRİN" userId="7f10ce1d6aaf8c5d" providerId="LiveId" clId="{924FFA6D-F0DF-4E17-830B-0FBDC1474AA3}" dt="2019-03-29T02:43:52.626" v="98" actId="20577"/>
          <ac:spMkLst>
            <pc:docMk/>
            <pc:sldMk cId="3147293555" sldId="330"/>
            <ac:spMk id="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38:57.422" v="72" actId="255"/>
          <ac:spMkLst>
            <pc:docMk/>
            <pc:sldMk cId="3147293555" sldId="330"/>
            <ac:spMk id="19" creationId="{00000000-0000-0000-0000-000000000000}"/>
          </ac:spMkLst>
        </pc:spChg>
        <pc:cxnChg chg="add mod">
          <ac:chgData name="Erkan ŞİRİN" userId="7f10ce1d6aaf8c5d" providerId="LiveId" clId="{924FFA6D-F0DF-4E17-830B-0FBDC1474AA3}" dt="2019-03-29T02:40:04.721" v="79" actId="208"/>
          <ac:cxnSpMkLst>
            <pc:docMk/>
            <pc:sldMk cId="3147293555" sldId="330"/>
            <ac:cxnSpMk id="4" creationId="{1565726F-1061-4B4E-BF64-39C3E303E319}"/>
          </ac:cxnSpMkLst>
        </pc:cxnChg>
      </pc:sldChg>
      <pc:sldChg chg="addSp delSp modSp add delAnim modAnim">
        <pc:chgData name="Erkan ŞİRİN" userId="7f10ce1d6aaf8c5d" providerId="LiveId" clId="{924FFA6D-F0DF-4E17-830B-0FBDC1474AA3}" dt="2019-03-29T03:04:41.403" v="737"/>
        <pc:sldMkLst>
          <pc:docMk/>
          <pc:sldMk cId="4270460146" sldId="331"/>
        </pc:sldMkLst>
        <pc:spChg chg="del mod">
          <ac:chgData name="Erkan ŞİRİN" userId="7f10ce1d6aaf8c5d" providerId="LiveId" clId="{924FFA6D-F0DF-4E17-830B-0FBDC1474AA3}" dt="2019-03-29T02:47:26.520" v="153" actId="478"/>
          <ac:spMkLst>
            <pc:docMk/>
            <pc:sldMk cId="4270460146" sldId="331"/>
            <ac:spMk id="2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44:34.920" v="108" actId="20577"/>
          <ac:spMkLst>
            <pc:docMk/>
            <pc:sldMk cId="4270460146" sldId="331"/>
            <ac:spMk id="9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2:47:20.538" v="151" actId="478"/>
          <ac:spMkLst>
            <pc:docMk/>
            <pc:sldMk cId="4270460146" sldId="331"/>
            <ac:spMk id="16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2:47:23.756" v="152" actId="478"/>
          <ac:spMkLst>
            <pc:docMk/>
            <pc:sldMk cId="4270460146" sldId="331"/>
            <ac:spMk id="17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2:47:30.982" v="154" actId="478"/>
          <ac:spMkLst>
            <pc:docMk/>
            <pc:sldMk cId="4270460146" sldId="331"/>
            <ac:spMk id="18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50:43.867" v="278" actId="1076"/>
          <ac:spMkLst>
            <pc:docMk/>
            <pc:sldMk cId="4270460146" sldId="331"/>
            <ac:spMk id="1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50:52.729" v="279" actId="1076"/>
          <ac:spMkLst>
            <pc:docMk/>
            <pc:sldMk cId="4270460146" sldId="331"/>
            <ac:spMk id="20" creationId="{00000000-0000-0000-0000-000000000000}"/>
          </ac:spMkLst>
        </pc:spChg>
        <pc:spChg chg="add mod">
          <ac:chgData name="Erkan ŞİRİN" userId="7f10ce1d6aaf8c5d" providerId="LiveId" clId="{924FFA6D-F0DF-4E17-830B-0FBDC1474AA3}" dt="2019-03-29T03:04:41.403" v="737"/>
          <ac:spMkLst>
            <pc:docMk/>
            <pc:sldMk cId="4270460146" sldId="331"/>
            <ac:spMk id="21" creationId="{52641CAE-F6F5-49E8-BBBD-B4AB71EFC55F}"/>
          </ac:spMkLst>
        </pc:spChg>
        <pc:graphicFrameChg chg="mod modGraphic">
          <ac:chgData name="Erkan ŞİRİN" userId="7f10ce1d6aaf8c5d" providerId="LiveId" clId="{924FFA6D-F0DF-4E17-830B-0FBDC1474AA3}" dt="2019-03-29T02:55:38.242" v="513" actId="1076"/>
          <ac:graphicFrameMkLst>
            <pc:docMk/>
            <pc:sldMk cId="4270460146" sldId="331"/>
            <ac:graphicFrameMk id="15" creationId="{00000000-0000-0000-0000-000000000000}"/>
          </ac:graphicFrameMkLst>
        </pc:graphicFrameChg>
        <pc:cxnChg chg="del">
          <ac:chgData name="Erkan ŞİRİN" userId="7f10ce1d6aaf8c5d" providerId="LiveId" clId="{924FFA6D-F0DF-4E17-830B-0FBDC1474AA3}" dt="2019-03-29T02:44:40.067" v="109" actId="478"/>
          <ac:cxnSpMkLst>
            <pc:docMk/>
            <pc:sldMk cId="4270460146" sldId="331"/>
            <ac:cxnSpMk id="4" creationId="{1565726F-1061-4B4E-BF64-39C3E303E319}"/>
          </ac:cxnSpMkLst>
        </pc:cxnChg>
        <pc:cxnChg chg="add mod">
          <ac:chgData name="Erkan ŞİRİN" userId="7f10ce1d6aaf8c5d" providerId="LiveId" clId="{924FFA6D-F0DF-4E17-830B-0FBDC1474AA3}" dt="2019-03-29T02:51:16.775" v="282" actId="1582"/>
          <ac:cxnSpMkLst>
            <pc:docMk/>
            <pc:sldMk cId="4270460146" sldId="331"/>
            <ac:cxnSpMk id="6" creationId="{A70BECF7-EDA6-4500-9CBF-4967ADF5F62A}"/>
          </ac:cxnSpMkLst>
        </pc:cxnChg>
        <pc:cxnChg chg="add mod">
          <ac:chgData name="Erkan ŞİRİN" userId="7f10ce1d6aaf8c5d" providerId="LiveId" clId="{924FFA6D-F0DF-4E17-830B-0FBDC1474AA3}" dt="2019-03-29T02:51:29.684" v="285" actId="14100"/>
          <ac:cxnSpMkLst>
            <pc:docMk/>
            <pc:sldMk cId="4270460146" sldId="331"/>
            <ac:cxnSpMk id="14" creationId="{502CC6CD-4963-4DDD-B7BB-7F339AED83F9}"/>
          </ac:cxnSpMkLst>
        </pc:cxnChg>
      </pc:sldChg>
      <pc:sldChg chg="modSp add modAnim">
        <pc:chgData name="Erkan ŞİRİN" userId="7f10ce1d6aaf8c5d" providerId="LiveId" clId="{924FFA6D-F0DF-4E17-830B-0FBDC1474AA3}" dt="2019-03-29T03:57:47.267" v="778" actId="20577"/>
        <pc:sldMkLst>
          <pc:docMk/>
          <pc:sldMk cId="331034659" sldId="332"/>
        </pc:sldMkLst>
        <pc:spChg chg="mod">
          <ac:chgData name="Erkan ŞİRİN" userId="7f10ce1d6aaf8c5d" providerId="LiveId" clId="{924FFA6D-F0DF-4E17-830B-0FBDC1474AA3}" dt="2019-03-29T02:56:07.542" v="520" actId="20577"/>
          <ac:spMkLst>
            <pc:docMk/>
            <pc:sldMk cId="331034659" sldId="332"/>
            <ac:spMk id="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56:22.737" v="522" actId="20577"/>
          <ac:spMkLst>
            <pc:docMk/>
            <pc:sldMk cId="331034659" sldId="332"/>
            <ac:spMk id="1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3:06:05.060" v="774" actId="20577"/>
          <ac:spMkLst>
            <pc:docMk/>
            <pc:sldMk cId="331034659" sldId="332"/>
            <ac:spMk id="20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3:04:38.259" v="736"/>
          <ac:spMkLst>
            <pc:docMk/>
            <pc:sldMk cId="331034659" sldId="332"/>
            <ac:spMk id="21" creationId="{52641CAE-F6F5-49E8-BBBD-B4AB71EFC55F}"/>
          </ac:spMkLst>
        </pc:spChg>
        <pc:cxnChg chg="mod">
          <ac:chgData name="Erkan ŞİRİN" userId="7f10ce1d6aaf8c5d" providerId="LiveId" clId="{924FFA6D-F0DF-4E17-830B-0FBDC1474AA3}" dt="2019-03-29T02:57:48.942" v="572" actId="14100"/>
          <ac:cxnSpMkLst>
            <pc:docMk/>
            <pc:sldMk cId="331034659" sldId="332"/>
            <ac:cxnSpMk id="6" creationId="{A70BECF7-EDA6-4500-9CBF-4967ADF5F62A}"/>
          </ac:cxnSpMkLst>
        </pc:cxnChg>
        <pc:cxnChg chg="mod">
          <ac:chgData name="Erkan ŞİRİN" userId="7f10ce1d6aaf8c5d" providerId="LiveId" clId="{924FFA6D-F0DF-4E17-830B-0FBDC1474AA3}" dt="2019-03-29T02:58:04.178" v="575" actId="14100"/>
          <ac:cxnSpMkLst>
            <pc:docMk/>
            <pc:sldMk cId="331034659" sldId="332"/>
            <ac:cxnSpMk id="14" creationId="{502CC6CD-4963-4DDD-B7BB-7F339AED83F9}"/>
          </ac:cxnSpMkLst>
        </pc:cxnChg>
      </pc:sldChg>
      <pc:sldChg chg="addSp delSp modSp add delAnim modAnim">
        <pc:chgData name="Erkan ŞİRİN" userId="7f10ce1d6aaf8c5d" providerId="LiveId" clId="{924FFA6D-F0DF-4E17-830B-0FBDC1474AA3}" dt="2019-03-30T14:01:55.493" v="991" actId="20577"/>
        <pc:sldMkLst>
          <pc:docMk/>
          <pc:sldMk cId="2331011101" sldId="333"/>
        </pc:sldMkLst>
        <pc:spChg chg="mod">
          <ac:chgData name="Erkan ŞİRİN" userId="7f10ce1d6aaf8c5d" providerId="LiveId" clId="{924FFA6D-F0DF-4E17-830B-0FBDC1474AA3}" dt="2019-03-29T04:00:59.652" v="874" actId="20577"/>
          <ac:spMkLst>
            <pc:docMk/>
            <pc:sldMk cId="2331011101" sldId="333"/>
            <ac:spMk id="9" creationId="{00000000-0000-0000-0000-000000000000}"/>
          </ac:spMkLst>
        </pc:spChg>
        <pc:spChg chg="add mod">
          <ac:chgData name="Erkan ŞİRİN" userId="7f10ce1d6aaf8c5d" providerId="LiveId" clId="{924FFA6D-F0DF-4E17-830B-0FBDC1474AA3}" dt="2019-03-29T04:00:46.258" v="870" actId="20577"/>
          <ac:spMkLst>
            <pc:docMk/>
            <pc:sldMk cId="2331011101" sldId="333"/>
            <ac:spMk id="10" creationId="{0EB51778-9329-44D2-868D-D4295FFB842C}"/>
          </ac:spMkLst>
        </pc:spChg>
        <pc:spChg chg="add mod">
          <ac:chgData name="Erkan ŞİRİN" userId="7f10ce1d6aaf8c5d" providerId="LiveId" clId="{924FFA6D-F0DF-4E17-830B-0FBDC1474AA3}" dt="2019-03-29T04:02:17.524" v="961" actId="20577"/>
          <ac:spMkLst>
            <pc:docMk/>
            <pc:sldMk cId="2331011101" sldId="333"/>
            <ac:spMk id="11" creationId="{54F67CC2-8492-4C49-86CA-263F075A094D}"/>
          </ac:spMkLst>
        </pc:spChg>
        <pc:spChg chg="mod">
          <ac:chgData name="Erkan ŞİRİN" userId="7f10ce1d6aaf8c5d" providerId="LiveId" clId="{924FFA6D-F0DF-4E17-830B-0FBDC1474AA3}" dt="2019-03-30T14:01:55.493" v="991" actId="20577"/>
          <ac:spMkLst>
            <pc:docMk/>
            <pc:sldMk cId="2331011101" sldId="333"/>
            <ac:spMk id="1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3:59:10.284" v="798" actId="20577"/>
          <ac:spMkLst>
            <pc:docMk/>
            <pc:sldMk cId="2331011101" sldId="333"/>
            <ac:spMk id="20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3:04:30.445" v="735" actId="20577"/>
          <ac:spMkLst>
            <pc:docMk/>
            <pc:sldMk cId="2331011101" sldId="333"/>
            <ac:spMk id="21" creationId="{52641CAE-F6F5-49E8-BBBD-B4AB71EFC55F}"/>
          </ac:spMkLst>
        </pc:spChg>
        <pc:cxnChg chg="del">
          <ac:chgData name="Erkan ŞİRİN" userId="7f10ce1d6aaf8c5d" providerId="LiveId" clId="{924FFA6D-F0DF-4E17-830B-0FBDC1474AA3}" dt="2019-03-29T03:04:54.026" v="739" actId="478"/>
          <ac:cxnSpMkLst>
            <pc:docMk/>
            <pc:sldMk cId="2331011101" sldId="333"/>
            <ac:cxnSpMk id="6" creationId="{A70BECF7-EDA6-4500-9CBF-4967ADF5F62A}"/>
          </ac:cxnSpMkLst>
        </pc:cxnChg>
        <pc:cxnChg chg="del">
          <ac:chgData name="Erkan ŞİRİN" userId="7f10ce1d6aaf8c5d" providerId="LiveId" clId="{924FFA6D-F0DF-4E17-830B-0FBDC1474AA3}" dt="2019-03-29T03:04:51.312" v="738" actId="478"/>
          <ac:cxnSpMkLst>
            <pc:docMk/>
            <pc:sldMk cId="2331011101" sldId="333"/>
            <ac:cxnSpMk id="14" creationId="{502CC6CD-4963-4DDD-B7BB-7F339AED83F9}"/>
          </ac:cxnSpMkLst>
        </pc:cxnChg>
      </pc:sldChg>
      <pc:sldChg chg="delSp modSp add delAnim">
        <pc:chgData name="Erkan ŞİRİN" userId="7f10ce1d6aaf8c5d" providerId="LiveId" clId="{924FFA6D-F0DF-4E17-830B-0FBDC1474AA3}" dt="2019-03-29T04:11:19.747" v="989" actId="478"/>
        <pc:sldMkLst>
          <pc:docMk/>
          <pc:sldMk cId="3519768631" sldId="334"/>
        </pc:sldMkLst>
        <pc:spChg chg="mod">
          <ac:chgData name="Erkan ŞİRİN" userId="7f10ce1d6aaf8c5d" providerId="LiveId" clId="{924FFA6D-F0DF-4E17-830B-0FBDC1474AA3}" dt="2019-03-29T04:09:30.901" v="986" actId="20577"/>
          <ac:spMkLst>
            <pc:docMk/>
            <pc:sldMk cId="3519768631" sldId="334"/>
            <ac:spMk id="9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4:11:19.747" v="989" actId="478"/>
          <ac:spMkLst>
            <pc:docMk/>
            <pc:sldMk cId="3519768631" sldId="334"/>
            <ac:spMk id="10" creationId="{0EB51778-9329-44D2-868D-D4295FFB842C}"/>
          </ac:spMkLst>
        </pc:spChg>
        <pc:spChg chg="del">
          <ac:chgData name="Erkan ŞİRİN" userId="7f10ce1d6aaf8c5d" providerId="LiveId" clId="{924FFA6D-F0DF-4E17-830B-0FBDC1474AA3}" dt="2019-03-29T04:11:19.747" v="989" actId="478"/>
          <ac:spMkLst>
            <pc:docMk/>
            <pc:sldMk cId="3519768631" sldId="334"/>
            <ac:spMk id="11" creationId="{54F67CC2-8492-4C49-86CA-263F075A094D}"/>
          </ac:spMkLst>
        </pc:spChg>
        <pc:spChg chg="del">
          <ac:chgData name="Erkan ŞİRİN" userId="7f10ce1d6aaf8c5d" providerId="LiveId" clId="{924FFA6D-F0DF-4E17-830B-0FBDC1474AA3}" dt="2019-03-29T04:11:14.649" v="988" actId="478"/>
          <ac:spMkLst>
            <pc:docMk/>
            <pc:sldMk cId="3519768631" sldId="334"/>
            <ac:spMk id="19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4:11:14.649" v="988" actId="478"/>
          <ac:spMkLst>
            <pc:docMk/>
            <pc:sldMk cId="3519768631" sldId="334"/>
            <ac:spMk id="20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4:11:19.747" v="989" actId="478"/>
          <ac:spMkLst>
            <pc:docMk/>
            <pc:sldMk cId="3519768631" sldId="334"/>
            <ac:spMk id="21" creationId="{52641CAE-F6F5-49E8-BBBD-B4AB71EFC55F}"/>
          </ac:spMkLst>
        </pc:spChg>
        <pc:graphicFrameChg chg="del">
          <ac:chgData name="Erkan ŞİRİN" userId="7f10ce1d6aaf8c5d" providerId="LiveId" clId="{924FFA6D-F0DF-4E17-830B-0FBDC1474AA3}" dt="2019-03-29T04:11:09.675" v="987" actId="478"/>
          <ac:graphicFrameMkLst>
            <pc:docMk/>
            <pc:sldMk cId="3519768631" sldId="334"/>
            <ac:graphicFrameMk id="1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033160" y="2461847"/>
            <a:ext cx="9842500" cy="1619737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Hata/Karmaşıklık Matrisi </a:t>
            </a:r>
            <a:b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(Confusion Matrix)</a:t>
            </a:r>
            <a:endParaRPr lang="en-US" sz="4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Precision</a:t>
            </a:r>
          </a:p>
        </p:txBody>
      </p:sp>
      <p:graphicFrame>
        <p:nvGraphicFramePr>
          <p:cNvPr id="15" name="Tablo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76725"/>
              </p:ext>
            </p:extLst>
          </p:nvPr>
        </p:nvGraphicFramePr>
        <p:xfrm>
          <a:off x="4029739" y="1006020"/>
          <a:ext cx="6942470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 (TP)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 (FN)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 (FP)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 (TN)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Dikdörtgen 18"/>
          <p:cNvSpPr/>
          <p:nvPr/>
        </p:nvSpPr>
        <p:spPr>
          <a:xfrm>
            <a:off x="3859334" y="4699734"/>
            <a:ext cx="661199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800" dirty="0"/>
              <a:t>Precision = TP / TP + FP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5060813" y="5351499"/>
            <a:ext cx="45909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60/(60+15) = % 70 </a:t>
            </a:r>
            <a:endParaRPr lang="en-US" sz="4000" dirty="0"/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A70BECF7-EDA6-4500-9CBF-4967ADF5F62A}"/>
              </a:ext>
            </a:extLst>
          </p:cNvPr>
          <p:cNvCxnSpPr/>
          <p:nvPr/>
        </p:nvCxnSpPr>
        <p:spPr>
          <a:xfrm>
            <a:off x="6096000" y="2254102"/>
            <a:ext cx="0" cy="9781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02CC6CD-4963-4DDD-B7BB-7F339AED83F9}"/>
              </a:ext>
            </a:extLst>
          </p:cNvPr>
          <p:cNvCxnSpPr>
            <a:cxnSpLocks/>
          </p:cNvCxnSpPr>
          <p:nvPr/>
        </p:nvCxnSpPr>
        <p:spPr>
          <a:xfrm>
            <a:off x="6269665" y="2254102"/>
            <a:ext cx="0" cy="23116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Dikdörtgen 20">
            <a:extLst>
              <a:ext uri="{FF2B5EF4-FFF2-40B4-BE49-F238E27FC236}">
                <a16:creationId xmlns:a16="http://schemas.microsoft.com/office/drawing/2014/main" id="{52641CAE-F6F5-49E8-BBBD-B4AB71EFC55F}"/>
              </a:ext>
            </a:extLst>
          </p:cNvPr>
          <p:cNvSpPr/>
          <p:nvPr/>
        </p:nvSpPr>
        <p:spPr>
          <a:xfrm>
            <a:off x="270491" y="2078136"/>
            <a:ext cx="291932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Mnemonics</a:t>
            </a:r>
            <a:r>
              <a:rPr lang="tr-T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Precision -&gt; </a:t>
            </a:r>
            <a:r>
              <a:rPr lang="tr-TR" dirty="0" err="1"/>
              <a:t>Prediction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Doğru bilinen y=1’lerin</a:t>
            </a:r>
          </a:p>
          <a:p>
            <a:r>
              <a:rPr lang="tr-TR" dirty="0"/>
              <a:t>     Toplam y^=1’lere oranı,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Doğru tahminleri toplam</a:t>
            </a:r>
          </a:p>
          <a:p>
            <a:r>
              <a:rPr lang="tr-TR" dirty="0"/>
              <a:t>     Doğru tahminlere oranı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Hedef sınıfımı tahmin için </a:t>
            </a:r>
          </a:p>
          <a:p>
            <a:r>
              <a:rPr lang="tr-TR" dirty="0"/>
              <a:t>      Ne kadar hata yaptım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B0F4BFE4-8410-49A8-AF7F-688B9FF440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6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Recall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Tablo 14"/>
          <p:cNvGraphicFramePr>
            <a:graphicFrameLocks noGrp="1"/>
          </p:cNvGraphicFramePr>
          <p:nvPr>
            <p:extLst/>
          </p:nvPr>
        </p:nvGraphicFramePr>
        <p:xfrm>
          <a:off x="4029739" y="1006020"/>
          <a:ext cx="6942470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 (TP)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 (FN)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 (FP)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 (TN)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Dikdörtgen 18"/>
          <p:cNvSpPr/>
          <p:nvPr/>
        </p:nvSpPr>
        <p:spPr>
          <a:xfrm>
            <a:off x="3859334" y="4699734"/>
            <a:ext cx="661199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800" dirty="0"/>
              <a:t>Precision = TP / TP + FN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5060813" y="5351499"/>
            <a:ext cx="45909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60/(60+5) = % 92 </a:t>
            </a:r>
            <a:endParaRPr lang="en-US" sz="4000" dirty="0"/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A70BECF7-EDA6-4500-9CBF-4967ADF5F62A}"/>
              </a:ext>
            </a:extLst>
          </p:cNvPr>
          <p:cNvCxnSpPr>
            <a:cxnSpLocks/>
          </p:cNvCxnSpPr>
          <p:nvPr/>
        </p:nvCxnSpPr>
        <p:spPr>
          <a:xfrm>
            <a:off x="6390167" y="2169042"/>
            <a:ext cx="242422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02CC6CD-4963-4DDD-B7BB-7F339AED83F9}"/>
              </a:ext>
            </a:extLst>
          </p:cNvPr>
          <p:cNvCxnSpPr>
            <a:cxnSpLocks/>
          </p:cNvCxnSpPr>
          <p:nvPr/>
        </p:nvCxnSpPr>
        <p:spPr>
          <a:xfrm>
            <a:off x="6390167" y="1988288"/>
            <a:ext cx="458204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Dikdörtgen 20">
            <a:extLst>
              <a:ext uri="{FF2B5EF4-FFF2-40B4-BE49-F238E27FC236}">
                <a16:creationId xmlns:a16="http://schemas.microsoft.com/office/drawing/2014/main" id="{52641CAE-F6F5-49E8-BBBD-B4AB71EFC55F}"/>
              </a:ext>
            </a:extLst>
          </p:cNvPr>
          <p:cNvSpPr/>
          <p:nvPr/>
        </p:nvSpPr>
        <p:spPr>
          <a:xfrm>
            <a:off x="270491" y="2078136"/>
            <a:ext cx="303839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Mnemonics</a:t>
            </a:r>
            <a:r>
              <a:rPr lang="tr-T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Recall</a:t>
            </a:r>
            <a:r>
              <a:rPr lang="tr-TR" dirty="0"/>
              <a:t> -&gt;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Doğru bilinen y=1’lerin</a:t>
            </a:r>
          </a:p>
          <a:p>
            <a:r>
              <a:rPr lang="tr-TR" dirty="0"/>
              <a:t>     Toplam y=1’lere oranı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Doğru tahminleri toplam</a:t>
            </a:r>
          </a:p>
          <a:p>
            <a:r>
              <a:rPr lang="tr-TR" dirty="0"/>
              <a:t>     gerçeklere oranı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Hedef sınıfımın ne kadarını </a:t>
            </a:r>
          </a:p>
          <a:p>
            <a:r>
              <a:rPr lang="tr-TR" dirty="0"/>
              <a:t>      başarıyla tahmin ettim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D9333C7-FC49-4472-8EE1-60BDEF50BB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F1</a:t>
            </a:r>
          </a:p>
        </p:txBody>
      </p:sp>
      <p:graphicFrame>
        <p:nvGraphicFramePr>
          <p:cNvPr id="15" name="Tablo 14"/>
          <p:cNvGraphicFramePr>
            <a:graphicFrameLocks noGrp="1"/>
          </p:cNvGraphicFramePr>
          <p:nvPr>
            <p:extLst/>
          </p:nvPr>
        </p:nvGraphicFramePr>
        <p:xfrm>
          <a:off x="4029739" y="1006020"/>
          <a:ext cx="6942470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 (TP)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 (FN)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 (FP)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 (TN)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Dikdörtgen 18"/>
          <p:cNvSpPr/>
          <p:nvPr/>
        </p:nvSpPr>
        <p:spPr>
          <a:xfrm>
            <a:off x="3779848" y="4699734"/>
            <a:ext cx="661199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800" dirty="0"/>
              <a:t>F1 = Precision*</a:t>
            </a:r>
            <a:r>
              <a:rPr lang="tr-TR" sz="2800" dirty="0" err="1"/>
              <a:t>Recall</a:t>
            </a:r>
            <a:r>
              <a:rPr lang="tr-TR" sz="2800" dirty="0"/>
              <a:t> / </a:t>
            </a:r>
            <a:r>
              <a:rPr lang="tr-TR" sz="2800" dirty="0" err="1"/>
              <a:t>Precision+Recall</a:t>
            </a:r>
            <a:r>
              <a:rPr lang="tr-TR" sz="2800" dirty="0"/>
              <a:t> 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3779848" y="5351499"/>
            <a:ext cx="7192361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(0.7 * 0.92)/(0.7 + 0.92) = 3.97</a:t>
            </a:r>
            <a:endParaRPr lang="en-US" sz="4000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52641CAE-F6F5-49E8-BBBD-B4AB71EFC55F}"/>
              </a:ext>
            </a:extLst>
          </p:cNvPr>
          <p:cNvSpPr/>
          <p:nvPr/>
        </p:nvSpPr>
        <p:spPr>
          <a:xfrm>
            <a:off x="270491" y="2078136"/>
            <a:ext cx="23875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Mnemonics</a:t>
            </a:r>
            <a:r>
              <a:rPr lang="tr-T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Precision ve </a:t>
            </a:r>
            <a:r>
              <a:rPr lang="tr-TR" dirty="0" err="1"/>
              <a:t>Recall</a:t>
            </a:r>
            <a:r>
              <a:rPr lang="tr-TR" dirty="0"/>
              <a:t> </a:t>
            </a:r>
          </a:p>
          <a:p>
            <a:r>
              <a:rPr lang="tr-TR" dirty="0"/>
              <a:t>     </a:t>
            </a:r>
            <a:r>
              <a:rPr lang="tr-TR" dirty="0" err="1"/>
              <a:t>harmonik</a:t>
            </a:r>
            <a:r>
              <a:rPr lang="tr-TR" dirty="0"/>
              <a:t> ortalaması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0EB51778-9329-44D2-868D-D4295FFB842C}"/>
              </a:ext>
            </a:extLst>
          </p:cNvPr>
          <p:cNvSpPr/>
          <p:nvPr/>
        </p:nvSpPr>
        <p:spPr>
          <a:xfrm>
            <a:off x="270491" y="3209703"/>
            <a:ext cx="37444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F1 en yüksek değerini</a:t>
            </a:r>
          </a:p>
          <a:p>
            <a:r>
              <a:rPr lang="tr-TR" dirty="0"/>
              <a:t>Precision ve </a:t>
            </a:r>
            <a:r>
              <a:rPr lang="tr-TR" dirty="0" err="1"/>
              <a:t>Recall</a:t>
            </a:r>
            <a:r>
              <a:rPr lang="tr-TR" dirty="0"/>
              <a:t> yüksek olduğunda</a:t>
            </a:r>
          </a:p>
          <a:p>
            <a:r>
              <a:rPr lang="tr-TR" dirty="0"/>
              <a:t>alır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4F67CC2-8492-4C49-86CA-263F075A094D}"/>
              </a:ext>
            </a:extLst>
          </p:cNvPr>
          <p:cNvSpPr/>
          <p:nvPr/>
        </p:nvSpPr>
        <p:spPr>
          <a:xfrm>
            <a:off x="242992" y="4237151"/>
            <a:ext cx="36369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Precision ve </a:t>
            </a:r>
            <a:r>
              <a:rPr lang="tr-TR" dirty="0" err="1"/>
              <a:t>Recall</a:t>
            </a:r>
            <a:r>
              <a:rPr lang="tr-TR" dirty="0"/>
              <a:t> değerlerini</a:t>
            </a:r>
          </a:p>
          <a:p>
            <a:r>
              <a:rPr lang="tr-TR" dirty="0"/>
              <a:t>Birbirine yakın üreten sınıflandırıcılar</a:t>
            </a:r>
          </a:p>
          <a:p>
            <a:r>
              <a:rPr lang="tr-TR" dirty="0"/>
              <a:t>İçin yüksek skor elde edilir.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67EEA3B8-2F16-43E6-89C0-9724188E0D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1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Precision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Recall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Dengesi</a:t>
            </a: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C1D1035A-8400-4AF7-8B15-52C4E0DC2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348701"/>
              </p:ext>
            </p:extLst>
          </p:nvPr>
        </p:nvGraphicFramePr>
        <p:xfrm>
          <a:off x="2296632" y="1073892"/>
          <a:ext cx="7336464" cy="3304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7058">
                  <a:extLst>
                    <a:ext uri="{9D8B030D-6E8A-4147-A177-3AD203B41FA5}">
                      <a16:colId xmlns:a16="http://schemas.microsoft.com/office/drawing/2014/main" val="1766416363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3835423214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981778702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3653129618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2178438715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1088184401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1301119639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760277851"/>
                    </a:ext>
                  </a:extLst>
                </a:gridCol>
              </a:tblGrid>
              <a:tr h="393401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Eşik: 0.5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Eşik: 0.3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Eşik: 0.7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36614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TP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9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TP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10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TP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7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433760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TN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8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TN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2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TN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10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008820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FP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2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FP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8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FP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851239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FN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1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FN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FN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3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214861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Accuracy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0,8500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 err="1">
                          <a:effectLst/>
                        </a:rPr>
                        <a:t>Accuracy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0,6000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Accuracy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0,8500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627082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Precision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0,8182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Precision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0,5556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Precision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1,0000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148302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Recall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0,9000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Recall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1,0000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Recall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0,7000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015624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62229910"/>
                  </a:ext>
                </a:extLst>
              </a:tr>
              <a:tr h="774443">
                <a:tc gridSpan="2">
                  <a:txBody>
                    <a:bodyPr/>
                    <a:lstStyle/>
                    <a:p>
                      <a:pPr algn="ctr" fontAlgn="b"/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 dirty="0">
                          <a:effectLst/>
                        </a:rPr>
                        <a:t>Mümkün olduğunca </a:t>
                      </a:r>
                      <a:br>
                        <a:rPr lang="tr-TR" sz="1600" u="none" strike="noStrike" dirty="0">
                          <a:effectLst/>
                        </a:rPr>
                      </a:br>
                      <a:r>
                        <a:rPr lang="tr-TR" sz="1600" u="none" strike="noStrike" dirty="0">
                          <a:effectLst/>
                        </a:rPr>
                        <a:t>gerçek sınıfı bilme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 dirty="0">
                          <a:effectLst/>
                        </a:rPr>
                        <a:t>Hata yapmayalım </a:t>
                      </a:r>
                      <a:br>
                        <a:rPr lang="tr-TR" sz="1600" u="none" strike="noStrike" dirty="0">
                          <a:effectLst/>
                        </a:rPr>
                      </a:br>
                      <a:r>
                        <a:rPr lang="tr-TR" sz="1600" u="none" strike="noStrike" dirty="0">
                          <a:effectLst/>
                        </a:rPr>
                        <a:t>Yanlışa doğru demeyelim 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39760"/>
                  </a:ext>
                </a:extLst>
              </a:tr>
            </a:tbl>
          </a:graphicData>
        </a:graphic>
      </p:graphicFrame>
      <p:sp>
        <p:nvSpPr>
          <p:cNvPr id="3" name="Dikdörtgen 2">
            <a:extLst>
              <a:ext uri="{FF2B5EF4-FFF2-40B4-BE49-F238E27FC236}">
                <a16:creationId xmlns:a16="http://schemas.microsoft.com/office/drawing/2014/main" id="{BB33D6B0-5035-41FA-9C26-DB60FE9D5DB6}"/>
              </a:ext>
            </a:extLst>
          </p:cNvPr>
          <p:cNvSpPr/>
          <p:nvPr/>
        </p:nvSpPr>
        <p:spPr>
          <a:xfrm>
            <a:off x="1962214" y="4636701"/>
            <a:ext cx="7725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Bankanın online bankacılık işlemlerinde sahteci tespit etmeye çalıştığını düşünün</a:t>
            </a:r>
          </a:p>
          <a:p>
            <a:r>
              <a:rPr lang="tr-TR" dirty="0"/>
              <a:t>Hangi eşik değerini kullanmak mantıklı?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C1192BC-2D2D-43FB-8118-258038105A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68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Precision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Recall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Dengesi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D626512-9238-4E07-9121-3FA447054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88" y="1079217"/>
            <a:ext cx="9687801" cy="4699565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1D5110B3-CEDB-41FF-A51D-16A3F15D3C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5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Karmaşıklık matrisi ne işe yarar?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1248632" y="1522310"/>
            <a:ext cx="96947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Sınıflandırma modellerinin performansını ölçmemize yardım eder.</a:t>
            </a:r>
          </a:p>
          <a:p>
            <a:endParaRPr lang="tr-TR" sz="2800" dirty="0"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 err="1">
                <a:latin typeface="Roboto"/>
              </a:rPr>
              <a:t>Accuracy</a:t>
            </a:r>
            <a:r>
              <a:rPr lang="tr-TR" sz="2800" dirty="0">
                <a:latin typeface="Roboto"/>
              </a:rPr>
              <a:t>, </a:t>
            </a:r>
            <a:r>
              <a:rPr lang="tr-TR" sz="2800" dirty="0" err="1">
                <a:latin typeface="Roboto"/>
              </a:rPr>
              <a:t>precision</a:t>
            </a:r>
            <a:r>
              <a:rPr lang="tr-TR" sz="2800" dirty="0">
                <a:latin typeface="Roboto"/>
              </a:rPr>
              <a:t>, </a:t>
            </a:r>
            <a:r>
              <a:rPr lang="tr-TR" sz="2800" dirty="0" err="1">
                <a:latin typeface="Roboto"/>
              </a:rPr>
              <a:t>recall</a:t>
            </a:r>
            <a:r>
              <a:rPr lang="tr-TR" sz="2800" dirty="0">
                <a:latin typeface="Roboto"/>
              </a:rPr>
              <a:t> gibi metriklerin hesaplanması için kullanılır.</a:t>
            </a:r>
          </a:p>
          <a:p>
            <a:endParaRPr lang="tr-TR" sz="2800" dirty="0"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Gerçek sonuçları bilinen test seti kullanılır.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EE1884F-697B-46E6-93AC-88DE67E384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4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Sınıflandırma Problemi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1125623" y="1188460"/>
            <a:ext cx="10123284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latin typeface="Roboto"/>
              </a:rPr>
              <a:t>Bir sınava hazırlanan öğrencilere ait;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Diploma notu,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Günlük çalışma saati,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Okul başarı puanı</a:t>
            </a:r>
          </a:p>
          <a:p>
            <a:r>
              <a:rPr lang="tr-TR" sz="2800" dirty="0">
                <a:latin typeface="Roboto"/>
              </a:rPr>
              <a:t>vb. özellikler kullanılarak sınavda başarılı olup olamayacakları </a:t>
            </a:r>
          </a:p>
          <a:p>
            <a:r>
              <a:rPr lang="tr-TR" sz="2800" dirty="0">
                <a:latin typeface="Roboto"/>
              </a:rPr>
              <a:t>tahmin edilmek isteniyor.</a:t>
            </a:r>
          </a:p>
          <a:p>
            <a:endParaRPr lang="tr-TR" sz="2800" dirty="0">
              <a:latin typeface="Roboto"/>
            </a:endParaRPr>
          </a:p>
          <a:p>
            <a:r>
              <a:rPr lang="tr-TR" sz="2800" dirty="0">
                <a:latin typeface="Roboto"/>
              </a:rPr>
              <a:t>Daha önceki sınav sonuçları ve bu sınava girenlere </a:t>
            </a:r>
          </a:p>
          <a:p>
            <a:r>
              <a:rPr lang="tr-TR" sz="2800" dirty="0">
                <a:latin typeface="Roboto"/>
              </a:rPr>
              <a:t>ait bilgiler mevcuttur.</a:t>
            </a:r>
            <a:endParaRPr lang="en-US" sz="2800" dirty="0">
              <a:latin typeface="Roboto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E88F40F-7929-4201-AB56-FCAF8A9620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2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62" y="208819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Eğitim Veri Seti</a:t>
            </a: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76723"/>
              </p:ext>
            </p:extLst>
          </p:nvPr>
        </p:nvGraphicFramePr>
        <p:xfrm>
          <a:off x="1441525" y="994487"/>
          <a:ext cx="8950362" cy="393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173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Sıra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Öğrenci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Diploma Notu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Çalışma</a:t>
                      </a:r>
                      <a:r>
                        <a:rPr lang="tr-TR" baseline="0" dirty="0"/>
                        <a:t> Saati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Okul Başarısı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Sonuç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85,25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3,25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77,65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65,14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1,88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78,77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67,44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91,32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4,10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Resim 3">
            <a:extLst>
              <a:ext uri="{FF2B5EF4-FFF2-40B4-BE49-F238E27FC236}">
                <a16:creationId xmlns:a16="http://schemas.microsoft.com/office/drawing/2014/main" id="{AA02559E-A449-4A06-880C-D96E9EF0F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62" y="208819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Test Veri Seti</a:t>
            </a: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089725"/>
              </p:ext>
            </p:extLst>
          </p:nvPr>
        </p:nvGraphicFramePr>
        <p:xfrm>
          <a:off x="1441525" y="994487"/>
          <a:ext cx="8950362" cy="393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173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Sıra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Öğrenci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Diploma Notu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Çalışma</a:t>
                      </a:r>
                      <a:r>
                        <a:rPr lang="tr-TR" baseline="0" dirty="0"/>
                        <a:t> Saati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Okul Başarısı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Sonuç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85,25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3,25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77,65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65,14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1,88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78,77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67,44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91,32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4,10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4292672" y="2159817"/>
            <a:ext cx="3987728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Başarılı	: 65</a:t>
            </a:r>
          </a:p>
          <a:p>
            <a:pPr algn="ctr"/>
            <a:r>
              <a:rPr lang="tr-TR" sz="4000" dirty="0"/>
              <a:t>Başarısız: 35</a:t>
            </a:r>
            <a:endParaRPr lang="en-US" sz="40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A9085E5-7391-42F3-A8BD-9B3D608536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7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778818" y="359621"/>
            <a:ext cx="84296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Makine Öğrenmesi ile Sonuçları Tahmin Etme</a:t>
            </a:r>
          </a:p>
        </p:txBody>
      </p:sp>
      <p:grpSp>
        <p:nvGrpSpPr>
          <p:cNvPr id="4" name="Grup 3"/>
          <p:cNvGrpSpPr/>
          <p:nvPr/>
        </p:nvGrpSpPr>
        <p:grpSpPr>
          <a:xfrm>
            <a:off x="4139867" y="1465810"/>
            <a:ext cx="3076213" cy="3095122"/>
            <a:chOff x="4139867" y="1465810"/>
            <a:chExt cx="3076213" cy="3095122"/>
          </a:xfrm>
        </p:grpSpPr>
        <p:grpSp>
          <p:nvGrpSpPr>
            <p:cNvPr id="16" name="Grup 15"/>
            <p:cNvGrpSpPr/>
            <p:nvPr/>
          </p:nvGrpSpPr>
          <p:grpSpPr>
            <a:xfrm>
              <a:off x="4151927" y="1465810"/>
              <a:ext cx="3016128" cy="3095122"/>
              <a:chOff x="8137331" y="4234742"/>
              <a:chExt cx="1720940" cy="1676942"/>
            </a:xfrm>
          </p:grpSpPr>
          <p:grpSp>
            <p:nvGrpSpPr>
              <p:cNvPr id="18" name="Grup 17"/>
              <p:cNvGrpSpPr/>
              <p:nvPr/>
            </p:nvGrpSpPr>
            <p:grpSpPr>
              <a:xfrm>
                <a:off x="8868184" y="4234742"/>
                <a:ext cx="309679" cy="570387"/>
                <a:chOff x="10309476" y="347854"/>
                <a:chExt cx="641141" cy="1241197"/>
              </a:xfrm>
            </p:grpSpPr>
            <p:sp>
              <p:nvSpPr>
                <p:cNvPr id="71" name="Yamuk 70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Yamuk 71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Dikdörtgen 72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Yuvarlatılmış Dikdörtgen 73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Düz Bağlayıcı 74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Düz Bağlayıcı 75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Düz Bağlayıcı 76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8" name="Resim 77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up 18"/>
              <p:cNvGrpSpPr/>
              <p:nvPr/>
            </p:nvGrpSpPr>
            <p:grpSpPr>
              <a:xfrm>
                <a:off x="9548592" y="5239706"/>
                <a:ext cx="309679" cy="570387"/>
                <a:chOff x="10309476" y="347854"/>
                <a:chExt cx="641141" cy="1241197"/>
              </a:xfrm>
            </p:grpSpPr>
            <p:sp>
              <p:nvSpPr>
                <p:cNvPr id="63" name="Yamuk 62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Yamuk 63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Dikdörtgen 64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Yuvarlatılmış Dikdörtgen 65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Düz Bağlayıcı 66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Düz Bağlayıcı 67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Düz Bağlayıcı 68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0" name="Resim 69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up 19"/>
              <p:cNvGrpSpPr/>
              <p:nvPr/>
            </p:nvGrpSpPr>
            <p:grpSpPr>
              <a:xfrm>
                <a:off x="8137331" y="5276898"/>
                <a:ext cx="309679" cy="570387"/>
                <a:chOff x="10309476" y="347854"/>
                <a:chExt cx="641141" cy="1241197"/>
              </a:xfrm>
            </p:grpSpPr>
            <p:sp>
              <p:nvSpPr>
                <p:cNvPr id="55" name="Yamuk 54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Yamuk 55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Dikdörtgen 56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Yuvarlatılmış Dikdörtgen 57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Düz Bağlayıcı 58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Düz Bağlayıcı 59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Düz Bağlayıcı 60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2" name="Resim 61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21" name="Grup 20"/>
              <p:cNvGrpSpPr/>
              <p:nvPr/>
            </p:nvGrpSpPr>
            <p:grpSpPr>
              <a:xfrm>
                <a:off x="8906481" y="5341297"/>
                <a:ext cx="309679" cy="570387"/>
                <a:chOff x="10309476" y="347854"/>
                <a:chExt cx="641141" cy="1241197"/>
              </a:xfrm>
            </p:grpSpPr>
            <p:sp>
              <p:nvSpPr>
                <p:cNvPr id="47" name="Yamuk 46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Yamuk 47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Dikdörtgen 48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Yuvarlatılmış Dikdörtgen 49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Düz Bağlayıcı 50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Düz Bağlayıcı 51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Düz Bağlayıcı 52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4" name="Resim 5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up 21"/>
              <p:cNvGrpSpPr/>
              <p:nvPr/>
            </p:nvGrpSpPr>
            <p:grpSpPr>
              <a:xfrm>
                <a:off x="9421744" y="4511614"/>
                <a:ext cx="309679" cy="570387"/>
                <a:chOff x="10309476" y="347854"/>
                <a:chExt cx="641141" cy="1241197"/>
              </a:xfrm>
            </p:grpSpPr>
            <p:sp>
              <p:nvSpPr>
                <p:cNvPr id="39" name="Yamuk 38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Yamuk 39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Dikdörtgen 40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Yuvarlatılmış Dikdörtgen 41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Düz Bağlayıcı 42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Düz Bağlayıcı 43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Düz Bağlayıcı 44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6" name="Resim 4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up 22"/>
              <p:cNvGrpSpPr/>
              <p:nvPr/>
            </p:nvGrpSpPr>
            <p:grpSpPr>
              <a:xfrm>
                <a:off x="8369218" y="4543439"/>
                <a:ext cx="309679" cy="570387"/>
                <a:chOff x="10309476" y="347854"/>
                <a:chExt cx="641141" cy="1241197"/>
              </a:xfrm>
            </p:grpSpPr>
            <p:sp>
              <p:nvSpPr>
                <p:cNvPr id="31" name="Yamuk 30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Yamuk 31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Dikdörtgen 32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Yuvarlatılmış Dikdörtgen 33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Düz Bağlayıcı 34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Düz Bağlayıcı 35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Düz Bağlayıcı 36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8" name="Resim 37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cxnSp>
            <p:nvCxnSpPr>
              <p:cNvPr id="24" name="Düz Ok Bağlayıcısı 23"/>
              <p:cNvCxnSpPr>
                <a:stCxn id="73" idx="2"/>
                <a:endCxn id="49" idx="0"/>
              </p:cNvCxnSpPr>
              <p:nvPr/>
            </p:nvCxnSpPr>
            <p:spPr>
              <a:xfrm>
                <a:off x="9023024" y="4787383"/>
                <a:ext cx="38297" cy="55391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Düz Ok Bağlayıcısı 24"/>
              <p:cNvCxnSpPr>
                <a:stCxn id="33" idx="3"/>
                <a:endCxn id="41" idx="1"/>
              </p:cNvCxnSpPr>
              <p:nvPr/>
            </p:nvCxnSpPr>
            <p:spPr>
              <a:xfrm flipV="1">
                <a:off x="8678897" y="4787935"/>
                <a:ext cx="742847" cy="318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Düz Ok Bağlayıcısı 25"/>
              <p:cNvCxnSpPr>
                <a:stCxn id="65" idx="1"/>
                <a:endCxn id="49" idx="3"/>
              </p:cNvCxnSpPr>
              <p:nvPr/>
            </p:nvCxnSpPr>
            <p:spPr>
              <a:xfrm flipH="1">
                <a:off x="9216160" y="5516027"/>
                <a:ext cx="332432" cy="1015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Düz Ok Bağlayıcısı 26"/>
              <p:cNvCxnSpPr>
                <a:stCxn id="57" idx="3"/>
                <a:endCxn id="49" idx="1"/>
              </p:cNvCxnSpPr>
              <p:nvPr/>
            </p:nvCxnSpPr>
            <p:spPr>
              <a:xfrm>
                <a:off x="8447010" y="5553219"/>
                <a:ext cx="459471" cy="6439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Düz Ok Bağlayıcısı 27"/>
              <p:cNvCxnSpPr>
                <a:stCxn id="33" idx="3"/>
                <a:endCxn id="65" idx="1"/>
              </p:cNvCxnSpPr>
              <p:nvPr/>
            </p:nvCxnSpPr>
            <p:spPr>
              <a:xfrm>
                <a:off x="8678897" y="4819760"/>
                <a:ext cx="869695" cy="69626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Düz Ok Bağlayıcısı 28"/>
              <p:cNvCxnSpPr>
                <a:stCxn id="41" idx="1"/>
                <a:endCxn id="49" idx="3"/>
              </p:cNvCxnSpPr>
              <p:nvPr/>
            </p:nvCxnSpPr>
            <p:spPr>
              <a:xfrm flipH="1">
                <a:off x="9216160" y="4787935"/>
                <a:ext cx="205584" cy="82968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Düz Ok Bağlayıcısı 29"/>
              <p:cNvCxnSpPr>
                <a:stCxn id="73" idx="2"/>
              </p:cNvCxnSpPr>
              <p:nvPr/>
            </p:nvCxnSpPr>
            <p:spPr>
              <a:xfrm flipH="1">
                <a:off x="8461608" y="4787383"/>
                <a:ext cx="561416" cy="7516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Resim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867" y="3761415"/>
              <a:ext cx="591190" cy="591190"/>
            </a:xfrm>
            <a:prstGeom prst="rect">
              <a:avLst/>
            </a:prstGeom>
          </p:spPr>
        </p:pic>
        <p:pic>
          <p:nvPicPr>
            <p:cNvPr id="79" name="Resim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004" y="2251310"/>
              <a:ext cx="591190" cy="591190"/>
            </a:xfrm>
            <a:prstGeom prst="rect">
              <a:avLst/>
            </a:prstGeom>
          </p:spPr>
        </p:pic>
        <p:pic>
          <p:nvPicPr>
            <p:cNvPr id="80" name="Resim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5977" y="1695421"/>
              <a:ext cx="591190" cy="591190"/>
            </a:xfrm>
            <a:prstGeom prst="rect">
              <a:avLst/>
            </a:prstGeom>
          </p:spPr>
        </p:pic>
        <p:pic>
          <p:nvPicPr>
            <p:cNvPr id="81" name="Resim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555" y="3766746"/>
              <a:ext cx="591190" cy="591190"/>
            </a:xfrm>
            <a:prstGeom prst="rect">
              <a:avLst/>
            </a:prstGeom>
          </p:spPr>
        </p:pic>
        <p:pic>
          <p:nvPicPr>
            <p:cNvPr id="82" name="Resim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5506" y="2263612"/>
              <a:ext cx="591190" cy="591190"/>
            </a:xfrm>
            <a:prstGeom prst="rect">
              <a:avLst/>
            </a:prstGeom>
          </p:spPr>
        </p:pic>
        <p:pic>
          <p:nvPicPr>
            <p:cNvPr id="83" name="Resim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890" y="3535625"/>
              <a:ext cx="591190" cy="591190"/>
            </a:xfrm>
            <a:prstGeom prst="rect">
              <a:avLst/>
            </a:prstGeom>
          </p:spPr>
        </p:pic>
      </p:grp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20632"/>
              </p:ext>
            </p:extLst>
          </p:nvPr>
        </p:nvGraphicFramePr>
        <p:xfrm>
          <a:off x="353294" y="2251308"/>
          <a:ext cx="337221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308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Sıra 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Öğrenci 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Diploma Notu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Çalışma</a:t>
                      </a:r>
                      <a:r>
                        <a:rPr lang="tr-TR" sz="800" baseline="0" dirty="0"/>
                        <a:t> Saati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Okul Başarısı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Sonuç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85,25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3,25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77,65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2,20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789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65,14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1,88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987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78,77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852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67,44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91,32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4,10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196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400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4" name="Tablo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48525"/>
              </p:ext>
            </p:extLst>
          </p:nvPr>
        </p:nvGraphicFramePr>
        <p:xfrm>
          <a:off x="3753438" y="2262538"/>
          <a:ext cx="408542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80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2308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Sıra 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Öğrenci 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Diploma Notu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Çalışma</a:t>
                      </a:r>
                      <a:r>
                        <a:rPr lang="tr-TR" sz="800" baseline="0" dirty="0"/>
                        <a:t> Saati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Okul Başarısı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Sonuç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Tahmin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85,25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3,25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77,65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2,20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789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65,14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1,88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987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78,77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852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67,44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91,32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4,10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196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100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Dikdörtgen 6"/>
          <p:cNvSpPr/>
          <p:nvPr/>
        </p:nvSpPr>
        <p:spPr>
          <a:xfrm>
            <a:off x="10579100" y="2322631"/>
            <a:ext cx="1282700" cy="1804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kdörtgen: Katlanmış Köşe 5">
            <a:extLst>
              <a:ext uri="{FF2B5EF4-FFF2-40B4-BE49-F238E27FC236}">
                <a16:creationId xmlns:a16="http://schemas.microsoft.com/office/drawing/2014/main" id="{BCD00186-59A4-4D6E-9AC9-A459BE53984B}"/>
              </a:ext>
            </a:extLst>
          </p:cNvPr>
          <p:cNvSpPr/>
          <p:nvPr/>
        </p:nvSpPr>
        <p:spPr>
          <a:xfrm>
            <a:off x="4841133" y="2381402"/>
            <a:ext cx="1624613" cy="1322118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MODEL</a:t>
            </a:r>
          </a:p>
        </p:txBody>
      </p:sp>
      <p:pic>
        <p:nvPicPr>
          <p:cNvPr id="85" name="Resim 84">
            <a:extLst>
              <a:ext uri="{FF2B5EF4-FFF2-40B4-BE49-F238E27FC236}">
                <a16:creationId xmlns:a16="http://schemas.microsoft.com/office/drawing/2014/main" id="{97DA8CAE-637B-4769-9808-55DD9C9E0C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2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31198 0.00579 " pathEditMode="relative" rAng="0" ptsTypes="AA">
                                      <p:cBhvr>
                                        <p:cTn id="11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60" y="2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0.3306 0.0057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28084" y="34320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Matrisine Doğru</a:t>
            </a: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448811"/>
              </p:ext>
            </p:extLst>
          </p:nvPr>
        </p:nvGraphicFramePr>
        <p:xfrm>
          <a:off x="3502884" y="1106018"/>
          <a:ext cx="7762016" cy="4126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3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  <a:latin typeface="Roboto"/>
                        </a:rPr>
                        <a:t>Sonuç</a:t>
                      </a:r>
                      <a:endParaRPr lang="en-US" sz="2400" dirty="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  <a:latin typeface="Roboto"/>
                        </a:rPr>
                        <a:t>Tahmin</a:t>
                      </a:r>
                      <a:endParaRPr lang="en-US" sz="2400" dirty="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  <a:latin typeface="Roboto"/>
                        </a:rPr>
                        <a:t>Değerlendirme</a:t>
                      </a:r>
                      <a:endParaRPr lang="en-US" sz="2400" dirty="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….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….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8950008" y="1647736"/>
            <a:ext cx="80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True</a:t>
            </a:r>
          </a:p>
        </p:txBody>
      </p:sp>
      <p:sp>
        <p:nvSpPr>
          <p:cNvPr id="4" name="Dikdörtgen 3"/>
          <p:cNvSpPr/>
          <p:nvPr/>
        </p:nvSpPr>
        <p:spPr>
          <a:xfrm>
            <a:off x="9756447" y="1647736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Positive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8950008" y="2169318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False</a:t>
            </a:r>
            <a:endParaRPr lang="en-US" sz="2400" dirty="0">
              <a:latin typeface="Roboto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756447" y="2169318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Positive</a:t>
            </a:r>
            <a:endParaRPr lang="en-US" sz="2400" dirty="0">
              <a:latin typeface="Roboto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8950008" y="2651563"/>
            <a:ext cx="80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True</a:t>
            </a:r>
          </a:p>
        </p:txBody>
      </p:sp>
      <p:sp>
        <p:nvSpPr>
          <p:cNvPr id="19" name="Dikdörtgen 18"/>
          <p:cNvSpPr/>
          <p:nvPr/>
        </p:nvSpPr>
        <p:spPr>
          <a:xfrm>
            <a:off x="9756447" y="2651563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Negative</a:t>
            </a:r>
            <a:endParaRPr lang="en-US" sz="2400" dirty="0">
              <a:latin typeface="Roboto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8950008" y="3226541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False</a:t>
            </a:r>
            <a:endParaRPr lang="en-US" sz="2400" dirty="0">
              <a:latin typeface="Roboto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9756447" y="3226541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Negative</a:t>
            </a:r>
            <a:endParaRPr lang="en-US" sz="2400" dirty="0">
              <a:latin typeface="Roboto"/>
            </a:endParaRPr>
          </a:p>
        </p:txBody>
      </p:sp>
      <p:sp>
        <p:nvSpPr>
          <p:cNvPr id="22" name="Dikdörtgen 21"/>
          <p:cNvSpPr/>
          <p:nvPr/>
        </p:nvSpPr>
        <p:spPr>
          <a:xfrm>
            <a:off x="8950008" y="3710981"/>
            <a:ext cx="80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True</a:t>
            </a:r>
          </a:p>
        </p:txBody>
      </p:sp>
      <p:sp>
        <p:nvSpPr>
          <p:cNvPr id="23" name="Dikdörtgen 22"/>
          <p:cNvSpPr/>
          <p:nvPr/>
        </p:nvSpPr>
        <p:spPr>
          <a:xfrm>
            <a:off x="9756447" y="3710981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Negative</a:t>
            </a:r>
            <a:endParaRPr lang="en-US" sz="2400" dirty="0">
              <a:latin typeface="Roboto"/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8950008" y="4240690"/>
            <a:ext cx="80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True</a:t>
            </a:r>
          </a:p>
        </p:txBody>
      </p:sp>
      <p:sp>
        <p:nvSpPr>
          <p:cNvPr id="25" name="Dikdörtgen 24"/>
          <p:cNvSpPr/>
          <p:nvPr/>
        </p:nvSpPr>
        <p:spPr>
          <a:xfrm>
            <a:off x="9756447" y="4240690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Positive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9" y="319823"/>
            <a:ext cx="2926626" cy="1318495"/>
          </a:xfrm>
          <a:prstGeom prst="rect">
            <a:avLst/>
          </a:prstGeom>
        </p:spPr>
      </p:pic>
      <p:sp>
        <p:nvSpPr>
          <p:cNvPr id="26" name="Dikdörtgen 25"/>
          <p:cNvSpPr/>
          <p:nvPr/>
        </p:nvSpPr>
        <p:spPr>
          <a:xfrm>
            <a:off x="2108200" y="343204"/>
            <a:ext cx="890655" cy="1278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E5FCFA34-CA29-450E-87B8-AF1DED520B54}"/>
              </a:ext>
            </a:extLst>
          </p:cNvPr>
          <p:cNvSpPr/>
          <p:nvPr/>
        </p:nvSpPr>
        <p:spPr>
          <a:xfrm>
            <a:off x="228596" y="2928562"/>
            <a:ext cx="311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Eşleşme varsa True, yoksa </a:t>
            </a:r>
            <a:r>
              <a:rPr lang="tr-TR" dirty="0" err="1"/>
              <a:t>False</a:t>
            </a:r>
            <a:endParaRPr lang="tr-TR" dirty="0"/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EAD16AC2-DAFE-475F-81E8-65D7FDA27111}"/>
              </a:ext>
            </a:extLst>
          </p:cNvPr>
          <p:cNvSpPr/>
          <p:nvPr/>
        </p:nvSpPr>
        <p:spPr>
          <a:xfrm>
            <a:off x="228596" y="3503540"/>
            <a:ext cx="30214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Hedef sınıf tahmini </a:t>
            </a:r>
            <a:r>
              <a:rPr lang="tr-TR" dirty="0" err="1"/>
              <a:t>Positive</a:t>
            </a:r>
            <a:r>
              <a:rPr lang="tr-TR" dirty="0"/>
              <a:t> </a:t>
            </a:r>
          </a:p>
          <a:p>
            <a:r>
              <a:rPr lang="tr-TR" dirty="0"/>
              <a:t>Diğer sınıf tahminleri </a:t>
            </a:r>
            <a:r>
              <a:rPr lang="tr-TR" dirty="0" err="1"/>
              <a:t>Negative</a:t>
            </a:r>
            <a:endParaRPr lang="tr-TR" dirty="0"/>
          </a:p>
        </p:txBody>
      </p:sp>
      <p:pic>
        <p:nvPicPr>
          <p:cNvPr id="28" name="Resim 27">
            <a:extLst>
              <a:ext uri="{FF2B5EF4-FFF2-40B4-BE49-F238E27FC236}">
                <a16:creationId xmlns:a16="http://schemas.microsoft.com/office/drawing/2014/main" id="{6EB92ED7-FCAF-4609-9F53-EAD3801473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0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15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Accuracy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Tablo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893495"/>
              </p:ext>
            </p:extLst>
          </p:nvPr>
        </p:nvGraphicFramePr>
        <p:xfrm>
          <a:off x="2220184" y="917932"/>
          <a:ext cx="7508016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ikdörtgen 1"/>
          <p:cNvSpPr/>
          <p:nvPr/>
        </p:nvSpPr>
        <p:spPr>
          <a:xfrm>
            <a:off x="6167527" y="2338852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(TP)</a:t>
            </a:r>
            <a:endParaRPr lang="en-US" sz="3600" dirty="0"/>
          </a:p>
        </p:txBody>
      </p:sp>
      <p:sp>
        <p:nvSpPr>
          <p:cNvPr id="16" name="Dikdörtgen 15"/>
          <p:cNvSpPr/>
          <p:nvPr/>
        </p:nvSpPr>
        <p:spPr>
          <a:xfrm>
            <a:off x="8657214" y="348280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(TN)</a:t>
            </a:r>
            <a:endParaRPr lang="en-US" sz="3600" dirty="0"/>
          </a:p>
        </p:txBody>
      </p:sp>
      <p:sp>
        <p:nvSpPr>
          <p:cNvPr id="17" name="Dikdörtgen 16"/>
          <p:cNvSpPr/>
          <p:nvPr/>
        </p:nvSpPr>
        <p:spPr>
          <a:xfrm>
            <a:off x="8604589" y="233908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(FN)</a:t>
            </a:r>
            <a:endParaRPr lang="en-US" sz="3600" dirty="0"/>
          </a:p>
        </p:txBody>
      </p:sp>
      <p:sp>
        <p:nvSpPr>
          <p:cNvPr id="18" name="Dikdörtgen 17"/>
          <p:cNvSpPr/>
          <p:nvPr/>
        </p:nvSpPr>
        <p:spPr>
          <a:xfrm>
            <a:off x="6154827" y="3494360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(FP)</a:t>
            </a:r>
            <a:endParaRPr lang="en-US" sz="3600" dirty="0"/>
          </a:p>
        </p:txBody>
      </p:sp>
      <p:sp>
        <p:nvSpPr>
          <p:cNvPr id="19" name="Dikdörtgen 18"/>
          <p:cNvSpPr/>
          <p:nvPr/>
        </p:nvSpPr>
        <p:spPr>
          <a:xfrm>
            <a:off x="2734731" y="4637584"/>
            <a:ext cx="6611991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 err="1"/>
              <a:t>Accuracy</a:t>
            </a:r>
            <a:r>
              <a:rPr lang="tr-TR" sz="4000" dirty="0"/>
              <a:t> = (TP+TN) / TOPLAM</a:t>
            </a:r>
            <a:endParaRPr lang="en-US" sz="4000" dirty="0"/>
          </a:p>
        </p:txBody>
      </p:sp>
      <p:sp>
        <p:nvSpPr>
          <p:cNvPr id="20" name="Dikdörtgen 19"/>
          <p:cNvSpPr/>
          <p:nvPr/>
        </p:nvSpPr>
        <p:spPr>
          <a:xfrm>
            <a:off x="3859334" y="5356940"/>
            <a:ext cx="45909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(60+20)/100 = % 80 </a:t>
            </a:r>
            <a:endParaRPr lang="en-US" sz="4000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BE1D9424-349E-4D43-A272-2AC45E6889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6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Accuracy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Tablo 14"/>
          <p:cNvGraphicFramePr>
            <a:graphicFrameLocks noGrp="1"/>
          </p:cNvGraphicFramePr>
          <p:nvPr>
            <p:extLst/>
          </p:nvPr>
        </p:nvGraphicFramePr>
        <p:xfrm>
          <a:off x="2220184" y="917932"/>
          <a:ext cx="7508016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ikdörtgen 1"/>
          <p:cNvSpPr/>
          <p:nvPr/>
        </p:nvSpPr>
        <p:spPr>
          <a:xfrm>
            <a:off x="6167527" y="2338852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(TP)</a:t>
            </a:r>
            <a:endParaRPr lang="en-US" sz="3600" dirty="0"/>
          </a:p>
        </p:txBody>
      </p:sp>
      <p:sp>
        <p:nvSpPr>
          <p:cNvPr id="16" name="Dikdörtgen 15"/>
          <p:cNvSpPr/>
          <p:nvPr/>
        </p:nvSpPr>
        <p:spPr>
          <a:xfrm>
            <a:off x="8657214" y="348280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(TN)</a:t>
            </a:r>
            <a:endParaRPr lang="en-US" sz="3600" dirty="0"/>
          </a:p>
        </p:txBody>
      </p:sp>
      <p:sp>
        <p:nvSpPr>
          <p:cNvPr id="17" name="Dikdörtgen 16"/>
          <p:cNvSpPr/>
          <p:nvPr/>
        </p:nvSpPr>
        <p:spPr>
          <a:xfrm>
            <a:off x="8604589" y="233908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(FN)</a:t>
            </a:r>
            <a:endParaRPr lang="en-US" sz="3600" dirty="0"/>
          </a:p>
        </p:txBody>
      </p:sp>
      <p:sp>
        <p:nvSpPr>
          <p:cNvPr id="18" name="Dikdörtgen 17"/>
          <p:cNvSpPr/>
          <p:nvPr/>
        </p:nvSpPr>
        <p:spPr>
          <a:xfrm>
            <a:off x="6154827" y="3494360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(FP)</a:t>
            </a:r>
            <a:endParaRPr lang="en-US" sz="3600" dirty="0"/>
          </a:p>
        </p:txBody>
      </p:sp>
      <p:sp>
        <p:nvSpPr>
          <p:cNvPr id="19" name="Dikdörtgen 18"/>
          <p:cNvSpPr/>
          <p:nvPr/>
        </p:nvSpPr>
        <p:spPr>
          <a:xfrm>
            <a:off x="2734731" y="4637584"/>
            <a:ext cx="661199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800" dirty="0" err="1"/>
              <a:t>Accuracy</a:t>
            </a:r>
            <a:r>
              <a:rPr lang="tr-TR" sz="2800" dirty="0"/>
              <a:t> = Ana Köşegen Toplamı/ TOPLAM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3859334" y="5356940"/>
            <a:ext cx="45909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(60+20)/100 = % 80 </a:t>
            </a:r>
            <a:endParaRPr lang="en-US" sz="4000" dirty="0"/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1565726F-1061-4B4E-BF64-39C3E303E319}"/>
              </a:ext>
            </a:extLst>
          </p:cNvPr>
          <p:cNvCxnSpPr>
            <a:cxnSpLocks/>
          </p:cNvCxnSpPr>
          <p:nvPr/>
        </p:nvCxnSpPr>
        <p:spPr>
          <a:xfrm>
            <a:off x="5943600" y="2604977"/>
            <a:ext cx="2902688" cy="12676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Resim 10">
            <a:extLst>
              <a:ext uri="{FF2B5EF4-FFF2-40B4-BE49-F238E27FC236}">
                <a16:creationId xmlns:a16="http://schemas.microsoft.com/office/drawing/2014/main" id="{27FBB8E2-8805-4D2B-97F0-03C4DE88C1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9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4547</TotalTime>
  <Words>863</Words>
  <Application>Microsoft Office PowerPoint</Application>
  <PresentationFormat>Geniş ekran</PresentationFormat>
  <Paragraphs>427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Office Teması</vt:lpstr>
      <vt:lpstr>Hata/Karmaşıklık Matrisi  (Confusion Matrix)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115</cp:revision>
  <dcterms:created xsi:type="dcterms:W3CDTF">2018-03-04T09:30:49Z</dcterms:created>
  <dcterms:modified xsi:type="dcterms:W3CDTF">2019-10-02T14:24:39Z</dcterms:modified>
</cp:coreProperties>
</file>