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7" r:id="rId2"/>
    <p:sldId id="336" r:id="rId3"/>
    <p:sldId id="337" r:id="rId4"/>
    <p:sldId id="341" r:id="rId5"/>
    <p:sldId id="342" r:id="rId6"/>
    <p:sldId id="339" r:id="rId7"/>
    <p:sldId id="340" r:id="rId8"/>
    <p:sldId id="343" r:id="rId9"/>
    <p:sldId id="344" r:id="rId10"/>
    <p:sldId id="291" r:id="rId11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D1F26"/>
    <a:srgbClr val="41719C"/>
    <a:srgbClr val="5B9BD5"/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til Yok, Tablo Kılavuz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Orta Stil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Açık Stil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20" autoAdjust="0"/>
    <p:restoredTop sz="81579" autoAdjust="0"/>
  </p:normalViewPr>
  <p:slideViewPr>
    <p:cSldViewPr snapToGrid="0">
      <p:cViewPr varScale="1">
        <p:scale>
          <a:sx n="88" d="100"/>
          <a:sy n="88" d="100"/>
        </p:scale>
        <p:origin x="150" y="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kan ŞİRİN" userId="7f10ce1d6aaf8c5d" providerId="LiveId" clId="{924FFA6D-F0DF-4E17-830B-0FBDC1474AA3}"/>
    <pc:docChg chg="undo custSel addSld delSld modSld sldOrd">
      <pc:chgData name="Erkan ŞİRİN" userId="7f10ce1d6aaf8c5d" providerId="LiveId" clId="{924FFA6D-F0DF-4E17-830B-0FBDC1474AA3}" dt="2019-04-03T08:14:16.503" v="1407" actId="255"/>
      <pc:docMkLst>
        <pc:docMk/>
      </pc:docMkLst>
      <pc:sldChg chg="modSp">
        <pc:chgData name="Erkan ŞİRİN" userId="7f10ce1d6aaf8c5d" providerId="LiveId" clId="{924FFA6D-F0DF-4E17-830B-0FBDC1474AA3}" dt="2019-04-03T04:04:31.061" v="1286" actId="20577"/>
        <pc:sldMkLst>
          <pc:docMk/>
          <pc:sldMk cId="1416118015" sldId="257"/>
        </pc:sldMkLst>
        <pc:spChg chg="mod">
          <ac:chgData name="Erkan ŞİRİN" userId="7f10ce1d6aaf8c5d" providerId="LiveId" clId="{924FFA6D-F0DF-4E17-830B-0FBDC1474AA3}" dt="2019-04-03T04:04:31.061" v="1286" actId="20577"/>
          <ac:spMkLst>
            <pc:docMk/>
            <pc:sldMk cId="1416118015" sldId="257"/>
            <ac:spMk id="16" creationId="{00000000-0000-0000-0000-000000000000}"/>
          </ac:spMkLst>
        </pc:spChg>
      </pc:sldChg>
      <pc:sldChg chg="modSp add">
        <pc:chgData name="Erkan ŞİRİN" userId="7f10ce1d6aaf8c5d" providerId="LiveId" clId="{924FFA6D-F0DF-4E17-830B-0FBDC1474AA3}" dt="2019-04-03T03:35:05.497" v="949" actId="20577"/>
        <pc:sldMkLst>
          <pc:docMk/>
          <pc:sldMk cId="2255119094" sldId="291"/>
        </pc:sldMkLst>
        <pc:spChg chg="mod">
          <ac:chgData name="Erkan ŞİRİN" userId="7f10ce1d6aaf8c5d" providerId="LiveId" clId="{924FFA6D-F0DF-4E17-830B-0FBDC1474AA3}" dt="2019-04-03T03:35:05.497" v="949" actId="20577"/>
          <ac:spMkLst>
            <pc:docMk/>
            <pc:sldMk cId="2255119094" sldId="291"/>
            <ac:spMk id="2" creationId="{00000000-0000-0000-0000-000000000000}"/>
          </ac:spMkLst>
        </pc:spChg>
      </pc:sldChg>
      <pc:sldChg chg="addSp delSp modSp del modAnim">
        <pc:chgData name="Erkan ŞİRİN" userId="7f10ce1d6aaf8c5d" providerId="LiveId" clId="{924FFA6D-F0DF-4E17-830B-0FBDC1474AA3}" dt="2019-04-02T20:17:11.662" v="145" actId="2696"/>
        <pc:sldMkLst>
          <pc:docMk/>
          <pc:sldMk cId="483440697" sldId="323"/>
        </pc:sldMkLst>
        <pc:spChg chg="add mod">
          <ac:chgData name="Erkan ŞİRİN" userId="7f10ce1d6aaf8c5d" providerId="LiveId" clId="{924FFA6D-F0DF-4E17-830B-0FBDC1474AA3}" dt="2019-04-02T20:15:41.422" v="118" actId="20577"/>
          <ac:spMkLst>
            <pc:docMk/>
            <pc:sldMk cId="483440697" sldId="323"/>
            <ac:spMk id="2" creationId="{CAA1AD28-1C85-4756-9417-5493212CD698}"/>
          </ac:spMkLst>
        </pc:spChg>
        <pc:spChg chg="add mod">
          <ac:chgData name="Erkan ŞİRİN" userId="7f10ce1d6aaf8c5d" providerId="LiveId" clId="{924FFA6D-F0DF-4E17-830B-0FBDC1474AA3}" dt="2019-04-02T20:15:49.814" v="120" actId="1076"/>
          <ac:spMkLst>
            <pc:docMk/>
            <pc:sldMk cId="483440697" sldId="323"/>
            <ac:spMk id="3" creationId="{2277BE02-F802-43E2-AC75-FFBE3AF95DAD}"/>
          </ac:spMkLst>
        </pc:spChg>
        <pc:spChg chg="add del mod">
          <ac:chgData name="Erkan ŞİRİN" userId="7f10ce1d6aaf8c5d" providerId="LiveId" clId="{924FFA6D-F0DF-4E17-830B-0FBDC1474AA3}" dt="2019-04-02T20:14:41.151" v="101" actId="478"/>
          <ac:spMkLst>
            <pc:docMk/>
            <pc:sldMk cId="483440697" sldId="323"/>
            <ac:spMk id="7" creationId="{2B13574E-934D-41D7-8709-A30B3FBB4A74}"/>
          </ac:spMkLst>
        </pc:spChg>
        <pc:spChg chg="mod">
          <ac:chgData name="Erkan ŞİRİN" userId="7f10ce1d6aaf8c5d" providerId="LiveId" clId="{924FFA6D-F0DF-4E17-830B-0FBDC1474AA3}" dt="2019-04-02T17:11:46.287" v="92" actId="20577"/>
          <ac:spMkLst>
            <pc:docMk/>
            <pc:sldMk cId="483440697" sldId="323"/>
            <ac:spMk id="9" creationId="{00000000-0000-0000-0000-000000000000}"/>
          </ac:spMkLst>
        </pc:spChg>
        <pc:spChg chg="mod">
          <ac:chgData name="Erkan ŞİRİN" userId="7f10ce1d6aaf8c5d" providerId="LiveId" clId="{924FFA6D-F0DF-4E17-830B-0FBDC1474AA3}" dt="2019-04-02T20:15:54.094" v="121" actId="1076"/>
          <ac:spMkLst>
            <pc:docMk/>
            <pc:sldMk cId="483440697" sldId="323"/>
            <ac:spMk id="16" creationId="{00000000-0000-0000-0000-000000000000}"/>
          </ac:spMkLst>
        </pc:spChg>
        <pc:picChg chg="add mod">
          <ac:chgData name="Erkan ŞİRİN" userId="7f10ce1d6aaf8c5d" providerId="LiveId" clId="{924FFA6D-F0DF-4E17-830B-0FBDC1474AA3}" dt="2019-04-02T20:16:08.316" v="122" actId="1076"/>
          <ac:picMkLst>
            <pc:docMk/>
            <pc:sldMk cId="483440697" sldId="323"/>
            <ac:picMk id="6" creationId="{2494164E-73D5-44BA-86C4-CFBB74D20B1A}"/>
          </ac:picMkLst>
        </pc:picChg>
      </pc:sldChg>
      <pc:sldChg chg="del">
        <pc:chgData name="Erkan ŞİRİN" userId="7f10ce1d6aaf8c5d" providerId="LiveId" clId="{924FFA6D-F0DF-4E17-830B-0FBDC1474AA3}" dt="2019-04-03T04:05:09.257" v="1290" actId="2696"/>
        <pc:sldMkLst>
          <pc:docMk/>
          <pc:sldMk cId="3039007460" sldId="324"/>
        </pc:sldMkLst>
      </pc:sldChg>
      <pc:sldChg chg="del">
        <pc:chgData name="Erkan ŞİRİN" userId="7f10ce1d6aaf8c5d" providerId="LiveId" clId="{924FFA6D-F0DF-4E17-830B-0FBDC1474AA3}" dt="2019-04-03T04:05:09.012" v="1287" actId="2696"/>
        <pc:sldMkLst>
          <pc:docMk/>
          <pc:sldMk cId="398859152" sldId="325"/>
        </pc:sldMkLst>
      </pc:sldChg>
      <pc:sldChg chg="del">
        <pc:chgData name="Erkan ŞİRİN" userId="7f10ce1d6aaf8c5d" providerId="LiveId" clId="{924FFA6D-F0DF-4E17-830B-0FBDC1474AA3}" dt="2019-04-03T04:05:09.221" v="1289" actId="2696"/>
        <pc:sldMkLst>
          <pc:docMk/>
          <pc:sldMk cId="3806628522" sldId="326"/>
        </pc:sldMkLst>
      </pc:sldChg>
      <pc:sldChg chg="del">
        <pc:chgData name="Erkan ŞİRİN" userId="7f10ce1d6aaf8c5d" providerId="LiveId" clId="{924FFA6D-F0DF-4E17-830B-0FBDC1474AA3}" dt="2019-04-03T04:05:09.289" v="1291" actId="2696"/>
        <pc:sldMkLst>
          <pc:docMk/>
          <pc:sldMk cId="3016465595" sldId="328"/>
        </pc:sldMkLst>
      </pc:sldChg>
      <pc:sldChg chg="del">
        <pc:chgData name="Erkan ŞİRİN" userId="7f10ce1d6aaf8c5d" providerId="LiveId" clId="{924FFA6D-F0DF-4E17-830B-0FBDC1474AA3}" dt="2019-04-03T04:05:09.146" v="1288" actId="2696"/>
        <pc:sldMkLst>
          <pc:docMk/>
          <pc:sldMk cId="4250270779" sldId="329"/>
        </pc:sldMkLst>
      </pc:sldChg>
      <pc:sldChg chg="del">
        <pc:chgData name="Erkan ŞİRİN" userId="7f10ce1d6aaf8c5d" providerId="LiveId" clId="{924FFA6D-F0DF-4E17-830B-0FBDC1474AA3}" dt="2019-04-03T04:05:09.323" v="1292" actId="2696"/>
        <pc:sldMkLst>
          <pc:docMk/>
          <pc:sldMk cId="3147293555" sldId="330"/>
        </pc:sldMkLst>
      </pc:sldChg>
      <pc:sldChg chg="del">
        <pc:chgData name="Erkan ŞİRİN" userId="7f10ce1d6aaf8c5d" providerId="LiveId" clId="{924FFA6D-F0DF-4E17-830B-0FBDC1474AA3}" dt="2019-04-03T04:05:09.358" v="1293" actId="2696"/>
        <pc:sldMkLst>
          <pc:docMk/>
          <pc:sldMk cId="4270460146" sldId="331"/>
        </pc:sldMkLst>
      </pc:sldChg>
      <pc:sldChg chg="del">
        <pc:chgData name="Erkan ŞİRİN" userId="7f10ce1d6aaf8c5d" providerId="LiveId" clId="{924FFA6D-F0DF-4E17-830B-0FBDC1474AA3}" dt="2019-04-03T04:05:09.395" v="1294" actId="2696"/>
        <pc:sldMkLst>
          <pc:docMk/>
          <pc:sldMk cId="331034659" sldId="332"/>
        </pc:sldMkLst>
      </pc:sldChg>
      <pc:sldChg chg="del">
        <pc:chgData name="Erkan ŞİRİN" userId="7f10ce1d6aaf8c5d" providerId="LiveId" clId="{924FFA6D-F0DF-4E17-830B-0FBDC1474AA3}" dt="2019-04-03T04:05:09.475" v="1295" actId="2696"/>
        <pc:sldMkLst>
          <pc:docMk/>
          <pc:sldMk cId="2331011101" sldId="333"/>
        </pc:sldMkLst>
      </pc:sldChg>
      <pc:sldChg chg="del">
        <pc:chgData name="Erkan ŞİRİN" userId="7f10ce1d6aaf8c5d" providerId="LiveId" clId="{924FFA6D-F0DF-4E17-830B-0FBDC1474AA3}" dt="2019-04-03T04:05:09.495" v="1296" actId="2696"/>
        <pc:sldMkLst>
          <pc:docMk/>
          <pc:sldMk cId="3519768631" sldId="334"/>
        </pc:sldMkLst>
      </pc:sldChg>
      <pc:sldChg chg="del">
        <pc:chgData name="Erkan ŞİRİN" userId="7f10ce1d6aaf8c5d" providerId="LiveId" clId="{924FFA6D-F0DF-4E17-830B-0FBDC1474AA3}" dt="2019-04-03T04:05:09.510" v="1297" actId="2696"/>
        <pc:sldMkLst>
          <pc:docMk/>
          <pc:sldMk cId="3643757531" sldId="335"/>
        </pc:sldMkLst>
      </pc:sldChg>
      <pc:sldChg chg="addSp delSp modSp add ord addAnim delAnim">
        <pc:chgData name="Erkan ŞİRİN" userId="7f10ce1d6aaf8c5d" providerId="LiveId" clId="{924FFA6D-F0DF-4E17-830B-0FBDC1474AA3}" dt="2019-04-02T20:20:00.959" v="167" actId="1076"/>
        <pc:sldMkLst>
          <pc:docMk/>
          <pc:sldMk cId="3456586684" sldId="336"/>
        </pc:sldMkLst>
        <pc:spChg chg="mod">
          <ac:chgData name="Erkan ŞİRİN" userId="7f10ce1d6aaf8c5d" providerId="LiveId" clId="{924FFA6D-F0DF-4E17-830B-0FBDC1474AA3}" dt="2019-04-02T20:17:45.136" v="148" actId="1076"/>
          <ac:spMkLst>
            <pc:docMk/>
            <pc:sldMk cId="3456586684" sldId="336"/>
            <ac:spMk id="2" creationId="{CAA1AD28-1C85-4756-9417-5493212CD698}"/>
          </ac:spMkLst>
        </pc:spChg>
        <pc:spChg chg="del">
          <ac:chgData name="Erkan ŞİRİN" userId="7f10ce1d6aaf8c5d" providerId="LiveId" clId="{924FFA6D-F0DF-4E17-830B-0FBDC1474AA3}" dt="2019-04-02T20:17:41.987" v="147" actId="478"/>
          <ac:spMkLst>
            <pc:docMk/>
            <pc:sldMk cId="3456586684" sldId="336"/>
            <ac:spMk id="3" creationId="{2277BE02-F802-43E2-AC75-FFBE3AF95DAD}"/>
          </ac:spMkLst>
        </pc:spChg>
        <pc:spChg chg="add mod">
          <ac:chgData name="Erkan ŞİRİN" userId="7f10ce1d6aaf8c5d" providerId="LiveId" clId="{924FFA6D-F0DF-4E17-830B-0FBDC1474AA3}" dt="2019-04-02T20:20:00.959" v="167" actId="1076"/>
          <ac:spMkLst>
            <pc:docMk/>
            <pc:sldMk cId="3456586684" sldId="336"/>
            <ac:spMk id="4" creationId="{2CB9658E-D6CE-4AB3-9F66-0E5A1607110F}"/>
          </ac:spMkLst>
        </pc:spChg>
        <pc:spChg chg="mod">
          <ac:chgData name="Erkan ŞİRİN" userId="7f10ce1d6aaf8c5d" providerId="LiveId" clId="{924FFA6D-F0DF-4E17-830B-0FBDC1474AA3}" dt="2019-04-02T20:17:47.366" v="149" actId="1076"/>
          <ac:spMkLst>
            <pc:docMk/>
            <pc:sldMk cId="3456586684" sldId="336"/>
            <ac:spMk id="16" creationId="{00000000-0000-0000-0000-000000000000}"/>
          </ac:spMkLst>
        </pc:spChg>
        <pc:picChg chg="add del mod">
          <ac:chgData name="Erkan ŞİRİN" userId="7f10ce1d6aaf8c5d" providerId="LiveId" clId="{924FFA6D-F0DF-4E17-830B-0FBDC1474AA3}" dt="2019-04-02T20:19:06.529" v="157" actId="478"/>
          <ac:picMkLst>
            <pc:docMk/>
            <pc:sldMk cId="3456586684" sldId="336"/>
            <ac:picMk id="6" creationId="{2494164E-73D5-44BA-86C4-CFBB74D20B1A}"/>
          </ac:picMkLst>
        </pc:picChg>
        <pc:picChg chg="add del mod">
          <ac:chgData name="Erkan ŞİRİN" userId="7f10ce1d6aaf8c5d" providerId="LiveId" clId="{924FFA6D-F0DF-4E17-830B-0FBDC1474AA3}" dt="2019-04-02T20:19:07.560" v="159"/>
          <ac:picMkLst>
            <pc:docMk/>
            <pc:sldMk cId="3456586684" sldId="336"/>
            <ac:picMk id="8" creationId="{8707095B-74C7-484C-803D-C12238ED9508}"/>
          </ac:picMkLst>
        </pc:picChg>
      </pc:sldChg>
      <pc:sldChg chg="addSp delSp modSp add delAnim">
        <pc:chgData name="Erkan ŞİRİN" userId="7f10ce1d6aaf8c5d" providerId="LiveId" clId="{924FFA6D-F0DF-4E17-830B-0FBDC1474AA3}" dt="2019-04-02T20:20:45.219" v="172" actId="1076"/>
        <pc:sldMkLst>
          <pc:docMk/>
          <pc:sldMk cId="2192726965" sldId="337"/>
        </pc:sldMkLst>
        <pc:spChg chg="del">
          <ac:chgData name="Erkan ŞİRİN" userId="7f10ce1d6aaf8c5d" providerId="LiveId" clId="{924FFA6D-F0DF-4E17-830B-0FBDC1474AA3}" dt="2019-04-02T20:19:18.345" v="162" actId="478"/>
          <ac:spMkLst>
            <pc:docMk/>
            <pc:sldMk cId="2192726965" sldId="337"/>
            <ac:spMk id="2" creationId="{CAA1AD28-1C85-4756-9417-5493212CD698}"/>
          </ac:spMkLst>
        </pc:spChg>
        <pc:spChg chg="mod">
          <ac:chgData name="Erkan ŞİRİN" userId="7f10ce1d6aaf8c5d" providerId="LiveId" clId="{924FFA6D-F0DF-4E17-830B-0FBDC1474AA3}" dt="2019-04-02T20:19:22.154" v="163" actId="1076"/>
          <ac:spMkLst>
            <pc:docMk/>
            <pc:sldMk cId="2192726965" sldId="337"/>
            <ac:spMk id="3" creationId="{2277BE02-F802-43E2-AC75-FFBE3AF95DAD}"/>
          </ac:spMkLst>
        </pc:spChg>
        <pc:spChg chg="mod">
          <ac:chgData name="Erkan ŞİRİN" userId="7f10ce1d6aaf8c5d" providerId="LiveId" clId="{924FFA6D-F0DF-4E17-830B-0FBDC1474AA3}" dt="2019-04-02T20:19:51.818" v="166" actId="1076"/>
          <ac:spMkLst>
            <pc:docMk/>
            <pc:sldMk cId="2192726965" sldId="337"/>
            <ac:spMk id="4" creationId="{2CB9658E-D6CE-4AB3-9F66-0E5A1607110F}"/>
          </ac:spMkLst>
        </pc:spChg>
        <pc:spChg chg="add mod">
          <ac:chgData name="Erkan ŞİRİN" userId="7f10ce1d6aaf8c5d" providerId="LiveId" clId="{924FFA6D-F0DF-4E17-830B-0FBDC1474AA3}" dt="2019-04-02T20:20:40.487" v="171" actId="1076"/>
          <ac:spMkLst>
            <pc:docMk/>
            <pc:sldMk cId="2192726965" sldId="337"/>
            <ac:spMk id="7" creationId="{77E4CFB1-0FFF-448F-991C-8D79E2F6D75B}"/>
          </ac:spMkLst>
        </pc:spChg>
        <pc:spChg chg="del">
          <ac:chgData name="Erkan ŞİRİN" userId="7f10ce1d6aaf8c5d" providerId="LiveId" clId="{924FFA6D-F0DF-4E17-830B-0FBDC1474AA3}" dt="2019-04-02T20:19:18.345" v="162" actId="478"/>
          <ac:spMkLst>
            <pc:docMk/>
            <pc:sldMk cId="2192726965" sldId="337"/>
            <ac:spMk id="16" creationId="{00000000-0000-0000-0000-000000000000}"/>
          </ac:spMkLst>
        </pc:spChg>
        <pc:picChg chg="del">
          <ac:chgData name="Erkan ŞİRİN" userId="7f10ce1d6aaf8c5d" providerId="LiveId" clId="{924FFA6D-F0DF-4E17-830B-0FBDC1474AA3}" dt="2019-04-02T20:19:13.025" v="161" actId="478"/>
          <ac:picMkLst>
            <pc:docMk/>
            <pc:sldMk cId="2192726965" sldId="337"/>
            <ac:picMk id="6" creationId="{2494164E-73D5-44BA-86C4-CFBB74D20B1A}"/>
          </ac:picMkLst>
        </pc:picChg>
        <pc:picChg chg="add mod">
          <ac:chgData name="Erkan ŞİRİN" userId="7f10ce1d6aaf8c5d" providerId="LiveId" clId="{924FFA6D-F0DF-4E17-830B-0FBDC1474AA3}" dt="2019-04-02T20:20:45.219" v="172" actId="1076"/>
          <ac:picMkLst>
            <pc:docMk/>
            <pc:sldMk cId="2192726965" sldId="337"/>
            <ac:picMk id="10" creationId="{46CC0C12-B689-4C2B-8D2A-49BE2AEDD282}"/>
          </ac:picMkLst>
        </pc:picChg>
      </pc:sldChg>
      <pc:sldChg chg="add">
        <pc:chgData name="Erkan ŞİRİN" userId="7f10ce1d6aaf8c5d" providerId="LiveId" clId="{924FFA6D-F0DF-4E17-830B-0FBDC1474AA3}" dt="2019-04-02T20:29:51.908" v="173"/>
        <pc:sldMkLst>
          <pc:docMk/>
          <pc:sldMk cId="749136053" sldId="338"/>
        </pc:sldMkLst>
      </pc:sldChg>
      <pc:sldChg chg="addSp delSp modSp add ord delAnim modAnim">
        <pc:chgData name="Erkan ŞİRİN" userId="7f10ce1d6aaf8c5d" providerId="LiveId" clId="{924FFA6D-F0DF-4E17-830B-0FBDC1474AA3}" dt="2019-04-03T03:35:38.419" v="950"/>
        <pc:sldMkLst>
          <pc:docMk/>
          <pc:sldMk cId="642935266" sldId="339"/>
        </pc:sldMkLst>
        <pc:spChg chg="del">
          <ac:chgData name="Erkan ŞİRİN" userId="7f10ce1d6aaf8c5d" providerId="LiveId" clId="{924FFA6D-F0DF-4E17-830B-0FBDC1474AA3}" dt="2019-04-02T20:30:25.021" v="175" actId="478"/>
          <ac:spMkLst>
            <pc:docMk/>
            <pc:sldMk cId="642935266" sldId="339"/>
            <ac:spMk id="3" creationId="{2277BE02-F802-43E2-AC75-FFBE3AF95DAD}"/>
          </ac:spMkLst>
        </pc:spChg>
        <pc:spChg chg="del">
          <ac:chgData name="Erkan ŞİRİN" userId="7f10ce1d6aaf8c5d" providerId="LiveId" clId="{924FFA6D-F0DF-4E17-830B-0FBDC1474AA3}" dt="2019-04-02T20:30:46.104" v="207" actId="478"/>
          <ac:spMkLst>
            <pc:docMk/>
            <pc:sldMk cId="642935266" sldId="339"/>
            <ac:spMk id="4" creationId="{2CB9658E-D6CE-4AB3-9F66-0E5A1607110F}"/>
          </ac:spMkLst>
        </pc:spChg>
        <pc:spChg chg="del">
          <ac:chgData name="Erkan ŞİRİN" userId="7f10ce1d6aaf8c5d" providerId="LiveId" clId="{924FFA6D-F0DF-4E17-830B-0FBDC1474AA3}" dt="2019-04-02T20:30:25.021" v="175" actId="478"/>
          <ac:spMkLst>
            <pc:docMk/>
            <pc:sldMk cId="642935266" sldId="339"/>
            <ac:spMk id="7" creationId="{77E4CFB1-0FFF-448F-991C-8D79E2F6D75B}"/>
          </ac:spMkLst>
        </pc:spChg>
        <pc:spChg chg="mod">
          <ac:chgData name="Erkan ŞİRİN" userId="7f10ce1d6aaf8c5d" providerId="LiveId" clId="{924FFA6D-F0DF-4E17-830B-0FBDC1474AA3}" dt="2019-04-02T20:30:42.132" v="206" actId="20577"/>
          <ac:spMkLst>
            <pc:docMk/>
            <pc:sldMk cId="642935266" sldId="339"/>
            <ac:spMk id="9" creationId="{00000000-0000-0000-0000-000000000000}"/>
          </ac:spMkLst>
        </pc:spChg>
        <pc:spChg chg="add mod">
          <ac:chgData name="Erkan ŞİRİN" userId="7f10ce1d6aaf8c5d" providerId="LiveId" clId="{924FFA6D-F0DF-4E17-830B-0FBDC1474AA3}" dt="2019-04-02T20:34:52.856" v="727" actId="207"/>
          <ac:spMkLst>
            <pc:docMk/>
            <pc:sldMk cId="642935266" sldId="339"/>
            <ac:spMk id="14" creationId="{E5EC26C3-354F-4C91-B8CC-1208A4442684}"/>
          </ac:spMkLst>
        </pc:spChg>
        <pc:spChg chg="add mod">
          <ac:chgData name="Erkan ŞİRİN" userId="7f10ce1d6aaf8c5d" providerId="LiveId" clId="{924FFA6D-F0DF-4E17-830B-0FBDC1474AA3}" dt="2019-04-02T20:34:52.856" v="727" actId="207"/>
          <ac:spMkLst>
            <pc:docMk/>
            <pc:sldMk cId="642935266" sldId="339"/>
            <ac:spMk id="15" creationId="{682E5D92-8C07-4014-9155-527720C5E757}"/>
          </ac:spMkLst>
        </pc:spChg>
        <pc:spChg chg="add mod">
          <ac:chgData name="Erkan ŞİRİN" userId="7f10ce1d6aaf8c5d" providerId="LiveId" clId="{924FFA6D-F0DF-4E17-830B-0FBDC1474AA3}" dt="2019-04-02T20:34:52.856" v="727" actId="207"/>
          <ac:spMkLst>
            <pc:docMk/>
            <pc:sldMk cId="642935266" sldId="339"/>
            <ac:spMk id="16" creationId="{088D7E51-7796-48D2-855C-9AD1EB445A24}"/>
          </ac:spMkLst>
        </pc:spChg>
        <pc:spChg chg="add mod">
          <ac:chgData name="Erkan ŞİRİN" userId="7f10ce1d6aaf8c5d" providerId="LiveId" clId="{924FFA6D-F0DF-4E17-830B-0FBDC1474AA3}" dt="2019-04-02T20:34:52.856" v="727" actId="207"/>
          <ac:spMkLst>
            <pc:docMk/>
            <pc:sldMk cId="642935266" sldId="339"/>
            <ac:spMk id="17" creationId="{44757AC0-3509-45DD-A254-5802012E9E65}"/>
          </ac:spMkLst>
        </pc:spChg>
        <pc:spChg chg="add mod">
          <ac:chgData name="Erkan ŞİRİN" userId="7f10ce1d6aaf8c5d" providerId="LiveId" clId="{924FFA6D-F0DF-4E17-830B-0FBDC1474AA3}" dt="2019-04-02T20:34:52.856" v="727" actId="207"/>
          <ac:spMkLst>
            <pc:docMk/>
            <pc:sldMk cId="642935266" sldId="339"/>
            <ac:spMk id="18" creationId="{94A29825-A11B-464D-9E8D-0F16EBCE12F7}"/>
          </ac:spMkLst>
        </pc:spChg>
        <pc:spChg chg="add mod">
          <ac:chgData name="Erkan ŞİRİN" userId="7f10ce1d6aaf8c5d" providerId="LiveId" clId="{924FFA6D-F0DF-4E17-830B-0FBDC1474AA3}" dt="2019-04-02T20:34:52.856" v="727" actId="207"/>
          <ac:spMkLst>
            <pc:docMk/>
            <pc:sldMk cId="642935266" sldId="339"/>
            <ac:spMk id="19" creationId="{8A16C5B3-C11A-4171-BB15-0B71C12242FB}"/>
          </ac:spMkLst>
        </pc:spChg>
        <pc:spChg chg="add mod">
          <ac:chgData name="Erkan ŞİRİN" userId="7f10ce1d6aaf8c5d" providerId="LiveId" clId="{924FFA6D-F0DF-4E17-830B-0FBDC1474AA3}" dt="2019-04-02T20:34:52.856" v="727" actId="207"/>
          <ac:spMkLst>
            <pc:docMk/>
            <pc:sldMk cId="642935266" sldId="339"/>
            <ac:spMk id="20" creationId="{FE7472C4-5B1C-49D7-936C-06F907232108}"/>
          </ac:spMkLst>
        </pc:spChg>
        <pc:spChg chg="add mod">
          <ac:chgData name="Erkan ŞİRİN" userId="7f10ce1d6aaf8c5d" providerId="LiveId" clId="{924FFA6D-F0DF-4E17-830B-0FBDC1474AA3}" dt="2019-04-02T20:34:52.856" v="727" actId="207"/>
          <ac:spMkLst>
            <pc:docMk/>
            <pc:sldMk cId="642935266" sldId="339"/>
            <ac:spMk id="21" creationId="{88B40E50-427C-4FF5-BB36-D3C7FE50652F}"/>
          </ac:spMkLst>
        </pc:spChg>
        <pc:spChg chg="add mod">
          <ac:chgData name="Erkan ŞİRİN" userId="7f10ce1d6aaf8c5d" providerId="LiveId" clId="{924FFA6D-F0DF-4E17-830B-0FBDC1474AA3}" dt="2019-04-02T20:34:52.856" v="727" actId="207"/>
          <ac:spMkLst>
            <pc:docMk/>
            <pc:sldMk cId="642935266" sldId="339"/>
            <ac:spMk id="22" creationId="{C074741B-C90E-4F98-A204-C067AF21DC83}"/>
          </ac:spMkLst>
        </pc:spChg>
        <pc:spChg chg="add mod">
          <ac:chgData name="Erkan ŞİRİN" userId="7f10ce1d6aaf8c5d" providerId="LiveId" clId="{924FFA6D-F0DF-4E17-830B-0FBDC1474AA3}" dt="2019-04-02T20:34:52.856" v="727" actId="207"/>
          <ac:spMkLst>
            <pc:docMk/>
            <pc:sldMk cId="642935266" sldId="339"/>
            <ac:spMk id="23" creationId="{9FA61E7A-077F-4A40-969A-76488FC2A649}"/>
          </ac:spMkLst>
        </pc:spChg>
        <pc:spChg chg="add mod">
          <ac:chgData name="Erkan ŞİRİN" userId="7f10ce1d6aaf8c5d" providerId="LiveId" clId="{924FFA6D-F0DF-4E17-830B-0FBDC1474AA3}" dt="2019-04-02T20:34:52.856" v="727" actId="207"/>
          <ac:spMkLst>
            <pc:docMk/>
            <pc:sldMk cId="642935266" sldId="339"/>
            <ac:spMk id="24" creationId="{398ED452-9431-4AC3-AD29-96577F8ABACB}"/>
          </ac:spMkLst>
        </pc:spChg>
        <pc:spChg chg="add mod">
          <ac:chgData name="Erkan ŞİRİN" userId="7f10ce1d6aaf8c5d" providerId="LiveId" clId="{924FFA6D-F0DF-4E17-830B-0FBDC1474AA3}" dt="2019-04-02T20:34:52.856" v="727" actId="207"/>
          <ac:spMkLst>
            <pc:docMk/>
            <pc:sldMk cId="642935266" sldId="339"/>
            <ac:spMk id="25" creationId="{1440F21E-8B5B-485A-B6B4-EF34597DC063}"/>
          </ac:spMkLst>
        </pc:spChg>
        <pc:spChg chg="add mod">
          <ac:chgData name="Erkan ŞİRİN" userId="7f10ce1d6aaf8c5d" providerId="LiveId" clId="{924FFA6D-F0DF-4E17-830B-0FBDC1474AA3}" dt="2019-04-02T20:34:52.856" v="727" actId="207"/>
          <ac:spMkLst>
            <pc:docMk/>
            <pc:sldMk cId="642935266" sldId="339"/>
            <ac:spMk id="26" creationId="{C2FB4045-848E-4FC6-B98E-402B36E44169}"/>
          </ac:spMkLst>
        </pc:spChg>
        <pc:spChg chg="add mod">
          <ac:chgData name="Erkan ŞİRİN" userId="7f10ce1d6aaf8c5d" providerId="LiveId" clId="{924FFA6D-F0DF-4E17-830B-0FBDC1474AA3}" dt="2019-04-02T20:34:52.856" v="727" actId="207"/>
          <ac:spMkLst>
            <pc:docMk/>
            <pc:sldMk cId="642935266" sldId="339"/>
            <ac:spMk id="27" creationId="{248264AD-E986-4188-96D3-31C29E2E491C}"/>
          </ac:spMkLst>
        </pc:spChg>
        <pc:spChg chg="add mod">
          <ac:chgData name="Erkan ŞİRİN" userId="7f10ce1d6aaf8c5d" providerId="LiveId" clId="{924FFA6D-F0DF-4E17-830B-0FBDC1474AA3}" dt="2019-04-02T20:34:52.856" v="727" actId="207"/>
          <ac:spMkLst>
            <pc:docMk/>
            <pc:sldMk cId="642935266" sldId="339"/>
            <ac:spMk id="28" creationId="{92FFDF7C-D4E1-4C34-BE1E-D5BAA2241945}"/>
          </ac:spMkLst>
        </pc:spChg>
        <pc:spChg chg="add mod">
          <ac:chgData name="Erkan ŞİRİN" userId="7f10ce1d6aaf8c5d" providerId="LiveId" clId="{924FFA6D-F0DF-4E17-830B-0FBDC1474AA3}" dt="2019-04-02T20:34:52.856" v="727" actId="207"/>
          <ac:spMkLst>
            <pc:docMk/>
            <pc:sldMk cId="642935266" sldId="339"/>
            <ac:spMk id="29" creationId="{1C8E8C24-76F7-4330-8ECC-F6C4629134D5}"/>
          </ac:spMkLst>
        </pc:spChg>
        <pc:spChg chg="add mod">
          <ac:chgData name="Erkan ŞİRİN" userId="7f10ce1d6aaf8c5d" providerId="LiveId" clId="{924FFA6D-F0DF-4E17-830B-0FBDC1474AA3}" dt="2019-04-02T20:34:52.856" v="727" actId="207"/>
          <ac:spMkLst>
            <pc:docMk/>
            <pc:sldMk cId="642935266" sldId="339"/>
            <ac:spMk id="30" creationId="{0A6B16D1-3116-4913-ABD8-68C59CC1510E}"/>
          </ac:spMkLst>
        </pc:spChg>
        <pc:spChg chg="add mod">
          <ac:chgData name="Erkan ŞİRİN" userId="7f10ce1d6aaf8c5d" providerId="LiveId" clId="{924FFA6D-F0DF-4E17-830B-0FBDC1474AA3}" dt="2019-04-02T20:34:52.856" v="727" actId="207"/>
          <ac:spMkLst>
            <pc:docMk/>
            <pc:sldMk cId="642935266" sldId="339"/>
            <ac:spMk id="31" creationId="{03655FF4-95DE-47FA-9CC9-E25B96C5E881}"/>
          </ac:spMkLst>
        </pc:spChg>
        <pc:spChg chg="add mod">
          <ac:chgData name="Erkan ŞİRİN" userId="7f10ce1d6aaf8c5d" providerId="LiveId" clId="{924FFA6D-F0DF-4E17-830B-0FBDC1474AA3}" dt="2019-04-02T20:34:52.856" v="727" actId="207"/>
          <ac:spMkLst>
            <pc:docMk/>
            <pc:sldMk cId="642935266" sldId="339"/>
            <ac:spMk id="32" creationId="{753EFD57-C448-48AA-8762-B896FF4EBE00}"/>
          </ac:spMkLst>
        </pc:spChg>
        <pc:spChg chg="add mod">
          <ac:chgData name="Erkan ŞİRİN" userId="7f10ce1d6aaf8c5d" providerId="LiveId" clId="{924FFA6D-F0DF-4E17-830B-0FBDC1474AA3}" dt="2019-04-02T20:34:52.856" v="727" actId="207"/>
          <ac:spMkLst>
            <pc:docMk/>
            <pc:sldMk cId="642935266" sldId="339"/>
            <ac:spMk id="33" creationId="{E379813C-5EFC-4FA3-B831-C355BA5587AF}"/>
          </ac:spMkLst>
        </pc:spChg>
        <pc:spChg chg="add mod">
          <ac:chgData name="Erkan ŞİRİN" userId="7f10ce1d6aaf8c5d" providerId="LiveId" clId="{924FFA6D-F0DF-4E17-830B-0FBDC1474AA3}" dt="2019-04-02T20:34:52.856" v="727" actId="207"/>
          <ac:spMkLst>
            <pc:docMk/>
            <pc:sldMk cId="642935266" sldId="339"/>
            <ac:spMk id="34" creationId="{806948A1-6D40-47EA-AF69-54A28E07F02E}"/>
          </ac:spMkLst>
        </pc:spChg>
        <pc:spChg chg="add mod">
          <ac:chgData name="Erkan ŞİRİN" userId="7f10ce1d6aaf8c5d" providerId="LiveId" clId="{924FFA6D-F0DF-4E17-830B-0FBDC1474AA3}" dt="2019-04-02T20:34:52.856" v="727" actId="207"/>
          <ac:spMkLst>
            <pc:docMk/>
            <pc:sldMk cId="642935266" sldId="339"/>
            <ac:spMk id="35" creationId="{6141E5A5-69E2-418F-8AD9-45906A2C08E5}"/>
          </ac:spMkLst>
        </pc:spChg>
        <pc:spChg chg="add mod">
          <ac:chgData name="Erkan ŞİRİN" userId="7f10ce1d6aaf8c5d" providerId="LiveId" clId="{924FFA6D-F0DF-4E17-830B-0FBDC1474AA3}" dt="2019-04-02T20:34:52.856" v="727" actId="207"/>
          <ac:spMkLst>
            <pc:docMk/>
            <pc:sldMk cId="642935266" sldId="339"/>
            <ac:spMk id="36" creationId="{F9912276-35DE-428E-B93C-865F8788F2C2}"/>
          </ac:spMkLst>
        </pc:spChg>
        <pc:spChg chg="add mod">
          <ac:chgData name="Erkan ŞİRİN" userId="7f10ce1d6aaf8c5d" providerId="LiveId" clId="{924FFA6D-F0DF-4E17-830B-0FBDC1474AA3}" dt="2019-04-02T20:34:52.856" v="727" actId="207"/>
          <ac:spMkLst>
            <pc:docMk/>
            <pc:sldMk cId="642935266" sldId="339"/>
            <ac:spMk id="37" creationId="{4E3BFFF6-A6F5-4949-A0B7-F410022BF159}"/>
          </ac:spMkLst>
        </pc:spChg>
        <pc:spChg chg="add mod">
          <ac:chgData name="Erkan ŞİRİN" userId="7f10ce1d6aaf8c5d" providerId="LiveId" clId="{924FFA6D-F0DF-4E17-830B-0FBDC1474AA3}" dt="2019-04-02T20:34:52.856" v="727" actId="207"/>
          <ac:spMkLst>
            <pc:docMk/>
            <pc:sldMk cId="642935266" sldId="339"/>
            <ac:spMk id="38" creationId="{2D2F6B09-920B-4AE8-9249-DCA8257724FE}"/>
          </ac:spMkLst>
        </pc:spChg>
        <pc:spChg chg="add mod">
          <ac:chgData name="Erkan ŞİRİN" userId="7f10ce1d6aaf8c5d" providerId="LiveId" clId="{924FFA6D-F0DF-4E17-830B-0FBDC1474AA3}" dt="2019-04-02T20:34:52.856" v="727" actId="207"/>
          <ac:spMkLst>
            <pc:docMk/>
            <pc:sldMk cId="642935266" sldId="339"/>
            <ac:spMk id="39" creationId="{D7F56F2E-565B-439F-BF38-D65FEE972456}"/>
          </ac:spMkLst>
        </pc:spChg>
        <pc:spChg chg="add mod">
          <ac:chgData name="Erkan ŞİRİN" userId="7f10ce1d6aaf8c5d" providerId="LiveId" clId="{924FFA6D-F0DF-4E17-830B-0FBDC1474AA3}" dt="2019-04-02T20:34:52.856" v="727" actId="207"/>
          <ac:spMkLst>
            <pc:docMk/>
            <pc:sldMk cId="642935266" sldId="339"/>
            <ac:spMk id="40" creationId="{3A97C70A-D9E1-4F7A-8D26-0EFA075334E7}"/>
          </ac:spMkLst>
        </pc:spChg>
        <pc:spChg chg="add mod">
          <ac:chgData name="Erkan ŞİRİN" userId="7f10ce1d6aaf8c5d" providerId="LiveId" clId="{924FFA6D-F0DF-4E17-830B-0FBDC1474AA3}" dt="2019-04-02T20:34:52.856" v="727" actId="207"/>
          <ac:spMkLst>
            <pc:docMk/>
            <pc:sldMk cId="642935266" sldId="339"/>
            <ac:spMk id="41" creationId="{96A159A5-9679-4497-9C91-C59F2A379F42}"/>
          </ac:spMkLst>
        </pc:spChg>
        <pc:spChg chg="add mod">
          <ac:chgData name="Erkan ŞİRİN" userId="7f10ce1d6aaf8c5d" providerId="LiveId" clId="{924FFA6D-F0DF-4E17-830B-0FBDC1474AA3}" dt="2019-04-02T20:34:52.856" v="727" actId="207"/>
          <ac:spMkLst>
            <pc:docMk/>
            <pc:sldMk cId="642935266" sldId="339"/>
            <ac:spMk id="42" creationId="{72EB86C5-D50A-41D5-9207-B4F19E41C6B0}"/>
          </ac:spMkLst>
        </pc:spChg>
        <pc:spChg chg="add mod">
          <ac:chgData name="Erkan ŞİRİN" userId="7f10ce1d6aaf8c5d" providerId="LiveId" clId="{924FFA6D-F0DF-4E17-830B-0FBDC1474AA3}" dt="2019-04-02T20:34:52.856" v="727" actId="207"/>
          <ac:spMkLst>
            <pc:docMk/>
            <pc:sldMk cId="642935266" sldId="339"/>
            <ac:spMk id="43" creationId="{E04B88EF-B889-4EB3-87B2-6A07BEC232C0}"/>
          </ac:spMkLst>
        </pc:spChg>
        <pc:spChg chg="add mod">
          <ac:chgData name="Erkan ŞİRİN" userId="7f10ce1d6aaf8c5d" providerId="LiveId" clId="{924FFA6D-F0DF-4E17-830B-0FBDC1474AA3}" dt="2019-04-02T20:34:52.856" v="727" actId="207"/>
          <ac:spMkLst>
            <pc:docMk/>
            <pc:sldMk cId="642935266" sldId="339"/>
            <ac:spMk id="44" creationId="{6AF055E0-6D19-4F2B-88BE-D20BEEB36AA2}"/>
          </ac:spMkLst>
        </pc:spChg>
        <pc:spChg chg="add mod">
          <ac:chgData name="Erkan ŞİRİN" userId="7f10ce1d6aaf8c5d" providerId="LiveId" clId="{924FFA6D-F0DF-4E17-830B-0FBDC1474AA3}" dt="2019-04-02T20:34:52.856" v="727" actId="207"/>
          <ac:spMkLst>
            <pc:docMk/>
            <pc:sldMk cId="642935266" sldId="339"/>
            <ac:spMk id="45" creationId="{06DB9FE3-8CC5-4A1B-A0A9-855278740C03}"/>
          </ac:spMkLst>
        </pc:spChg>
        <pc:spChg chg="add mod">
          <ac:chgData name="Erkan ŞİRİN" userId="7f10ce1d6aaf8c5d" providerId="LiveId" clId="{924FFA6D-F0DF-4E17-830B-0FBDC1474AA3}" dt="2019-04-02T20:34:52.856" v="727" actId="207"/>
          <ac:spMkLst>
            <pc:docMk/>
            <pc:sldMk cId="642935266" sldId="339"/>
            <ac:spMk id="46" creationId="{FAC996F4-8170-472D-B21B-D7A3D673D275}"/>
          </ac:spMkLst>
        </pc:spChg>
        <pc:spChg chg="add mod">
          <ac:chgData name="Erkan ŞİRİN" userId="7f10ce1d6aaf8c5d" providerId="LiveId" clId="{924FFA6D-F0DF-4E17-830B-0FBDC1474AA3}" dt="2019-04-02T20:34:52.856" v="727" actId="207"/>
          <ac:spMkLst>
            <pc:docMk/>
            <pc:sldMk cId="642935266" sldId="339"/>
            <ac:spMk id="47" creationId="{3D935A51-0CDF-4DDD-8BDA-0F1AA3CF35DE}"/>
          </ac:spMkLst>
        </pc:spChg>
        <pc:spChg chg="add mod">
          <ac:chgData name="Erkan ŞİRİN" userId="7f10ce1d6aaf8c5d" providerId="LiveId" clId="{924FFA6D-F0DF-4E17-830B-0FBDC1474AA3}" dt="2019-04-02T20:34:52.856" v="727" actId="207"/>
          <ac:spMkLst>
            <pc:docMk/>
            <pc:sldMk cId="642935266" sldId="339"/>
            <ac:spMk id="48" creationId="{EEA30459-FFE4-4065-A532-229D75C3B711}"/>
          </ac:spMkLst>
        </pc:spChg>
        <pc:spChg chg="add mod">
          <ac:chgData name="Erkan ŞİRİN" userId="7f10ce1d6aaf8c5d" providerId="LiveId" clId="{924FFA6D-F0DF-4E17-830B-0FBDC1474AA3}" dt="2019-04-02T20:34:52.856" v="727" actId="207"/>
          <ac:spMkLst>
            <pc:docMk/>
            <pc:sldMk cId="642935266" sldId="339"/>
            <ac:spMk id="49" creationId="{BAF984E2-1C0A-4CEC-BBE3-935FE6B8AEF9}"/>
          </ac:spMkLst>
        </pc:spChg>
        <pc:spChg chg="add mod">
          <ac:chgData name="Erkan ŞİRİN" userId="7f10ce1d6aaf8c5d" providerId="LiveId" clId="{924FFA6D-F0DF-4E17-830B-0FBDC1474AA3}" dt="2019-04-02T20:34:52.856" v="727" actId="207"/>
          <ac:spMkLst>
            <pc:docMk/>
            <pc:sldMk cId="642935266" sldId="339"/>
            <ac:spMk id="50" creationId="{AAB1852D-C2A2-4449-AE6D-AF42AD04FA0A}"/>
          </ac:spMkLst>
        </pc:spChg>
        <pc:spChg chg="add mod">
          <ac:chgData name="Erkan ŞİRİN" userId="7f10ce1d6aaf8c5d" providerId="LiveId" clId="{924FFA6D-F0DF-4E17-830B-0FBDC1474AA3}" dt="2019-04-02T20:34:52.856" v="727" actId="207"/>
          <ac:spMkLst>
            <pc:docMk/>
            <pc:sldMk cId="642935266" sldId="339"/>
            <ac:spMk id="51" creationId="{2929C736-ED81-4ED9-8B1F-125523156CBB}"/>
          </ac:spMkLst>
        </pc:spChg>
        <pc:spChg chg="add mod">
          <ac:chgData name="Erkan ŞİRİN" userId="7f10ce1d6aaf8c5d" providerId="LiveId" clId="{924FFA6D-F0DF-4E17-830B-0FBDC1474AA3}" dt="2019-04-02T20:34:52.856" v="727" actId="207"/>
          <ac:spMkLst>
            <pc:docMk/>
            <pc:sldMk cId="642935266" sldId="339"/>
            <ac:spMk id="52" creationId="{06A72B09-3CBB-49FA-8842-5867365F5CD5}"/>
          </ac:spMkLst>
        </pc:spChg>
        <pc:spChg chg="add mod">
          <ac:chgData name="Erkan ŞİRİN" userId="7f10ce1d6aaf8c5d" providerId="LiveId" clId="{924FFA6D-F0DF-4E17-830B-0FBDC1474AA3}" dt="2019-04-02T20:34:52.856" v="727" actId="207"/>
          <ac:spMkLst>
            <pc:docMk/>
            <pc:sldMk cId="642935266" sldId="339"/>
            <ac:spMk id="53" creationId="{146198A2-0E41-4EAF-A159-D6D8B6A48AE9}"/>
          </ac:spMkLst>
        </pc:spChg>
        <pc:spChg chg="add mod">
          <ac:chgData name="Erkan ŞİRİN" userId="7f10ce1d6aaf8c5d" providerId="LiveId" clId="{924FFA6D-F0DF-4E17-830B-0FBDC1474AA3}" dt="2019-04-02T20:34:52.856" v="727" actId="207"/>
          <ac:spMkLst>
            <pc:docMk/>
            <pc:sldMk cId="642935266" sldId="339"/>
            <ac:spMk id="54" creationId="{CAB5D71A-7A21-455E-BE5E-E7CBD4DF680B}"/>
          </ac:spMkLst>
        </pc:spChg>
        <pc:spChg chg="add mod">
          <ac:chgData name="Erkan ŞİRİN" userId="7f10ce1d6aaf8c5d" providerId="LiveId" clId="{924FFA6D-F0DF-4E17-830B-0FBDC1474AA3}" dt="2019-04-02T20:34:52.856" v="727" actId="207"/>
          <ac:spMkLst>
            <pc:docMk/>
            <pc:sldMk cId="642935266" sldId="339"/>
            <ac:spMk id="55" creationId="{7AD04E45-2432-4782-88C0-7C1B0C2DF242}"/>
          </ac:spMkLst>
        </pc:spChg>
        <pc:spChg chg="add mod">
          <ac:chgData name="Erkan ŞİRİN" userId="7f10ce1d6aaf8c5d" providerId="LiveId" clId="{924FFA6D-F0DF-4E17-830B-0FBDC1474AA3}" dt="2019-04-02T20:34:52.856" v="727" actId="207"/>
          <ac:spMkLst>
            <pc:docMk/>
            <pc:sldMk cId="642935266" sldId="339"/>
            <ac:spMk id="56" creationId="{A16043F4-C566-404A-BDBA-E63009AD1133}"/>
          </ac:spMkLst>
        </pc:spChg>
        <pc:spChg chg="add mod">
          <ac:chgData name="Erkan ŞİRİN" userId="7f10ce1d6aaf8c5d" providerId="LiveId" clId="{924FFA6D-F0DF-4E17-830B-0FBDC1474AA3}" dt="2019-04-02T20:34:52.856" v="727" actId="207"/>
          <ac:spMkLst>
            <pc:docMk/>
            <pc:sldMk cId="642935266" sldId="339"/>
            <ac:spMk id="57" creationId="{A867F3FF-CDFD-4FE6-8ED7-5A4B2040F3D1}"/>
          </ac:spMkLst>
        </pc:spChg>
        <pc:spChg chg="add mod">
          <ac:chgData name="Erkan ŞİRİN" userId="7f10ce1d6aaf8c5d" providerId="LiveId" clId="{924FFA6D-F0DF-4E17-830B-0FBDC1474AA3}" dt="2019-04-02T20:34:52.856" v="727" actId="207"/>
          <ac:spMkLst>
            <pc:docMk/>
            <pc:sldMk cId="642935266" sldId="339"/>
            <ac:spMk id="58" creationId="{AEFC06E9-2D33-4C85-9DE0-9953FFC3B796}"/>
          </ac:spMkLst>
        </pc:spChg>
        <pc:spChg chg="add mod">
          <ac:chgData name="Erkan ŞİRİN" userId="7f10ce1d6aaf8c5d" providerId="LiveId" clId="{924FFA6D-F0DF-4E17-830B-0FBDC1474AA3}" dt="2019-04-02T20:34:52.856" v="727" actId="207"/>
          <ac:spMkLst>
            <pc:docMk/>
            <pc:sldMk cId="642935266" sldId="339"/>
            <ac:spMk id="59" creationId="{389B0D28-58A0-4184-8186-45A395D0FE4E}"/>
          </ac:spMkLst>
        </pc:spChg>
        <pc:spChg chg="add mod">
          <ac:chgData name="Erkan ŞİRİN" userId="7f10ce1d6aaf8c5d" providerId="LiveId" clId="{924FFA6D-F0DF-4E17-830B-0FBDC1474AA3}" dt="2019-04-02T20:34:52.856" v="727" actId="207"/>
          <ac:spMkLst>
            <pc:docMk/>
            <pc:sldMk cId="642935266" sldId="339"/>
            <ac:spMk id="60" creationId="{BDABB4A8-8DD7-4031-A171-00984A3C3DD2}"/>
          </ac:spMkLst>
        </pc:spChg>
        <pc:spChg chg="add mod">
          <ac:chgData name="Erkan ŞİRİN" userId="7f10ce1d6aaf8c5d" providerId="LiveId" clId="{924FFA6D-F0DF-4E17-830B-0FBDC1474AA3}" dt="2019-04-02T20:34:52.856" v="727" actId="207"/>
          <ac:spMkLst>
            <pc:docMk/>
            <pc:sldMk cId="642935266" sldId="339"/>
            <ac:spMk id="61" creationId="{AE2E29AE-B861-4D14-96B9-B08D53A54DEA}"/>
          </ac:spMkLst>
        </pc:spChg>
        <pc:spChg chg="add mod">
          <ac:chgData name="Erkan ŞİRİN" userId="7f10ce1d6aaf8c5d" providerId="LiveId" clId="{924FFA6D-F0DF-4E17-830B-0FBDC1474AA3}" dt="2019-04-02T20:34:52.856" v="727" actId="207"/>
          <ac:spMkLst>
            <pc:docMk/>
            <pc:sldMk cId="642935266" sldId="339"/>
            <ac:spMk id="62" creationId="{221932A0-6265-47D5-A613-4532303FAE6C}"/>
          </ac:spMkLst>
        </pc:spChg>
        <pc:spChg chg="add mod">
          <ac:chgData name="Erkan ŞİRİN" userId="7f10ce1d6aaf8c5d" providerId="LiveId" clId="{924FFA6D-F0DF-4E17-830B-0FBDC1474AA3}" dt="2019-04-02T20:34:52.856" v="727" actId="207"/>
          <ac:spMkLst>
            <pc:docMk/>
            <pc:sldMk cId="642935266" sldId="339"/>
            <ac:spMk id="63" creationId="{C1146308-D827-4EAB-93D5-8539AC9BF0B4}"/>
          </ac:spMkLst>
        </pc:spChg>
        <pc:spChg chg="add mod">
          <ac:chgData name="Erkan ŞİRİN" userId="7f10ce1d6aaf8c5d" providerId="LiveId" clId="{924FFA6D-F0DF-4E17-830B-0FBDC1474AA3}" dt="2019-04-02T20:34:52.856" v="727" actId="207"/>
          <ac:spMkLst>
            <pc:docMk/>
            <pc:sldMk cId="642935266" sldId="339"/>
            <ac:spMk id="64" creationId="{925DE491-EB36-4323-B355-F32B293460E6}"/>
          </ac:spMkLst>
        </pc:spChg>
        <pc:spChg chg="add mod">
          <ac:chgData name="Erkan ŞİRİN" userId="7f10ce1d6aaf8c5d" providerId="LiveId" clId="{924FFA6D-F0DF-4E17-830B-0FBDC1474AA3}" dt="2019-04-02T20:34:52.856" v="727" actId="207"/>
          <ac:spMkLst>
            <pc:docMk/>
            <pc:sldMk cId="642935266" sldId="339"/>
            <ac:spMk id="65" creationId="{38B4C356-1401-4CCC-A01F-489AB58B7D6D}"/>
          </ac:spMkLst>
        </pc:spChg>
        <pc:spChg chg="add mod">
          <ac:chgData name="Erkan ŞİRİN" userId="7f10ce1d6aaf8c5d" providerId="LiveId" clId="{924FFA6D-F0DF-4E17-830B-0FBDC1474AA3}" dt="2019-04-02T20:34:52.856" v="727" actId="207"/>
          <ac:spMkLst>
            <pc:docMk/>
            <pc:sldMk cId="642935266" sldId="339"/>
            <ac:spMk id="66" creationId="{DC7C3212-321B-4365-A582-322C46898D51}"/>
          </ac:spMkLst>
        </pc:spChg>
        <pc:spChg chg="add mod">
          <ac:chgData name="Erkan ŞİRİN" userId="7f10ce1d6aaf8c5d" providerId="LiveId" clId="{924FFA6D-F0DF-4E17-830B-0FBDC1474AA3}" dt="2019-04-02T20:34:52.856" v="727" actId="207"/>
          <ac:spMkLst>
            <pc:docMk/>
            <pc:sldMk cId="642935266" sldId="339"/>
            <ac:spMk id="67" creationId="{D99AD270-2717-4D1C-8694-C4E82B153681}"/>
          </ac:spMkLst>
        </pc:spChg>
        <pc:spChg chg="add mod">
          <ac:chgData name="Erkan ŞİRİN" userId="7f10ce1d6aaf8c5d" providerId="LiveId" clId="{924FFA6D-F0DF-4E17-830B-0FBDC1474AA3}" dt="2019-04-02T20:34:52.856" v="727" actId="207"/>
          <ac:spMkLst>
            <pc:docMk/>
            <pc:sldMk cId="642935266" sldId="339"/>
            <ac:spMk id="68" creationId="{17ED3B4E-78D7-4EF9-B2B1-985D4B385C81}"/>
          </ac:spMkLst>
        </pc:spChg>
        <pc:spChg chg="add mod">
          <ac:chgData name="Erkan ŞİRİN" userId="7f10ce1d6aaf8c5d" providerId="LiveId" clId="{924FFA6D-F0DF-4E17-830B-0FBDC1474AA3}" dt="2019-04-02T20:34:52.856" v="727" actId="207"/>
          <ac:spMkLst>
            <pc:docMk/>
            <pc:sldMk cId="642935266" sldId="339"/>
            <ac:spMk id="69" creationId="{17D5F837-FAA2-40FA-BCCB-3802C4F3DC3C}"/>
          </ac:spMkLst>
        </pc:spChg>
        <pc:spChg chg="add mod">
          <ac:chgData name="Erkan ŞİRİN" userId="7f10ce1d6aaf8c5d" providerId="LiveId" clId="{924FFA6D-F0DF-4E17-830B-0FBDC1474AA3}" dt="2019-04-02T20:34:52.856" v="727" actId="207"/>
          <ac:spMkLst>
            <pc:docMk/>
            <pc:sldMk cId="642935266" sldId="339"/>
            <ac:spMk id="70" creationId="{F72AFDFC-A53B-4C14-AF05-62ED1F5DC8BF}"/>
          </ac:spMkLst>
        </pc:spChg>
        <pc:spChg chg="add mod">
          <ac:chgData name="Erkan ŞİRİN" userId="7f10ce1d6aaf8c5d" providerId="LiveId" clId="{924FFA6D-F0DF-4E17-830B-0FBDC1474AA3}" dt="2019-04-02T20:34:52.856" v="727" actId="207"/>
          <ac:spMkLst>
            <pc:docMk/>
            <pc:sldMk cId="642935266" sldId="339"/>
            <ac:spMk id="71" creationId="{368984D7-E4F8-4B1E-A56B-8733DFFCED5A}"/>
          </ac:spMkLst>
        </pc:spChg>
        <pc:spChg chg="add mod">
          <ac:chgData name="Erkan ŞİRİN" userId="7f10ce1d6aaf8c5d" providerId="LiveId" clId="{924FFA6D-F0DF-4E17-830B-0FBDC1474AA3}" dt="2019-04-02T20:34:52.856" v="727" actId="207"/>
          <ac:spMkLst>
            <pc:docMk/>
            <pc:sldMk cId="642935266" sldId="339"/>
            <ac:spMk id="72" creationId="{6292F0F2-D564-44E1-9E96-653C3CE822E3}"/>
          </ac:spMkLst>
        </pc:spChg>
        <pc:spChg chg="add mod">
          <ac:chgData name="Erkan ŞİRİN" userId="7f10ce1d6aaf8c5d" providerId="LiveId" clId="{924FFA6D-F0DF-4E17-830B-0FBDC1474AA3}" dt="2019-04-02T20:34:52.856" v="727" actId="207"/>
          <ac:spMkLst>
            <pc:docMk/>
            <pc:sldMk cId="642935266" sldId="339"/>
            <ac:spMk id="73" creationId="{205BB42B-1BCD-4187-9CB3-A29F1EA5751D}"/>
          </ac:spMkLst>
        </pc:spChg>
        <pc:spChg chg="add mod">
          <ac:chgData name="Erkan ŞİRİN" userId="7f10ce1d6aaf8c5d" providerId="LiveId" clId="{924FFA6D-F0DF-4E17-830B-0FBDC1474AA3}" dt="2019-04-02T20:34:52.856" v="727" actId="207"/>
          <ac:spMkLst>
            <pc:docMk/>
            <pc:sldMk cId="642935266" sldId="339"/>
            <ac:spMk id="74" creationId="{48E6257D-8F94-4B3D-B3D8-3F271CEBEF63}"/>
          </ac:spMkLst>
        </pc:spChg>
        <pc:spChg chg="add mod">
          <ac:chgData name="Erkan ŞİRİN" userId="7f10ce1d6aaf8c5d" providerId="LiveId" clId="{924FFA6D-F0DF-4E17-830B-0FBDC1474AA3}" dt="2019-04-02T20:34:52.856" v="727" actId="207"/>
          <ac:spMkLst>
            <pc:docMk/>
            <pc:sldMk cId="642935266" sldId="339"/>
            <ac:spMk id="75" creationId="{8129CB12-B942-4B64-ABC4-8CD467022064}"/>
          </ac:spMkLst>
        </pc:spChg>
        <pc:spChg chg="add mod">
          <ac:chgData name="Erkan ŞİRİN" userId="7f10ce1d6aaf8c5d" providerId="LiveId" clId="{924FFA6D-F0DF-4E17-830B-0FBDC1474AA3}" dt="2019-04-02T20:34:52.856" v="727" actId="207"/>
          <ac:spMkLst>
            <pc:docMk/>
            <pc:sldMk cId="642935266" sldId="339"/>
            <ac:spMk id="76" creationId="{7B350EDB-12F7-44F4-99AD-1F25FEC0FEBD}"/>
          </ac:spMkLst>
        </pc:spChg>
        <pc:spChg chg="add mod">
          <ac:chgData name="Erkan ŞİRİN" userId="7f10ce1d6aaf8c5d" providerId="LiveId" clId="{924FFA6D-F0DF-4E17-830B-0FBDC1474AA3}" dt="2019-04-02T20:34:52.856" v="727" actId="207"/>
          <ac:spMkLst>
            <pc:docMk/>
            <pc:sldMk cId="642935266" sldId="339"/>
            <ac:spMk id="77" creationId="{668F0936-3B65-4582-B312-21CD2F385829}"/>
          </ac:spMkLst>
        </pc:spChg>
        <pc:spChg chg="add mod">
          <ac:chgData name="Erkan ŞİRİN" userId="7f10ce1d6aaf8c5d" providerId="LiveId" clId="{924FFA6D-F0DF-4E17-830B-0FBDC1474AA3}" dt="2019-04-02T20:34:52.856" v="727" actId="207"/>
          <ac:spMkLst>
            <pc:docMk/>
            <pc:sldMk cId="642935266" sldId="339"/>
            <ac:spMk id="78" creationId="{B35E94AE-8B43-42D1-8FC5-8FA1C021EA45}"/>
          </ac:spMkLst>
        </pc:spChg>
        <pc:spChg chg="add mod">
          <ac:chgData name="Erkan ŞİRİN" userId="7f10ce1d6aaf8c5d" providerId="LiveId" clId="{924FFA6D-F0DF-4E17-830B-0FBDC1474AA3}" dt="2019-04-02T20:34:52.856" v="727" actId="207"/>
          <ac:spMkLst>
            <pc:docMk/>
            <pc:sldMk cId="642935266" sldId="339"/>
            <ac:spMk id="79" creationId="{F67EA253-1C1D-4188-BA16-26B60471CE18}"/>
          </ac:spMkLst>
        </pc:spChg>
        <pc:spChg chg="add mod">
          <ac:chgData name="Erkan ŞİRİN" userId="7f10ce1d6aaf8c5d" providerId="LiveId" clId="{924FFA6D-F0DF-4E17-830B-0FBDC1474AA3}" dt="2019-04-02T20:34:52.856" v="727" actId="207"/>
          <ac:spMkLst>
            <pc:docMk/>
            <pc:sldMk cId="642935266" sldId="339"/>
            <ac:spMk id="80" creationId="{D491B90F-8512-4289-B20E-9049C2F7E295}"/>
          </ac:spMkLst>
        </pc:spChg>
        <pc:spChg chg="add mod">
          <ac:chgData name="Erkan ŞİRİN" userId="7f10ce1d6aaf8c5d" providerId="LiveId" clId="{924FFA6D-F0DF-4E17-830B-0FBDC1474AA3}" dt="2019-04-02T20:34:52.856" v="727" actId="207"/>
          <ac:spMkLst>
            <pc:docMk/>
            <pc:sldMk cId="642935266" sldId="339"/>
            <ac:spMk id="81" creationId="{9FD90A1A-D1C3-4683-8A74-058DCF3A6190}"/>
          </ac:spMkLst>
        </pc:spChg>
        <pc:spChg chg="add mod">
          <ac:chgData name="Erkan ŞİRİN" userId="7f10ce1d6aaf8c5d" providerId="LiveId" clId="{924FFA6D-F0DF-4E17-830B-0FBDC1474AA3}" dt="2019-04-02T20:34:52.856" v="727" actId="207"/>
          <ac:spMkLst>
            <pc:docMk/>
            <pc:sldMk cId="642935266" sldId="339"/>
            <ac:spMk id="82" creationId="{C8251DBE-1644-4CFE-99C0-EC7AF39154A4}"/>
          </ac:spMkLst>
        </pc:spChg>
        <pc:spChg chg="add mod">
          <ac:chgData name="Erkan ŞİRİN" userId="7f10ce1d6aaf8c5d" providerId="LiveId" clId="{924FFA6D-F0DF-4E17-830B-0FBDC1474AA3}" dt="2019-04-02T20:34:52.856" v="727" actId="207"/>
          <ac:spMkLst>
            <pc:docMk/>
            <pc:sldMk cId="642935266" sldId="339"/>
            <ac:spMk id="83" creationId="{75ABAC73-5136-413F-87D3-0FDF3927AB03}"/>
          </ac:spMkLst>
        </pc:spChg>
        <pc:spChg chg="add mod">
          <ac:chgData name="Erkan ŞİRİN" userId="7f10ce1d6aaf8c5d" providerId="LiveId" clId="{924FFA6D-F0DF-4E17-830B-0FBDC1474AA3}" dt="2019-04-02T20:34:52.856" v="727" actId="207"/>
          <ac:spMkLst>
            <pc:docMk/>
            <pc:sldMk cId="642935266" sldId="339"/>
            <ac:spMk id="84" creationId="{296E7D9F-7EBC-47E8-B66F-15DAF7AA4EE6}"/>
          </ac:spMkLst>
        </pc:spChg>
        <pc:spChg chg="add mod">
          <ac:chgData name="Erkan ŞİRİN" userId="7f10ce1d6aaf8c5d" providerId="LiveId" clId="{924FFA6D-F0DF-4E17-830B-0FBDC1474AA3}" dt="2019-04-02T20:34:52.856" v="727" actId="207"/>
          <ac:spMkLst>
            <pc:docMk/>
            <pc:sldMk cId="642935266" sldId="339"/>
            <ac:spMk id="85" creationId="{33CF6E7D-51FA-41F1-88F6-48C613EAFFC3}"/>
          </ac:spMkLst>
        </pc:spChg>
        <pc:spChg chg="add mod">
          <ac:chgData name="Erkan ŞİRİN" userId="7f10ce1d6aaf8c5d" providerId="LiveId" clId="{924FFA6D-F0DF-4E17-830B-0FBDC1474AA3}" dt="2019-04-02T20:34:44.661" v="726" actId="1035"/>
          <ac:spMkLst>
            <pc:docMk/>
            <pc:sldMk cId="642935266" sldId="339"/>
            <ac:spMk id="88" creationId="{6FE9F5A6-ADD8-41CF-A13B-247CF3D121FA}"/>
          </ac:spMkLst>
        </pc:spChg>
        <pc:spChg chg="add mod">
          <ac:chgData name="Erkan ŞİRİN" userId="7f10ce1d6aaf8c5d" providerId="LiveId" clId="{924FFA6D-F0DF-4E17-830B-0FBDC1474AA3}" dt="2019-04-02T20:34:44.661" v="726" actId="1035"/>
          <ac:spMkLst>
            <pc:docMk/>
            <pc:sldMk cId="642935266" sldId="339"/>
            <ac:spMk id="89" creationId="{625E4814-A113-4008-80E1-33DC3648834C}"/>
          </ac:spMkLst>
        </pc:spChg>
        <pc:spChg chg="add mod">
          <ac:chgData name="Erkan ŞİRİN" userId="7f10ce1d6aaf8c5d" providerId="LiveId" clId="{924FFA6D-F0DF-4E17-830B-0FBDC1474AA3}" dt="2019-04-02T20:34:44.661" v="726" actId="1035"/>
          <ac:spMkLst>
            <pc:docMk/>
            <pc:sldMk cId="642935266" sldId="339"/>
            <ac:spMk id="90" creationId="{983621B7-C93D-4604-8D0A-C77EA6F1CE70}"/>
          </ac:spMkLst>
        </pc:spChg>
        <pc:spChg chg="add mod">
          <ac:chgData name="Erkan ŞİRİN" userId="7f10ce1d6aaf8c5d" providerId="LiveId" clId="{924FFA6D-F0DF-4E17-830B-0FBDC1474AA3}" dt="2019-04-02T20:34:44.661" v="726" actId="1035"/>
          <ac:spMkLst>
            <pc:docMk/>
            <pc:sldMk cId="642935266" sldId="339"/>
            <ac:spMk id="91" creationId="{05EED856-CFCA-401D-9342-76FF1D56618D}"/>
          </ac:spMkLst>
        </pc:spChg>
        <pc:spChg chg="add mod">
          <ac:chgData name="Erkan ŞİRİN" userId="7f10ce1d6aaf8c5d" providerId="LiveId" clId="{924FFA6D-F0DF-4E17-830B-0FBDC1474AA3}" dt="2019-04-02T20:34:44.661" v="726" actId="1035"/>
          <ac:spMkLst>
            <pc:docMk/>
            <pc:sldMk cId="642935266" sldId="339"/>
            <ac:spMk id="92" creationId="{316FDE80-E056-40C4-B141-E2E6A208B9B8}"/>
          </ac:spMkLst>
        </pc:spChg>
        <pc:spChg chg="add mod">
          <ac:chgData name="Erkan ŞİRİN" userId="7f10ce1d6aaf8c5d" providerId="LiveId" clId="{924FFA6D-F0DF-4E17-830B-0FBDC1474AA3}" dt="2019-04-02T20:34:44.661" v="726" actId="1035"/>
          <ac:spMkLst>
            <pc:docMk/>
            <pc:sldMk cId="642935266" sldId="339"/>
            <ac:spMk id="93" creationId="{B1160135-3B60-406C-BF7B-A2CEEE0B2BEB}"/>
          </ac:spMkLst>
        </pc:spChg>
        <pc:spChg chg="add mod">
          <ac:chgData name="Erkan ŞİRİN" userId="7f10ce1d6aaf8c5d" providerId="LiveId" clId="{924FFA6D-F0DF-4E17-830B-0FBDC1474AA3}" dt="2019-04-02T20:34:44.661" v="726" actId="1035"/>
          <ac:spMkLst>
            <pc:docMk/>
            <pc:sldMk cId="642935266" sldId="339"/>
            <ac:spMk id="94" creationId="{9221DB03-BA9B-402F-A172-C3292E8C1F1E}"/>
          </ac:spMkLst>
        </pc:spChg>
        <pc:spChg chg="add mod">
          <ac:chgData name="Erkan ŞİRİN" userId="7f10ce1d6aaf8c5d" providerId="LiveId" clId="{924FFA6D-F0DF-4E17-830B-0FBDC1474AA3}" dt="2019-04-02T20:34:44.661" v="726" actId="1035"/>
          <ac:spMkLst>
            <pc:docMk/>
            <pc:sldMk cId="642935266" sldId="339"/>
            <ac:spMk id="95" creationId="{C4B9181E-AA5A-40F1-917F-0607655E6596}"/>
          </ac:spMkLst>
        </pc:spChg>
        <pc:spChg chg="add mod">
          <ac:chgData name="Erkan ŞİRİN" userId="7f10ce1d6aaf8c5d" providerId="LiveId" clId="{924FFA6D-F0DF-4E17-830B-0FBDC1474AA3}" dt="2019-04-02T20:34:44.661" v="726" actId="1035"/>
          <ac:spMkLst>
            <pc:docMk/>
            <pc:sldMk cId="642935266" sldId="339"/>
            <ac:spMk id="96" creationId="{95A7D758-0CE3-4BB7-B3D0-45D3316203C4}"/>
          </ac:spMkLst>
        </pc:spChg>
        <pc:spChg chg="add mod">
          <ac:chgData name="Erkan ŞİRİN" userId="7f10ce1d6aaf8c5d" providerId="LiveId" clId="{924FFA6D-F0DF-4E17-830B-0FBDC1474AA3}" dt="2019-04-02T20:34:44.661" v="726" actId="1035"/>
          <ac:spMkLst>
            <pc:docMk/>
            <pc:sldMk cId="642935266" sldId="339"/>
            <ac:spMk id="97" creationId="{12C826C6-7D7A-48C5-AC44-E8E352F74B37}"/>
          </ac:spMkLst>
        </pc:spChg>
        <pc:spChg chg="add mod">
          <ac:chgData name="Erkan ŞİRİN" userId="7f10ce1d6aaf8c5d" providerId="LiveId" clId="{924FFA6D-F0DF-4E17-830B-0FBDC1474AA3}" dt="2019-04-02T20:34:44.661" v="726" actId="1035"/>
          <ac:spMkLst>
            <pc:docMk/>
            <pc:sldMk cId="642935266" sldId="339"/>
            <ac:spMk id="98" creationId="{078E2C0F-A861-464C-851F-DD4E416F62D1}"/>
          </ac:spMkLst>
        </pc:spChg>
        <pc:spChg chg="add mod">
          <ac:chgData name="Erkan ŞİRİN" userId="7f10ce1d6aaf8c5d" providerId="LiveId" clId="{924FFA6D-F0DF-4E17-830B-0FBDC1474AA3}" dt="2019-04-02T20:34:44.661" v="726" actId="1035"/>
          <ac:spMkLst>
            <pc:docMk/>
            <pc:sldMk cId="642935266" sldId="339"/>
            <ac:spMk id="99" creationId="{178728F3-BF62-461D-9311-51C506DF0FF5}"/>
          </ac:spMkLst>
        </pc:spChg>
        <pc:spChg chg="add mod">
          <ac:chgData name="Erkan ŞİRİN" userId="7f10ce1d6aaf8c5d" providerId="LiveId" clId="{924FFA6D-F0DF-4E17-830B-0FBDC1474AA3}" dt="2019-04-02T20:34:44.661" v="726" actId="1035"/>
          <ac:spMkLst>
            <pc:docMk/>
            <pc:sldMk cId="642935266" sldId="339"/>
            <ac:spMk id="100" creationId="{31DDAD2B-E96A-406D-8790-C4994878316E}"/>
          </ac:spMkLst>
        </pc:spChg>
        <pc:spChg chg="add mod">
          <ac:chgData name="Erkan ŞİRİN" userId="7f10ce1d6aaf8c5d" providerId="LiveId" clId="{924FFA6D-F0DF-4E17-830B-0FBDC1474AA3}" dt="2019-04-02T20:34:44.661" v="726" actId="1035"/>
          <ac:spMkLst>
            <pc:docMk/>
            <pc:sldMk cId="642935266" sldId="339"/>
            <ac:spMk id="101" creationId="{3A103307-8FCB-4B46-B4B2-BCCC9AECF52C}"/>
          </ac:spMkLst>
        </pc:spChg>
        <pc:spChg chg="add mod">
          <ac:chgData name="Erkan ŞİRİN" userId="7f10ce1d6aaf8c5d" providerId="LiveId" clId="{924FFA6D-F0DF-4E17-830B-0FBDC1474AA3}" dt="2019-04-02T20:34:44.661" v="726" actId="1035"/>
          <ac:spMkLst>
            <pc:docMk/>
            <pc:sldMk cId="642935266" sldId="339"/>
            <ac:spMk id="102" creationId="{B9EB5426-B4E9-4D58-BF80-FE590211DC46}"/>
          </ac:spMkLst>
        </pc:spChg>
        <pc:spChg chg="add mod">
          <ac:chgData name="Erkan ŞİRİN" userId="7f10ce1d6aaf8c5d" providerId="LiveId" clId="{924FFA6D-F0DF-4E17-830B-0FBDC1474AA3}" dt="2019-04-02T20:34:44.661" v="726" actId="1035"/>
          <ac:spMkLst>
            <pc:docMk/>
            <pc:sldMk cId="642935266" sldId="339"/>
            <ac:spMk id="103" creationId="{0A13D53B-B50E-4715-9490-8414AE164054}"/>
          </ac:spMkLst>
        </pc:spChg>
        <pc:spChg chg="add mod">
          <ac:chgData name="Erkan ŞİRİN" userId="7f10ce1d6aaf8c5d" providerId="LiveId" clId="{924FFA6D-F0DF-4E17-830B-0FBDC1474AA3}" dt="2019-04-02T20:34:44.661" v="726" actId="1035"/>
          <ac:spMkLst>
            <pc:docMk/>
            <pc:sldMk cId="642935266" sldId="339"/>
            <ac:spMk id="104" creationId="{5F7926E9-FED5-4A62-8092-0F4EA02B0032}"/>
          </ac:spMkLst>
        </pc:spChg>
        <pc:spChg chg="add mod">
          <ac:chgData name="Erkan ŞİRİN" userId="7f10ce1d6aaf8c5d" providerId="LiveId" clId="{924FFA6D-F0DF-4E17-830B-0FBDC1474AA3}" dt="2019-04-02T20:34:44.661" v="726" actId="1035"/>
          <ac:spMkLst>
            <pc:docMk/>
            <pc:sldMk cId="642935266" sldId="339"/>
            <ac:spMk id="105" creationId="{FCB1FBD3-0595-431B-BFFE-6AED480820AF}"/>
          </ac:spMkLst>
        </pc:spChg>
        <pc:spChg chg="add mod">
          <ac:chgData name="Erkan ŞİRİN" userId="7f10ce1d6aaf8c5d" providerId="LiveId" clId="{924FFA6D-F0DF-4E17-830B-0FBDC1474AA3}" dt="2019-04-02T20:34:44.661" v="726" actId="1035"/>
          <ac:spMkLst>
            <pc:docMk/>
            <pc:sldMk cId="642935266" sldId="339"/>
            <ac:spMk id="106" creationId="{E71D4EA2-1001-446A-B398-36D0C02DEA44}"/>
          </ac:spMkLst>
        </pc:spChg>
        <pc:spChg chg="add mod">
          <ac:chgData name="Erkan ŞİRİN" userId="7f10ce1d6aaf8c5d" providerId="LiveId" clId="{924FFA6D-F0DF-4E17-830B-0FBDC1474AA3}" dt="2019-04-02T20:34:44.661" v="726" actId="1035"/>
          <ac:spMkLst>
            <pc:docMk/>
            <pc:sldMk cId="642935266" sldId="339"/>
            <ac:spMk id="107" creationId="{9C96E695-2411-4ADE-93AC-8841AA0A8F98}"/>
          </ac:spMkLst>
        </pc:spChg>
        <pc:spChg chg="add mod">
          <ac:chgData name="Erkan ŞİRİN" userId="7f10ce1d6aaf8c5d" providerId="LiveId" clId="{924FFA6D-F0DF-4E17-830B-0FBDC1474AA3}" dt="2019-04-02T20:34:44.661" v="726" actId="1035"/>
          <ac:spMkLst>
            <pc:docMk/>
            <pc:sldMk cId="642935266" sldId="339"/>
            <ac:spMk id="108" creationId="{226BB272-1553-4531-B6E6-610A4B481703}"/>
          </ac:spMkLst>
        </pc:spChg>
        <pc:spChg chg="add mod">
          <ac:chgData name="Erkan ŞİRİN" userId="7f10ce1d6aaf8c5d" providerId="LiveId" clId="{924FFA6D-F0DF-4E17-830B-0FBDC1474AA3}" dt="2019-04-02T20:34:44.661" v="726" actId="1035"/>
          <ac:spMkLst>
            <pc:docMk/>
            <pc:sldMk cId="642935266" sldId="339"/>
            <ac:spMk id="109" creationId="{7781C2B4-3560-4684-8CA6-91EE677A9B3E}"/>
          </ac:spMkLst>
        </pc:spChg>
        <pc:spChg chg="add mod">
          <ac:chgData name="Erkan ŞİRİN" userId="7f10ce1d6aaf8c5d" providerId="LiveId" clId="{924FFA6D-F0DF-4E17-830B-0FBDC1474AA3}" dt="2019-04-02T20:34:44.661" v="726" actId="1035"/>
          <ac:spMkLst>
            <pc:docMk/>
            <pc:sldMk cId="642935266" sldId="339"/>
            <ac:spMk id="110" creationId="{F4E44E3C-4E8F-47B0-9D87-A07EE7DEC526}"/>
          </ac:spMkLst>
        </pc:spChg>
        <pc:spChg chg="add mod">
          <ac:chgData name="Erkan ŞİRİN" userId="7f10ce1d6aaf8c5d" providerId="LiveId" clId="{924FFA6D-F0DF-4E17-830B-0FBDC1474AA3}" dt="2019-04-02T20:34:44.661" v="726" actId="1035"/>
          <ac:spMkLst>
            <pc:docMk/>
            <pc:sldMk cId="642935266" sldId="339"/>
            <ac:spMk id="111" creationId="{BE29CF40-3BCA-42CE-9D0B-873BB95FD9E7}"/>
          </ac:spMkLst>
        </pc:spChg>
        <pc:spChg chg="add mod">
          <ac:chgData name="Erkan ŞİRİN" userId="7f10ce1d6aaf8c5d" providerId="LiveId" clId="{924FFA6D-F0DF-4E17-830B-0FBDC1474AA3}" dt="2019-04-02T20:34:44.661" v="726" actId="1035"/>
          <ac:spMkLst>
            <pc:docMk/>
            <pc:sldMk cId="642935266" sldId="339"/>
            <ac:spMk id="112" creationId="{17FA3150-14D3-4D28-830E-A87E922E1E0A}"/>
          </ac:spMkLst>
        </pc:spChg>
        <pc:spChg chg="add mod">
          <ac:chgData name="Erkan ŞİRİN" userId="7f10ce1d6aaf8c5d" providerId="LiveId" clId="{924FFA6D-F0DF-4E17-830B-0FBDC1474AA3}" dt="2019-04-02T20:34:44.661" v="726" actId="1035"/>
          <ac:spMkLst>
            <pc:docMk/>
            <pc:sldMk cId="642935266" sldId="339"/>
            <ac:spMk id="113" creationId="{A08D0565-6A9F-4E56-B52B-B2131C06FCBF}"/>
          </ac:spMkLst>
        </pc:spChg>
        <pc:spChg chg="add mod">
          <ac:chgData name="Erkan ŞİRİN" userId="7f10ce1d6aaf8c5d" providerId="LiveId" clId="{924FFA6D-F0DF-4E17-830B-0FBDC1474AA3}" dt="2019-04-02T20:34:44.661" v="726" actId="1035"/>
          <ac:spMkLst>
            <pc:docMk/>
            <pc:sldMk cId="642935266" sldId="339"/>
            <ac:spMk id="114" creationId="{F9C91D25-A8CC-46CE-BF2B-992E277565BB}"/>
          </ac:spMkLst>
        </pc:spChg>
        <pc:spChg chg="add mod">
          <ac:chgData name="Erkan ŞİRİN" userId="7f10ce1d6aaf8c5d" providerId="LiveId" clId="{924FFA6D-F0DF-4E17-830B-0FBDC1474AA3}" dt="2019-04-02T20:34:44.661" v="726" actId="1035"/>
          <ac:spMkLst>
            <pc:docMk/>
            <pc:sldMk cId="642935266" sldId="339"/>
            <ac:spMk id="115" creationId="{A5CAE718-8C09-4E59-8B1E-F6FD237FB778}"/>
          </ac:spMkLst>
        </pc:spChg>
        <pc:spChg chg="add mod">
          <ac:chgData name="Erkan ŞİRİN" userId="7f10ce1d6aaf8c5d" providerId="LiveId" clId="{924FFA6D-F0DF-4E17-830B-0FBDC1474AA3}" dt="2019-04-02T20:34:44.661" v="726" actId="1035"/>
          <ac:spMkLst>
            <pc:docMk/>
            <pc:sldMk cId="642935266" sldId="339"/>
            <ac:spMk id="116" creationId="{F9E3C1C4-8CC8-46F9-951D-8137B93DBCCC}"/>
          </ac:spMkLst>
        </pc:spChg>
        <pc:spChg chg="add mod">
          <ac:chgData name="Erkan ŞİRİN" userId="7f10ce1d6aaf8c5d" providerId="LiveId" clId="{924FFA6D-F0DF-4E17-830B-0FBDC1474AA3}" dt="2019-04-02T20:34:44.661" v="726" actId="1035"/>
          <ac:spMkLst>
            <pc:docMk/>
            <pc:sldMk cId="642935266" sldId="339"/>
            <ac:spMk id="117" creationId="{059E50BF-A706-4016-A3DD-1F8D4A7F3377}"/>
          </ac:spMkLst>
        </pc:spChg>
        <pc:spChg chg="add mod">
          <ac:chgData name="Erkan ŞİRİN" userId="7f10ce1d6aaf8c5d" providerId="LiveId" clId="{924FFA6D-F0DF-4E17-830B-0FBDC1474AA3}" dt="2019-04-02T20:34:44.661" v="726" actId="1035"/>
          <ac:spMkLst>
            <pc:docMk/>
            <pc:sldMk cId="642935266" sldId="339"/>
            <ac:spMk id="118" creationId="{1A8B9892-8571-462B-9F3F-ECE4D1160C69}"/>
          </ac:spMkLst>
        </pc:spChg>
        <pc:spChg chg="add mod">
          <ac:chgData name="Erkan ŞİRİN" userId="7f10ce1d6aaf8c5d" providerId="LiveId" clId="{924FFA6D-F0DF-4E17-830B-0FBDC1474AA3}" dt="2019-04-02T20:34:44.661" v="726" actId="1035"/>
          <ac:spMkLst>
            <pc:docMk/>
            <pc:sldMk cId="642935266" sldId="339"/>
            <ac:spMk id="119" creationId="{9AEA7A05-BEB6-412C-935D-D0249F1A3FCC}"/>
          </ac:spMkLst>
        </pc:spChg>
        <pc:spChg chg="add mod">
          <ac:chgData name="Erkan ŞİRİN" userId="7f10ce1d6aaf8c5d" providerId="LiveId" clId="{924FFA6D-F0DF-4E17-830B-0FBDC1474AA3}" dt="2019-04-02T20:34:44.661" v="726" actId="1035"/>
          <ac:spMkLst>
            <pc:docMk/>
            <pc:sldMk cId="642935266" sldId="339"/>
            <ac:spMk id="120" creationId="{9114081F-51BE-4CB2-A901-00DF8B87E4C1}"/>
          </ac:spMkLst>
        </pc:spChg>
        <pc:spChg chg="add mod">
          <ac:chgData name="Erkan ŞİRİN" userId="7f10ce1d6aaf8c5d" providerId="LiveId" clId="{924FFA6D-F0DF-4E17-830B-0FBDC1474AA3}" dt="2019-04-02T20:34:44.661" v="726" actId="1035"/>
          <ac:spMkLst>
            <pc:docMk/>
            <pc:sldMk cId="642935266" sldId="339"/>
            <ac:spMk id="121" creationId="{3277000E-FF6B-4D43-9229-803B1E20F4E9}"/>
          </ac:spMkLst>
        </pc:spChg>
        <pc:spChg chg="add mod">
          <ac:chgData name="Erkan ŞİRİN" userId="7f10ce1d6aaf8c5d" providerId="LiveId" clId="{924FFA6D-F0DF-4E17-830B-0FBDC1474AA3}" dt="2019-04-02T20:34:44.661" v="726" actId="1035"/>
          <ac:spMkLst>
            <pc:docMk/>
            <pc:sldMk cId="642935266" sldId="339"/>
            <ac:spMk id="122" creationId="{10F1DE24-9DBE-4CE5-81D3-E4138399C18D}"/>
          </ac:spMkLst>
        </pc:spChg>
        <pc:spChg chg="add mod">
          <ac:chgData name="Erkan ŞİRİN" userId="7f10ce1d6aaf8c5d" providerId="LiveId" clId="{924FFA6D-F0DF-4E17-830B-0FBDC1474AA3}" dt="2019-04-02T20:34:44.661" v="726" actId="1035"/>
          <ac:spMkLst>
            <pc:docMk/>
            <pc:sldMk cId="642935266" sldId="339"/>
            <ac:spMk id="123" creationId="{85CBE15A-407C-4863-BD00-2594333199FF}"/>
          </ac:spMkLst>
        </pc:spChg>
        <pc:spChg chg="add mod">
          <ac:chgData name="Erkan ŞİRİN" userId="7f10ce1d6aaf8c5d" providerId="LiveId" clId="{924FFA6D-F0DF-4E17-830B-0FBDC1474AA3}" dt="2019-04-02T20:34:44.661" v="726" actId="1035"/>
          <ac:spMkLst>
            <pc:docMk/>
            <pc:sldMk cId="642935266" sldId="339"/>
            <ac:spMk id="124" creationId="{8A1B0B4A-D9BB-4D21-AB39-D21B1F606579}"/>
          </ac:spMkLst>
        </pc:spChg>
        <pc:spChg chg="add mod">
          <ac:chgData name="Erkan ŞİRİN" userId="7f10ce1d6aaf8c5d" providerId="LiveId" clId="{924FFA6D-F0DF-4E17-830B-0FBDC1474AA3}" dt="2019-04-02T20:34:44.661" v="726" actId="1035"/>
          <ac:spMkLst>
            <pc:docMk/>
            <pc:sldMk cId="642935266" sldId="339"/>
            <ac:spMk id="125" creationId="{467E23F7-613C-403E-95DD-1BB29CA720ED}"/>
          </ac:spMkLst>
        </pc:spChg>
        <pc:spChg chg="add mod">
          <ac:chgData name="Erkan ŞİRİN" userId="7f10ce1d6aaf8c5d" providerId="LiveId" clId="{924FFA6D-F0DF-4E17-830B-0FBDC1474AA3}" dt="2019-04-02T20:34:44.661" v="726" actId="1035"/>
          <ac:spMkLst>
            <pc:docMk/>
            <pc:sldMk cId="642935266" sldId="339"/>
            <ac:spMk id="126" creationId="{7DA2703D-AB20-4D66-A567-68F318221F5E}"/>
          </ac:spMkLst>
        </pc:spChg>
        <pc:spChg chg="add mod">
          <ac:chgData name="Erkan ŞİRİN" userId="7f10ce1d6aaf8c5d" providerId="LiveId" clId="{924FFA6D-F0DF-4E17-830B-0FBDC1474AA3}" dt="2019-04-02T20:34:44.661" v="726" actId="1035"/>
          <ac:spMkLst>
            <pc:docMk/>
            <pc:sldMk cId="642935266" sldId="339"/>
            <ac:spMk id="127" creationId="{86354DCC-82DB-4645-83E0-92EFE671F517}"/>
          </ac:spMkLst>
        </pc:spChg>
        <pc:spChg chg="add mod">
          <ac:chgData name="Erkan ŞİRİN" userId="7f10ce1d6aaf8c5d" providerId="LiveId" clId="{924FFA6D-F0DF-4E17-830B-0FBDC1474AA3}" dt="2019-04-02T20:34:44.661" v="726" actId="1035"/>
          <ac:spMkLst>
            <pc:docMk/>
            <pc:sldMk cId="642935266" sldId="339"/>
            <ac:spMk id="128" creationId="{85385231-6320-41B8-8D19-D7729AC66A7F}"/>
          </ac:spMkLst>
        </pc:spChg>
        <pc:spChg chg="add mod">
          <ac:chgData name="Erkan ŞİRİN" userId="7f10ce1d6aaf8c5d" providerId="LiveId" clId="{924FFA6D-F0DF-4E17-830B-0FBDC1474AA3}" dt="2019-04-02T20:34:44.661" v="726" actId="1035"/>
          <ac:spMkLst>
            <pc:docMk/>
            <pc:sldMk cId="642935266" sldId="339"/>
            <ac:spMk id="129" creationId="{6FB8ECD3-91DA-47A7-8570-A2499E969A8C}"/>
          </ac:spMkLst>
        </pc:spChg>
        <pc:spChg chg="add mod">
          <ac:chgData name="Erkan ŞİRİN" userId="7f10ce1d6aaf8c5d" providerId="LiveId" clId="{924FFA6D-F0DF-4E17-830B-0FBDC1474AA3}" dt="2019-04-02T20:34:44.661" v="726" actId="1035"/>
          <ac:spMkLst>
            <pc:docMk/>
            <pc:sldMk cId="642935266" sldId="339"/>
            <ac:spMk id="130" creationId="{3CFAD7B5-70A4-405D-A46A-6993DD125B39}"/>
          </ac:spMkLst>
        </pc:spChg>
        <pc:spChg chg="add mod">
          <ac:chgData name="Erkan ŞİRİN" userId="7f10ce1d6aaf8c5d" providerId="LiveId" clId="{924FFA6D-F0DF-4E17-830B-0FBDC1474AA3}" dt="2019-04-02T20:34:44.661" v="726" actId="1035"/>
          <ac:spMkLst>
            <pc:docMk/>
            <pc:sldMk cId="642935266" sldId="339"/>
            <ac:spMk id="131" creationId="{A1F9B52C-9DFE-47A8-9AE1-82E5AFE61815}"/>
          </ac:spMkLst>
        </pc:spChg>
        <pc:spChg chg="add mod">
          <ac:chgData name="Erkan ŞİRİN" userId="7f10ce1d6aaf8c5d" providerId="LiveId" clId="{924FFA6D-F0DF-4E17-830B-0FBDC1474AA3}" dt="2019-04-02T20:34:44.661" v="726" actId="1035"/>
          <ac:spMkLst>
            <pc:docMk/>
            <pc:sldMk cId="642935266" sldId="339"/>
            <ac:spMk id="132" creationId="{5579C5F4-E2E3-45A0-B6DB-ED42E9D206E6}"/>
          </ac:spMkLst>
        </pc:spChg>
        <pc:spChg chg="add mod">
          <ac:chgData name="Erkan ŞİRİN" userId="7f10ce1d6aaf8c5d" providerId="LiveId" clId="{924FFA6D-F0DF-4E17-830B-0FBDC1474AA3}" dt="2019-04-02T20:34:44.661" v="726" actId="1035"/>
          <ac:spMkLst>
            <pc:docMk/>
            <pc:sldMk cId="642935266" sldId="339"/>
            <ac:spMk id="133" creationId="{31E16A5E-99CC-4905-A94E-A8C46F017D67}"/>
          </ac:spMkLst>
        </pc:spChg>
        <pc:spChg chg="add mod">
          <ac:chgData name="Erkan ŞİRİN" userId="7f10ce1d6aaf8c5d" providerId="LiveId" clId="{924FFA6D-F0DF-4E17-830B-0FBDC1474AA3}" dt="2019-04-02T20:34:44.661" v="726" actId="1035"/>
          <ac:spMkLst>
            <pc:docMk/>
            <pc:sldMk cId="642935266" sldId="339"/>
            <ac:spMk id="134" creationId="{F0E97854-0E44-4459-A1E1-A63D2C939262}"/>
          </ac:spMkLst>
        </pc:spChg>
        <pc:spChg chg="add mod">
          <ac:chgData name="Erkan ŞİRİN" userId="7f10ce1d6aaf8c5d" providerId="LiveId" clId="{924FFA6D-F0DF-4E17-830B-0FBDC1474AA3}" dt="2019-04-02T20:34:44.661" v="726" actId="1035"/>
          <ac:spMkLst>
            <pc:docMk/>
            <pc:sldMk cId="642935266" sldId="339"/>
            <ac:spMk id="135" creationId="{C4A29E50-3218-4A86-96B5-3BFB5C963564}"/>
          </ac:spMkLst>
        </pc:spChg>
        <pc:spChg chg="add mod">
          <ac:chgData name="Erkan ŞİRİN" userId="7f10ce1d6aaf8c5d" providerId="LiveId" clId="{924FFA6D-F0DF-4E17-830B-0FBDC1474AA3}" dt="2019-04-02T20:34:44.661" v="726" actId="1035"/>
          <ac:spMkLst>
            <pc:docMk/>
            <pc:sldMk cId="642935266" sldId="339"/>
            <ac:spMk id="136" creationId="{57035E64-09C0-4FA9-B5F2-75B886FF0092}"/>
          </ac:spMkLst>
        </pc:spChg>
        <pc:spChg chg="add mod">
          <ac:chgData name="Erkan ŞİRİN" userId="7f10ce1d6aaf8c5d" providerId="LiveId" clId="{924FFA6D-F0DF-4E17-830B-0FBDC1474AA3}" dt="2019-04-02T20:34:44.661" v="726" actId="1035"/>
          <ac:spMkLst>
            <pc:docMk/>
            <pc:sldMk cId="642935266" sldId="339"/>
            <ac:spMk id="137" creationId="{CB5EC8E2-6834-462F-BD5C-9497DB717093}"/>
          </ac:spMkLst>
        </pc:spChg>
        <pc:spChg chg="add mod">
          <ac:chgData name="Erkan ŞİRİN" userId="7f10ce1d6aaf8c5d" providerId="LiveId" clId="{924FFA6D-F0DF-4E17-830B-0FBDC1474AA3}" dt="2019-04-02T20:34:44.661" v="726" actId="1035"/>
          <ac:spMkLst>
            <pc:docMk/>
            <pc:sldMk cId="642935266" sldId="339"/>
            <ac:spMk id="138" creationId="{F58692B2-6B4B-48FE-90EA-AF058E5BC914}"/>
          </ac:spMkLst>
        </pc:spChg>
        <pc:spChg chg="add mod">
          <ac:chgData name="Erkan ŞİRİN" userId="7f10ce1d6aaf8c5d" providerId="LiveId" clId="{924FFA6D-F0DF-4E17-830B-0FBDC1474AA3}" dt="2019-04-02T20:34:44.661" v="726" actId="1035"/>
          <ac:spMkLst>
            <pc:docMk/>
            <pc:sldMk cId="642935266" sldId="339"/>
            <ac:spMk id="139" creationId="{0B02EB2E-1B8E-4397-BA65-1F3B08455E9E}"/>
          </ac:spMkLst>
        </pc:spChg>
        <pc:spChg chg="add mod">
          <ac:chgData name="Erkan ŞİRİN" userId="7f10ce1d6aaf8c5d" providerId="LiveId" clId="{924FFA6D-F0DF-4E17-830B-0FBDC1474AA3}" dt="2019-04-02T20:34:44.661" v="726" actId="1035"/>
          <ac:spMkLst>
            <pc:docMk/>
            <pc:sldMk cId="642935266" sldId="339"/>
            <ac:spMk id="140" creationId="{37471665-3A5A-443C-882F-AF49417CBB3C}"/>
          </ac:spMkLst>
        </pc:spChg>
        <pc:spChg chg="add mod">
          <ac:chgData name="Erkan ŞİRİN" userId="7f10ce1d6aaf8c5d" providerId="LiveId" clId="{924FFA6D-F0DF-4E17-830B-0FBDC1474AA3}" dt="2019-04-02T20:34:44.661" v="726" actId="1035"/>
          <ac:spMkLst>
            <pc:docMk/>
            <pc:sldMk cId="642935266" sldId="339"/>
            <ac:spMk id="141" creationId="{F884E4AE-DEF9-4FA5-8147-1C879B4F20A5}"/>
          </ac:spMkLst>
        </pc:spChg>
        <pc:spChg chg="add mod">
          <ac:chgData name="Erkan ŞİRİN" userId="7f10ce1d6aaf8c5d" providerId="LiveId" clId="{924FFA6D-F0DF-4E17-830B-0FBDC1474AA3}" dt="2019-04-02T20:34:44.661" v="726" actId="1035"/>
          <ac:spMkLst>
            <pc:docMk/>
            <pc:sldMk cId="642935266" sldId="339"/>
            <ac:spMk id="142" creationId="{C3CA265E-DE64-4649-B819-F00FDD8411D2}"/>
          </ac:spMkLst>
        </pc:spChg>
        <pc:spChg chg="add mod">
          <ac:chgData name="Erkan ŞİRİN" userId="7f10ce1d6aaf8c5d" providerId="LiveId" clId="{924FFA6D-F0DF-4E17-830B-0FBDC1474AA3}" dt="2019-04-02T20:34:44.661" v="726" actId="1035"/>
          <ac:spMkLst>
            <pc:docMk/>
            <pc:sldMk cId="642935266" sldId="339"/>
            <ac:spMk id="143" creationId="{60231306-7EA6-4A1F-96F6-BD402031D46D}"/>
          </ac:spMkLst>
        </pc:spChg>
        <pc:spChg chg="add mod">
          <ac:chgData name="Erkan ŞİRİN" userId="7f10ce1d6aaf8c5d" providerId="LiveId" clId="{924FFA6D-F0DF-4E17-830B-0FBDC1474AA3}" dt="2019-04-02T20:34:44.661" v="726" actId="1035"/>
          <ac:spMkLst>
            <pc:docMk/>
            <pc:sldMk cId="642935266" sldId="339"/>
            <ac:spMk id="144" creationId="{8C79C183-D727-4415-8C6F-AB0B8F0E792C}"/>
          </ac:spMkLst>
        </pc:spChg>
        <pc:spChg chg="add mod">
          <ac:chgData name="Erkan ŞİRİN" userId="7f10ce1d6aaf8c5d" providerId="LiveId" clId="{924FFA6D-F0DF-4E17-830B-0FBDC1474AA3}" dt="2019-04-02T20:34:44.661" v="726" actId="1035"/>
          <ac:spMkLst>
            <pc:docMk/>
            <pc:sldMk cId="642935266" sldId="339"/>
            <ac:spMk id="145" creationId="{F62D408D-38EF-42D4-8CD6-60157B240124}"/>
          </ac:spMkLst>
        </pc:spChg>
        <pc:spChg chg="add mod">
          <ac:chgData name="Erkan ŞİRİN" userId="7f10ce1d6aaf8c5d" providerId="LiveId" clId="{924FFA6D-F0DF-4E17-830B-0FBDC1474AA3}" dt="2019-04-02T20:34:44.661" v="726" actId="1035"/>
          <ac:spMkLst>
            <pc:docMk/>
            <pc:sldMk cId="642935266" sldId="339"/>
            <ac:spMk id="146" creationId="{F389CD56-748D-46D2-BED6-6B263FD4EB2C}"/>
          </ac:spMkLst>
        </pc:spChg>
        <pc:spChg chg="add mod">
          <ac:chgData name="Erkan ŞİRİN" userId="7f10ce1d6aaf8c5d" providerId="LiveId" clId="{924FFA6D-F0DF-4E17-830B-0FBDC1474AA3}" dt="2019-04-02T20:34:44.661" v="726" actId="1035"/>
          <ac:spMkLst>
            <pc:docMk/>
            <pc:sldMk cId="642935266" sldId="339"/>
            <ac:spMk id="147" creationId="{78A959A3-0745-45D7-AA60-544265DA4EA5}"/>
          </ac:spMkLst>
        </pc:spChg>
        <pc:spChg chg="add mod">
          <ac:chgData name="Erkan ŞİRİN" userId="7f10ce1d6aaf8c5d" providerId="LiveId" clId="{924FFA6D-F0DF-4E17-830B-0FBDC1474AA3}" dt="2019-04-02T20:34:44.661" v="726" actId="1035"/>
          <ac:spMkLst>
            <pc:docMk/>
            <pc:sldMk cId="642935266" sldId="339"/>
            <ac:spMk id="148" creationId="{46E05683-CA23-4926-BF38-4BE844CF98CD}"/>
          </ac:spMkLst>
        </pc:spChg>
        <pc:spChg chg="add mod">
          <ac:chgData name="Erkan ŞİRİN" userId="7f10ce1d6aaf8c5d" providerId="LiveId" clId="{924FFA6D-F0DF-4E17-830B-0FBDC1474AA3}" dt="2019-04-02T20:34:44.661" v="726" actId="1035"/>
          <ac:spMkLst>
            <pc:docMk/>
            <pc:sldMk cId="642935266" sldId="339"/>
            <ac:spMk id="149" creationId="{C758493D-37F8-4018-9171-530778DD3643}"/>
          </ac:spMkLst>
        </pc:spChg>
        <pc:spChg chg="add mod">
          <ac:chgData name="Erkan ŞİRİN" userId="7f10ce1d6aaf8c5d" providerId="LiveId" clId="{924FFA6D-F0DF-4E17-830B-0FBDC1474AA3}" dt="2019-04-02T20:34:44.661" v="726" actId="1035"/>
          <ac:spMkLst>
            <pc:docMk/>
            <pc:sldMk cId="642935266" sldId="339"/>
            <ac:spMk id="150" creationId="{A19197EC-39A0-4177-B177-CA8FF85FE338}"/>
          </ac:spMkLst>
        </pc:spChg>
        <pc:spChg chg="add mod">
          <ac:chgData name="Erkan ŞİRİN" userId="7f10ce1d6aaf8c5d" providerId="LiveId" clId="{924FFA6D-F0DF-4E17-830B-0FBDC1474AA3}" dt="2019-04-02T20:34:44.661" v="726" actId="1035"/>
          <ac:spMkLst>
            <pc:docMk/>
            <pc:sldMk cId="642935266" sldId="339"/>
            <ac:spMk id="151" creationId="{87588468-5B28-4038-89E5-98146B55EFD7}"/>
          </ac:spMkLst>
        </pc:spChg>
        <pc:spChg chg="add mod">
          <ac:chgData name="Erkan ŞİRİN" userId="7f10ce1d6aaf8c5d" providerId="LiveId" clId="{924FFA6D-F0DF-4E17-830B-0FBDC1474AA3}" dt="2019-04-02T20:34:44.661" v="726" actId="1035"/>
          <ac:spMkLst>
            <pc:docMk/>
            <pc:sldMk cId="642935266" sldId="339"/>
            <ac:spMk id="152" creationId="{7FFFF233-5A20-4040-BDD1-D9546E8FDA30}"/>
          </ac:spMkLst>
        </pc:spChg>
        <pc:spChg chg="add mod">
          <ac:chgData name="Erkan ŞİRİN" userId="7f10ce1d6aaf8c5d" providerId="LiveId" clId="{924FFA6D-F0DF-4E17-830B-0FBDC1474AA3}" dt="2019-04-02T20:34:44.661" v="726" actId="1035"/>
          <ac:spMkLst>
            <pc:docMk/>
            <pc:sldMk cId="642935266" sldId="339"/>
            <ac:spMk id="153" creationId="{D6CD162F-2436-4EE6-910D-F7AA66A5C85E}"/>
          </ac:spMkLst>
        </pc:spChg>
        <pc:spChg chg="add mod">
          <ac:chgData name="Erkan ŞİRİN" userId="7f10ce1d6aaf8c5d" providerId="LiveId" clId="{924FFA6D-F0DF-4E17-830B-0FBDC1474AA3}" dt="2019-04-02T20:34:44.661" v="726" actId="1035"/>
          <ac:spMkLst>
            <pc:docMk/>
            <pc:sldMk cId="642935266" sldId="339"/>
            <ac:spMk id="154" creationId="{AE754702-025A-4228-887F-530CA98A90BC}"/>
          </ac:spMkLst>
        </pc:spChg>
        <pc:spChg chg="add mod">
          <ac:chgData name="Erkan ŞİRİN" userId="7f10ce1d6aaf8c5d" providerId="LiveId" clId="{924FFA6D-F0DF-4E17-830B-0FBDC1474AA3}" dt="2019-04-02T20:34:44.661" v="726" actId="1035"/>
          <ac:spMkLst>
            <pc:docMk/>
            <pc:sldMk cId="642935266" sldId="339"/>
            <ac:spMk id="155" creationId="{9F4AE827-E251-4560-BF1E-6FD4E300F464}"/>
          </ac:spMkLst>
        </pc:spChg>
        <pc:spChg chg="add mod">
          <ac:chgData name="Erkan ŞİRİN" userId="7f10ce1d6aaf8c5d" providerId="LiveId" clId="{924FFA6D-F0DF-4E17-830B-0FBDC1474AA3}" dt="2019-04-02T20:34:44.661" v="726" actId="1035"/>
          <ac:spMkLst>
            <pc:docMk/>
            <pc:sldMk cId="642935266" sldId="339"/>
            <ac:spMk id="156" creationId="{3424C76E-7FF6-4237-8D73-DC79CF68AF28}"/>
          </ac:spMkLst>
        </pc:spChg>
        <pc:spChg chg="add mod">
          <ac:chgData name="Erkan ŞİRİN" userId="7f10ce1d6aaf8c5d" providerId="LiveId" clId="{924FFA6D-F0DF-4E17-830B-0FBDC1474AA3}" dt="2019-04-02T20:34:44.661" v="726" actId="1035"/>
          <ac:spMkLst>
            <pc:docMk/>
            <pc:sldMk cId="642935266" sldId="339"/>
            <ac:spMk id="157" creationId="{EE4D9238-CC7E-450E-B6CB-0674E669FC7D}"/>
          </ac:spMkLst>
        </pc:spChg>
        <pc:spChg chg="add mod">
          <ac:chgData name="Erkan ŞİRİN" userId="7f10ce1d6aaf8c5d" providerId="LiveId" clId="{924FFA6D-F0DF-4E17-830B-0FBDC1474AA3}" dt="2019-04-02T20:34:44.661" v="726" actId="1035"/>
          <ac:spMkLst>
            <pc:docMk/>
            <pc:sldMk cId="642935266" sldId="339"/>
            <ac:spMk id="158" creationId="{A6FA4FF9-A553-4712-93E5-048795D55DD7}"/>
          </ac:spMkLst>
        </pc:spChg>
        <pc:spChg chg="add mod">
          <ac:chgData name="Erkan ŞİRİN" userId="7f10ce1d6aaf8c5d" providerId="LiveId" clId="{924FFA6D-F0DF-4E17-830B-0FBDC1474AA3}" dt="2019-04-02T20:34:44.661" v="726" actId="1035"/>
          <ac:spMkLst>
            <pc:docMk/>
            <pc:sldMk cId="642935266" sldId="339"/>
            <ac:spMk id="159" creationId="{3253F4C9-3A4C-403C-A14D-E092690B0404}"/>
          </ac:spMkLst>
        </pc:spChg>
        <pc:spChg chg="add mod ord">
          <ac:chgData name="Erkan ŞİRİN" userId="7f10ce1d6aaf8c5d" providerId="LiveId" clId="{924FFA6D-F0DF-4E17-830B-0FBDC1474AA3}" dt="2019-04-02T20:36:19.394" v="739" actId="208"/>
          <ac:spMkLst>
            <pc:docMk/>
            <pc:sldMk cId="642935266" sldId="339"/>
            <ac:spMk id="160" creationId="{C7BE1676-9F40-496C-8C12-D33381ADDBD4}"/>
          </ac:spMkLst>
        </pc:spChg>
        <pc:spChg chg="add mod">
          <ac:chgData name="Erkan ŞİRİN" userId="7f10ce1d6aaf8c5d" providerId="LiveId" clId="{924FFA6D-F0DF-4E17-830B-0FBDC1474AA3}" dt="2019-04-02T20:36:28.218" v="741" actId="1076"/>
          <ac:spMkLst>
            <pc:docMk/>
            <pc:sldMk cId="642935266" sldId="339"/>
            <ac:spMk id="161" creationId="{CAD26B6A-A862-4F11-9F79-8BA822F2457A}"/>
          </ac:spMkLst>
        </pc:spChg>
        <pc:picChg chg="del">
          <ac:chgData name="Erkan ŞİRİN" userId="7f10ce1d6aaf8c5d" providerId="LiveId" clId="{924FFA6D-F0DF-4E17-830B-0FBDC1474AA3}" dt="2019-04-02T20:30:25.021" v="175" actId="478"/>
          <ac:picMkLst>
            <pc:docMk/>
            <pc:sldMk cId="642935266" sldId="339"/>
            <ac:picMk id="10" creationId="{46CC0C12-B689-4C2B-8D2A-49BE2AEDD282}"/>
          </ac:picMkLst>
        </pc:picChg>
        <pc:cxnChg chg="add mod">
          <ac:chgData name="Erkan ŞİRİN" userId="7f10ce1d6aaf8c5d" providerId="LiveId" clId="{924FFA6D-F0DF-4E17-830B-0FBDC1474AA3}" dt="2019-04-02T20:31:42.604" v="214" actId="208"/>
          <ac:cxnSpMkLst>
            <pc:docMk/>
            <pc:sldMk cId="642935266" sldId="339"/>
            <ac:cxnSpMk id="6" creationId="{FCB2D0B8-A336-4115-949C-994BCF4054E7}"/>
          </ac:cxnSpMkLst>
        </pc:cxnChg>
        <pc:cxnChg chg="add mod">
          <ac:chgData name="Erkan ŞİRİN" userId="7f10ce1d6aaf8c5d" providerId="LiveId" clId="{924FFA6D-F0DF-4E17-830B-0FBDC1474AA3}" dt="2019-04-02T20:31:42.604" v="214" actId="208"/>
          <ac:cxnSpMkLst>
            <pc:docMk/>
            <pc:sldMk cId="642935266" sldId="339"/>
            <ac:cxnSpMk id="11" creationId="{36555468-37F6-409C-BE3F-0D3927539580}"/>
          </ac:cxnSpMkLst>
        </pc:cxnChg>
        <pc:cxnChg chg="add mod">
          <ac:chgData name="Erkan ŞİRİN" userId="7f10ce1d6aaf8c5d" providerId="LiveId" clId="{924FFA6D-F0DF-4E17-830B-0FBDC1474AA3}" dt="2019-04-02T20:34:44.661" v="726" actId="1035"/>
          <ac:cxnSpMkLst>
            <pc:docMk/>
            <pc:sldMk cId="642935266" sldId="339"/>
            <ac:cxnSpMk id="86" creationId="{628DFE03-5D31-4520-AEC5-F9C5CF360430}"/>
          </ac:cxnSpMkLst>
        </pc:cxnChg>
        <pc:cxnChg chg="add mod">
          <ac:chgData name="Erkan ŞİRİN" userId="7f10ce1d6aaf8c5d" providerId="LiveId" clId="{924FFA6D-F0DF-4E17-830B-0FBDC1474AA3}" dt="2019-04-02T20:34:44.661" v="726" actId="1035"/>
          <ac:cxnSpMkLst>
            <pc:docMk/>
            <pc:sldMk cId="642935266" sldId="339"/>
            <ac:cxnSpMk id="87" creationId="{22CDE106-6036-4A09-A921-5E89CF58B5EC}"/>
          </ac:cxnSpMkLst>
        </pc:cxnChg>
      </pc:sldChg>
      <pc:sldChg chg="addSp delSp modSp add delAnim modAnim">
        <pc:chgData name="Erkan ŞİRİN" userId="7f10ce1d6aaf8c5d" providerId="LiveId" clId="{924FFA6D-F0DF-4E17-830B-0FBDC1474AA3}" dt="2019-04-03T08:14:16.503" v="1407" actId="255"/>
        <pc:sldMkLst>
          <pc:docMk/>
          <pc:sldMk cId="2789098257" sldId="340"/>
        </pc:sldMkLst>
        <pc:spChg chg="del">
          <ac:chgData name="Erkan ŞİRİN" userId="7f10ce1d6aaf8c5d" providerId="LiveId" clId="{924FFA6D-F0DF-4E17-830B-0FBDC1474AA3}" dt="2019-04-02T20:58:18.295" v="767" actId="478"/>
          <ac:spMkLst>
            <pc:docMk/>
            <pc:sldMk cId="2789098257" sldId="340"/>
            <ac:spMk id="3" creationId="{2277BE02-F802-43E2-AC75-FFBE3AF95DAD}"/>
          </ac:spMkLst>
        </pc:spChg>
        <pc:spChg chg="mod">
          <ac:chgData name="Erkan ŞİRİN" userId="7f10ce1d6aaf8c5d" providerId="LiveId" clId="{924FFA6D-F0DF-4E17-830B-0FBDC1474AA3}" dt="2019-04-02T20:58:11.664" v="765" actId="1076"/>
          <ac:spMkLst>
            <pc:docMk/>
            <pc:sldMk cId="2789098257" sldId="340"/>
            <ac:spMk id="4" creationId="{2CB9658E-D6CE-4AB3-9F66-0E5A1607110F}"/>
          </ac:spMkLst>
        </pc:spChg>
        <pc:spChg chg="mod">
          <ac:chgData name="Erkan ŞİRİN" userId="7f10ce1d6aaf8c5d" providerId="LiveId" clId="{924FFA6D-F0DF-4E17-830B-0FBDC1474AA3}" dt="2019-04-03T03:31:44.935" v="930" actId="1076"/>
          <ac:spMkLst>
            <pc:docMk/>
            <pc:sldMk cId="2789098257" sldId="340"/>
            <ac:spMk id="7" creationId="{77E4CFB1-0FFF-448F-991C-8D79E2F6D75B}"/>
          </ac:spMkLst>
        </pc:spChg>
        <pc:spChg chg="add mod">
          <ac:chgData name="Erkan ŞİRİN" userId="7f10ce1d6aaf8c5d" providerId="LiveId" clId="{924FFA6D-F0DF-4E17-830B-0FBDC1474AA3}" dt="2019-04-03T08:14:16.503" v="1407" actId="255"/>
          <ac:spMkLst>
            <pc:docMk/>
            <pc:sldMk cId="2789098257" sldId="340"/>
            <ac:spMk id="8" creationId="{FC0FF983-3AEA-415A-B0F9-A160AA0C822A}"/>
          </ac:spMkLst>
        </pc:spChg>
        <pc:spChg chg="mod">
          <ac:chgData name="Erkan ŞİRİN" userId="7f10ce1d6aaf8c5d" providerId="LiveId" clId="{924FFA6D-F0DF-4E17-830B-0FBDC1474AA3}" dt="2019-04-02T20:57:44.663" v="762" actId="20577"/>
          <ac:spMkLst>
            <pc:docMk/>
            <pc:sldMk cId="2789098257" sldId="340"/>
            <ac:spMk id="9" creationId="{00000000-0000-0000-0000-000000000000}"/>
          </ac:spMkLst>
        </pc:spChg>
        <pc:picChg chg="add mod ord modCrop">
          <ac:chgData name="Erkan ŞİRİN" userId="7f10ce1d6aaf8c5d" providerId="LiveId" clId="{924FFA6D-F0DF-4E17-830B-0FBDC1474AA3}" dt="2019-04-03T03:30:44.714" v="838" actId="1076"/>
          <ac:picMkLst>
            <pc:docMk/>
            <pc:sldMk cId="2789098257" sldId="340"/>
            <ac:picMk id="6" creationId="{17CEB972-FCC6-4C5C-A25D-E843341C2EF3}"/>
          </ac:picMkLst>
        </pc:picChg>
        <pc:picChg chg="del">
          <ac:chgData name="Erkan ŞİRİN" userId="7f10ce1d6aaf8c5d" providerId="LiveId" clId="{924FFA6D-F0DF-4E17-830B-0FBDC1474AA3}" dt="2019-04-02T20:55:04.324" v="745" actId="478"/>
          <ac:picMkLst>
            <pc:docMk/>
            <pc:sldMk cId="2789098257" sldId="340"/>
            <ac:picMk id="10" creationId="{46CC0C12-B689-4C2B-8D2A-49BE2AEDD282}"/>
          </ac:picMkLst>
        </pc:picChg>
      </pc:sldChg>
      <pc:sldChg chg="addSp delSp modSp add ord delAnim modAnim">
        <pc:chgData name="Erkan ŞİRİN" userId="7f10ce1d6aaf8c5d" providerId="LiveId" clId="{924FFA6D-F0DF-4E17-830B-0FBDC1474AA3}" dt="2019-04-03T04:03:28.048" v="1265"/>
        <pc:sldMkLst>
          <pc:docMk/>
          <pc:sldMk cId="2617541788" sldId="341"/>
        </pc:sldMkLst>
        <pc:spChg chg="add mod">
          <ac:chgData name="Erkan ŞİRİN" userId="7f10ce1d6aaf8c5d" providerId="LiveId" clId="{924FFA6D-F0DF-4E17-830B-0FBDC1474AA3}" dt="2019-04-03T03:52:48.714" v="1213" actId="1076"/>
          <ac:spMkLst>
            <pc:docMk/>
            <pc:sldMk cId="2617541788" sldId="341"/>
            <ac:spMk id="2" creationId="{A72DBEDF-E74A-4536-828D-42F517B9900E}"/>
          </ac:spMkLst>
        </pc:spChg>
        <pc:spChg chg="del">
          <ac:chgData name="Erkan ŞİRİN" userId="7f10ce1d6aaf8c5d" providerId="LiveId" clId="{924FFA6D-F0DF-4E17-830B-0FBDC1474AA3}" dt="2019-04-03T03:38:30.560" v="973" actId="478"/>
          <ac:spMkLst>
            <pc:docMk/>
            <pc:sldMk cId="2617541788" sldId="341"/>
            <ac:spMk id="4" creationId="{2CB9658E-D6CE-4AB3-9F66-0E5A1607110F}"/>
          </ac:spMkLst>
        </pc:spChg>
        <pc:spChg chg="mod">
          <ac:chgData name="Erkan ŞİRİN" userId="7f10ce1d6aaf8c5d" providerId="LiveId" clId="{924FFA6D-F0DF-4E17-830B-0FBDC1474AA3}" dt="2019-04-03T03:49:30.015" v="1180" actId="20577"/>
          <ac:spMkLst>
            <pc:docMk/>
            <pc:sldMk cId="2617541788" sldId="341"/>
            <ac:spMk id="7" creationId="{77E4CFB1-0FFF-448F-991C-8D79E2F6D75B}"/>
          </ac:spMkLst>
        </pc:spChg>
        <pc:spChg chg="del">
          <ac:chgData name="Erkan ŞİRİN" userId="7f10ce1d6aaf8c5d" providerId="LiveId" clId="{924FFA6D-F0DF-4E17-830B-0FBDC1474AA3}" dt="2019-04-03T03:53:53.658" v="1217" actId="478"/>
          <ac:spMkLst>
            <pc:docMk/>
            <pc:sldMk cId="2617541788" sldId="341"/>
            <ac:spMk id="8" creationId="{FC0FF983-3AEA-415A-B0F9-A160AA0C822A}"/>
          </ac:spMkLst>
        </pc:spChg>
        <pc:spChg chg="mod">
          <ac:chgData name="Erkan ŞİRİN" userId="7f10ce1d6aaf8c5d" providerId="LiveId" clId="{924FFA6D-F0DF-4E17-830B-0FBDC1474AA3}" dt="2019-04-03T03:57:45.377" v="1238"/>
          <ac:spMkLst>
            <pc:docMk/>
            <pc:sldMk cId="2617541788" sldId="341"/>
            <ac:spMk id="9" creationId="{00000000-0000-0000-0000-000000000000}"/>
          </ac:spMkLst>
        </pc:spChg>
        <pc:spChg chg="add mod">
          <ac:chgData name="Erkan ŞİRİN" userId="7f10ce1d6aaf8c5d" providerId="LiveId" clId="{924FFA6D-F0DF-4E17-830B-0FBDC1474AA3}" dt="2019-04-03T03:40:43.102" v="1082" actId="1038"/>
          <ac:spMkLst>
            <pc:docMk/>
            <pc:sldMk cId="2617541788" sldId="341"/>
            <ac:spMk id="12" creationId="{6CD81F1F-C506-4479-9EC4-B8B86EE1D414}"/>
          </ac:spMkLst>
        </pc:spChg>
        <pc:spChg chg="add mod">
          <ac:chgData name="Erkan ŞİRİN" userId="7f10ce1d6aaf8c5d" providerId="LiveId" clId="{924FFA6D-F0DF-4E17-830B-0FBDC1474AA3}" dt="2019-04-03T03:41:30.884" v="1091" actId="1076"/>
          <ac:spMkLst>
            <pc:docMk/>
            <pc:sldMk cId="2617541788" sldId="341"/>
            <ac:spMk id="13" creationId="{E0CE3A08-7568-47A0-AE8D-2BC907AB032C}"/>
          </ac:spMkLst>
        </pc:spChg>
        <pc:spChg chg="add mod">
          <ac:chgData name="Erkan ŞİRİN" userId="7f10ce1d6aaf8c5d" providerId="LiveId" clId="{924FFA6D-F0DF-4E17-830B-0FBDC1474AA3}" dt="2019-04-03T03:41:46.842" v="1093" actId="20577"/>
          <ac:spMkLst>
            <pc:docMk/>
            <pc:sldMk cId="2617541788" sldId="341"/>
            <ac:spMk id="14" creationId="{F08905BE-8E86-4E47-82C7-43AEA3D3846D}"/>
          </ac:spMkLst>
        </pc:spChg>
        <pc:spChg chg="add mod">
          <ac:chgData name="Erkan ŞİRİN" userId="7f10ce1d6aaf8c5d" providerId="LiveId" clId="{924FFA6D-F0DF-4E17-830B-0FBDC1474AA3}" dt="2019-04-03T03:49:13.541" v="1175" actId="20577"/>
          <ac:spMkLst>
            <pc:docMk/>
            <pc:sldMk cId="2617541788" sldId="341"/>
            <ac:spMk id="15" creationId="{0D2B0BB5-B3FA-46E2-94BC-B9236BA697E3}"/>
          </ac:spMkLst>
        </pc:spChg>
        <pc:spChg chg="add mod">
          <ac:chgData name="Erkan ŞİRİN" userId="7f10ce1d6aaf8c5d" providerId="LiveId" clId="{924FFA6D-F0DF-4E17-830B-0FBDC1474AA3}" dt="2019-04-03T03:49:51.047" v="1186" actId="20577"/>
          <ac:spMkLst>
            <pc:docMk/>
            <pc:sldMk cId="2617541788" sldId="341"/>
            <ac:spMk id="16" creationId="{41CC217D-23F0-464F-9D61-1A96D4EF887A}"/>
          </ac:spMkLst>
        </pc:spChg>
        <pc:spChg chg="add mod">
          <ac:chgData name="Erkan ŞİRİN" userId="7f10ce1d6aaf8c5d" providerId="LiveId" clId="{924FFA6D-F0DF-4E17-830B-0FBDC1474AA3}" dt="2019-04-03T03:50:15.539" v="1193" actId="120"/>
          <ac:spMkLst>
            <pc:docMk/>
            <pc:sldMk cId="2617541788" sldId="341"/>
            <ac:spMk id="17" creationId="{E46713AE-2A85-4E4A-8B78-E36998EC02B4}"/>
          </ac:spMkLst>
        </pc:spChg>
        <pc:spChg chg="add mod">
          <ac:chgData name="Erkan ŞİRİN" userId="7f10ce1d6aaf8c5d" providerId="LiveId" clId="{924FFA6D-F0DF-4E17-830B-0FBDC1474AA3}" dt="2019-04-03T03:56:36.324" v="1228" actId="20577"/>
          <ac:spMkLst>
            <pc:docMk/>
            <pc:sldMk cId="2617541788" sldId="341"/>
            <ac:spMk id="31" creationId="{0D3B4937-8A06-43BA-A047-D53273724F6E}"/>
          </ac:spMkLst>
        </pc:spChg>
        <pc:spChg chg="add mod">
          <ac:chgData name="Erkan ŞİRİN" userId="7f10ce1d6aaf8c5d" providerId="LiveId" clId="{924FFA6D-F0DF-4E17-830B-0FBDC1474AA3}" dt="2019-04-03T03:56:48.128" v="1231" actId="20577"/>
          <ac:spMkLst>
            <pc:docMk/>
            <pc:sldMk cId="2617541788" sldId="341"/>
            <ac:spMk id="32" creationId="{114E98F8-9142-4712-881D-A7BBFF95CCB9}"/>
          </ac:spMkLst>
        </pc:spChg>
        <pc:spChg chg="add mod">
          <ac:chgData name="Erkan ŞİRİN" userId="7f10ce1d6aaf8c5d" providerId="LiveId" clId="{924FFA6D-F0DF-4E17-830B-0FBDC1474AA3}" dt="2019-04-03T03:56:55.297" v="1234" actId="20577"/>
          <ac:spMkLst>
            <pc:docMk/>
            <pc:sldMk cId="2617541788" sldId="341"/>
            <ac:spMk id="33" creationId="{302B6064-9839-4BB8-84BC-ACD916172B43}"/>
          </ac:spMkLst>
        </pc:spChg>
        <pc:picChg chg="del">
          <ac:chgData name="Erkan ŞİRİN" userId="7f10ce1d6aaf8c5d" providerId="LiveId" clId="{924FFA6D-F0DF-4E17-830B-0FBDC1474AA3}" dt="2019-04-03T03:38:26.217" v="972" actId="478"/>
          <ac:picMkLst>
            <pc:docMk/>
            <pc:sldMk cId="2617541788" sldId="341"/>
            <ac:picMk id="6" creationId="{17CEB972-FCC6-4C5C-A25D-E843341C2EF3}"/>
          </ac:picMkLst>
        </pc:picChg>
        <pc:cxnChg chg="add mod">
          <ac:chgData name="Erkan ŞİRİN" userId="7f10ce1d6aaf8c5d" providerId="LiveId" clId="{924FFA6D-F0DF-4E17-830B-0FBDC1474AA3}" dt="2019-04-03T03:39:49.493" v="975" actId="1076"/>
          <ac:cxnSpMkLst>
            <pc:docMk/>
            <pc:sldMk cId="2617541788" sldId="341"/>
            <ac:cxnSpMk id="10" creationId="{6F104E85-B72C-4306-A208-B366DCCE2718}"/>
          </ac:cxnSpMkLst>
        </pc:cxnChg>
        <pc:cxnChg chg="add mod">
          <ac:chgData name="Erkan ŞİRİN" userId="7f10ce1d6aaf8c5d" providerId="LiveId" clId="{924FFA6D-F0DF-4E17-830B-0FBDC1474AA3}" dt="2019-04-03T03:39:49.493" v="975" actId="1076"/>
          <ac:cxnSpMkLst>
            <pc:docMk/>
            <pc:sldMk cId="2617541788" sldId="341"/>
            <ac:cxnSpMk id="11" creationId="{28BC047F-246B-4FE1-BC2F-79B9A66B8F8A}"/>
          </ac:cxnSpMkLst>
        </pc:cxnChg>
        <pc:cxnChg chg="add mod">
          <ac:chgData name="Erkan ŞİRİN" userId="7f10ce1d6aaf8c5d" providerId="LiveId" clId="{924FFA6D-F0DF-4E17-830B-0FBDC1474AA3}" dt="2019-04-03T03:51:09.980" v="1200" actId="693"/>
          <ac:cxnSpMkLst>
            <pc:docMk/>
            <pc:sldMk cId="2617541788" sldId="341"/>
            <ac:cxnSpMk id="18" creationId="{1A6AA97C-EF00-4C2A-BE36-103A17545874}"/>
          </ac:cxnSpMkLst>
        </pc:cxnChg>
        <pc:cxnChg chg="add mod">
          <ac:chgData name="Erkan ŞİRİN" userId="7f10ce1d6aaf8c5d" providerId="LiveId" clId="{924FFA6D-F0DF-4E17-830B-0FBDC1474AA3}" dt="2019-04-03T03:51:23.438" v="1203" actId="14100"/>
          <ac:cxnSpMkLst>
            <pc:docMk/>
            <pc:sldMk cId="2617541788" sldId="341"/>
            <ac:cxnSpMk id="23" creationId="{209F09CB-1902-4491-8A64-2535B8C8AD40}"/>
          </ac:cxnSpMkLst>
        </pc:cxnChg>
        <pc:cxnChg chg="add mod">
          <ac:chgData name="Erkan ŞİRİN" userId="7f10ce1d6aaf8c5d" providerId="LiveId" clId="{924FFA6D-F0DF-4E17-830B-0FBDC1474AA3}" dt="2019-04-03T03:52:52.136" v="1214" actId="14100"/>
          <ac:cxnSpMkLst>
            <pc:docMk/>
            <pc:sldMk cId="2617541788" sldId="341"/>
            <ac:cxnSpMk id="26" creationId="{BA235C79-AC9C-4487-A908-5BB2EE08D4FC}"/>
          </ac:cxnSpMkLst>
        </pc:cxnChg>
      </pc:sldChg>
      <pc:sldChg chg="addSp delSp modSp add ord modAnim">
        <pc:chgData name="Erkan ŞİRİN" userId="7f10ce1d6aaf8c5d" providerId="LiveId" clId="{924FFA6D-F0DF-4E17-830B-0FBDC1474AA3}" dt="2019-04-03T04:03:28.048" v="1265"/>
        <pc:sldMkLst>
          <pc:docMk/>
          <pc:sldMk cId="582323144" sldId="342"/>
        </pc:sldMkLst>
        <pc:spChg chg="add mod">
          <ac:chgData name="Erkan ŞİRİN" userId="7f10ce1d6aaf8c5d" providerId="LiveId" clId="{924FFA6D-F0DF-4E17-830B-0FBDC1474AA3}" dt="2019-04-03T04:01:40.284" v="1264" actId="1076"/>
          <ac:spMkLst>
            <pc:docMk/>
            <pc:sldMk cId="582323144" sldId="342"/>
            <ac:spMk id="3" creationId="{B2FC289C-B3C3-4BC4-B1C4-BED17ADA76AB}"/>
          </ac:spMkLst>
        </pc:spChg>
        <pc:spChg chg="mod">
          <ac:chgData name="Erkan ŞİRİN" userId="7f10ce1d6aaf8c5d" providerId="LiveId" clId="{924FFA6D-F0DF-4E17-830B-0FBDC1474AA3}" dt="2019-04-03T03:59:54.490" v="1257" actId="255"/>
          <ac:spMkLst>
            <pc:docMk/>
            <pc:sldMk cId="582323144" sldId="342"/>
            <ac:spMk id="7" creationId="{77E4CFB1-0FFF-448F-991C-8D79E2F6D75B}"/>
          </ac:spMkLst>
        </pc:spChg>
        <pc:spChg chg="mod">
          <ac:chgData name="Erkan ŞİRİN" userId="7f10ce1d6aaf8c5d" providerId="LiveId" clId="{924FFA6D-F0DF-4E17-830B-0FBDC1474AA3}" dt="2019-04-03T03:57:58.289" v="1241" actId="20577"/>
          <ac:spMkLst>
            <pc:docMk/>
            <pc:sldMk cId="582323144" sldId="342"/>
            <ac:spMk id="9" creationId="{00000000-0000-0000-0000-000000000000}"/>
          </ac:spMkLst>
        </pc:spChg>
        <pc:spChg chg="del">
          <ac:chgData name="Erkan ŞİRİN" userId="7f10ce1d6aaf8c5d" providerId="LiveId" clId="{924FFA6D-F0DF-4E17-830B-0FBDC1474AA3}" dt="2019-04-03T03:58:51.222" v="1249" actId="478"/>
          <ac:spMkLst>
            <pc:docMk/>
            <pc:sldMk cId="582323144" sldId="342"/>
            <ac:spMk id="15" creationId="{0D2B0BB5-B3FA-46E2-94BC-B9236BA697E3}"/>
          </ac:spMkLst>
        </pc:spChg>
        <pc:spChg chg="del">
          <ac:chgData name="Erkan ŞİRİN" userId="7f10ce1d6aaf8c5d" providerId="LiveId" clId="{924FFA6D-F0DF-4E17-830B-0FBDC1474AA3}" dt="2019-04-03T03:58:51.222" v="1249" actId="478"/>
          <ac:spMkLst>
            <pc:docMk/>
            <pc:sldMk cId="582323144" sldId="342"/>
            <ac:spMk id="16" creationId="{41CC217D-23F0-464F-9D61-1A96D4EF887A}"/>
          </ac:spMkLst>
        </pc:spChg>
        <pc:spChg chg="del">
          <ac:chgData name="Erkan ŞİRİN" userId="7f10ce1d6aaf8c5d" providerId="LiveId" clId="{924FFA6D-F0DF-4E17-830B-0FBDC1474AA3}" dt="2019-04-03T03:58:51.222" v="1249" actId="478"/>
          <ac:spMkLst>
            <pc:docMk/>
            <pc:sldMk cId="582323144" sldId="342"/>
            <ac:spMk id="17" creationId="{E46713AE-2A85-4E4A-8B78-E36998EC02B4}"/>
          </ac:spMkLst>
        </pc:spChg>
        <pc:spChg chg="add mod">
          <ac:chgData name="Erkan ŞİRİN" userId="7f10ce1d6aaf8c5d" providerId="LiveId" clId="{924FFA6D-F0DF-4E17-830B-0FBDC1474AA3}" dt="2019-04-03T04:00:17.137" v="1262" actId="20577"/>
          <ac:spMkLst>
            <pc:docMk/>
            <pc:sldMk cId="582323144" sldId="342"/>
            <ac:spMk id="20" creationId="{4ED44D45-4046-4032-A7BF-4C3841C6CDDB}"/>
          </ac:spMkLst>
        </pc:spChg>
      </pc:sldChg>
      <pc:sldChg chg="addSp delSp modSp add delAnim modAnim">
        <pc:chgData name="Erkan ŞİRİN" userId="7f10ce1d6aaf8c5d" providerId="LiveId" clId="{924FFA6D-F0DF-4E17-830B-0FBDC1474AA3}" dt="2019-04-03T04:11:14.940" v="1359" actId="1076"/>
        <pc:sldMkLst>
          <pc:docMk/>
          <pc:sldMk cId="1182610329" sldId="343"/>
        </pc:sldMkLst>
        <pc:spChg chg="del">
          <ac:chgData name="Erkan ŞİRİN" userId="7f10ce1d6aaf8c5d" providerId="LiveId" clId="{924FFA6D-F0DF-4E17-830B-0FBDC1474AA3}" dt="2019-04-03T04:07:59.309" v="1304" actId="478"/>
          <ac:spMkLst>
            <pc:docMk/>
            <pc:sldMk cId="1182610329" sldId="343"/>
            <ac:spMk id="4" creationId="{2CB9658E-D6CE-4AB3-9F66-0E5A1607110F}"/>
          </ac:spMkLst>
        </pc:spChg>
        <pc:spChg chg="del">
          <ac:chgData name="Erkan ŞİRİN" userId="7f10ce1d6aaf8c5d" providerId="LiveId" clId="{924FFA6D-F0DF-4E17-830B-0FBDC1474AA3}" dt="2019-04-03T04:07:04.234" v="1302" actId="478"/>
          <ac:spMkLst>
            <pc:docMk/>
            <pc:sldMk cId="1182610329" sldId="343"/>
            <ac:spMk id="7" creationId="{77E4CFB1-0FFF-448F-991C-8D79E2F6D75B}"/>
          </ac:spMkLst>
        </pc:spChg>
        <pc:spChg chg="del">
          <ac:chgData name="Erkan ŞİRİN" userId="7f10ce1d6aaf8c5d" providerId="LiveId" clId="{924FFA6D-F0DF-4E17-830B-0FBDC1474AA3}" dt="2019-04-03T04:07:04.234" v="1302" actId="478"/>
          <ac:spMkLst>
            <pc:docMk/>
            <pc:sldMk cId="1182610329" sldId="343"/>
            <ac:spMk id="8" creationId="{FC0FF983-3AEA-415A-B0F9-A160AA0C822A}"/>
          </ac:spMkLst>
        </pc:spChg>
        <pc:spChg chg="mod">
          <ac:chgData name="Erkan ŞİRİN" userId="7f10ce1d6aaf8c5d" providerId="LiveId" clId="{924FFA6D-F0DF-4E17-830B-0FBDC1474AA3}" dt="2019-04-03T04:06:52.913" v="1300" actId="108"/>
          <ac:spMkLst>
            <pc:docMk/>
            <pc:sldMk cId="1182610329" sldId="343"/>
            <ac:spMk id="9" creationId="{00000000-0000-0000-0000-000000000000}"/>
          </ac:spMkLst>
        </pc:spChg>
        <pc:spChg chg="add mod">
          <ac:chgData name="Erkan ŞİRİN" userId="7f10ce1d6aaf8c5d" providerId="LiveId" clId="{924FFA6D-F0DF-4E17-830B-0FBDC1474AA3}" dt="2019-04-03T04:11:14.940" v="1359" actId="1076"/>
          <ac:spMkLst>
            <pc:docMk/>
            <pc:sldMk cId="1182610329" sldId="343"/>
            <ac:spMk id="19" creationId="{34C5573E-EC41-4B5A-A560-58C0BF1A1FA6}"/>
          </ac:spMkLst>
        </pc:spChg>
        <pc:grpChg chg="add mod">
          <ac:chgData name="Erkan ŞİRİN" userId="7f10ce1d6aaf8c5d" providerId="LiveId" clId="{924FFA6D-F0DF-4E17-830B-0FBDC1474AA3}" dt="2019-04-03T04:10:09.317" v="1326" actId="164"/>
          <ac:grpSpMkLst>
            <pc:docMk/>
            <pc:sldMk cId="1182610329" sldId="343"/>
            <ac:grpSpMk id="18" creationId="{0B607B6D-AA64-4BE4-A036-92AC315C8F6A}"/>
          </ac:grpSpMkLst>
        </pc:grpChg>
        <pc:picChg chg="add mod">
          <ac:chgData name="Erkan ŞİRİN" userId="7f10ce1d6aaf8c5d" providerId="LiveId" clId="{924FFA6D-F0DF-4E17-830B-0FBDC1474AA3}" dt="2019-04-03T04:11:11.028" v="1358" actId="1037"/>
          <ac:picMkLst>
            <pc:docMk/>
            <pc:sldMk cId="1182610329" sldId="343"/>
            <ac:picMk id="3" creationId="{614B4626-0112-4587-AE5F-14B48C00253A}"/>
          </ac:picMkLst>
        </pc:picChg>
        <pc:picChg chg="del">
          <ac:chgData name="Erkan ŞİRİN" userId="7f10ce1d6aaf8c5d" providerId="LiveId" clId="{924FFA6D-F0DF-4E17-830B-0FBDC1474AA3}" dt="2019-04-03T04:06:55.977" v="1301" actId="478"/>
          <ac:picMkLst>
            <pc:docMk/>
            <pc:sldMk cId="1182610329" sldId="343"/>
            <ac:picMk id="6" creationId="{17CEB972-FCC6-4C5C-A25D-E843341C2EF3}"/>
          </ac:picMkLst>
        </pc:picChg>
        <pc:cxnChg chg="del">
          <ac:chgData name="Erkan ŞİRİN" userId="7f10ce1d6aaf8c5d" providerId="LiveId" clId="{924FFA6D-F0DF-4E17-830B-0FBDC1474AA3}" dt="2019-04-03T04:08:07.798" v="1307" actId="478"/>
          <ac:cxnSpMkLst>
            <pc:docMk/>
            <pc:sldMk cId="1182610329" sldId="343"/>
            <ac:cxnSpMk id="5" creationId="{00000000-0000-0000-0000-000000000000}"/>
          </ac:cxnSpMkLst>
        </pc:cxnChg>
        <pc:cxnChg chg="add mod">
          <ac:chgData name="Erkan ŞİRİN" userId="7f10ce1d6aaf8c5d" providerId="LiveId" clId="{924FFA6D-F0DF-4E17-830B-0FBDC1474AA3}" dt="2019-04-03T04:11:11.028" v="1358" actId="1037"/>
          <ac:cxnSpMkLst>
            <pc:docMk/>
            <pc:sldMk cId="1182610329" sldId="343"/>
            <ac:cxnSpMk id="11" creationId="{49AC60FD-4695-4AE5-97C5-8891B71DA54A}"/>
          </ac:cxnSpMkLst>
        </pc:cxnChg>
        <pc:cxnChg chg="add mod">
          <ac:chgData name="Erkan ŞİRİN" userId="7f10ce1d6aaf8c5d" providerId="LiveId" clId="{924FFA6D-F0DF-4E17-830B-0FBDC1474AA3}" dt="2019-04-03T04:11:11.028" v="1358" actId="1037"/>
          <ac:cxnSpMkLst>
            <pc:docMk/>
            <pc:sldMk cId="1182610329" sldId="343"/>
            <ac:cxnSpMk id="12" creationId="{9AFC9229-276A-40F9-BF4E-38E9506C4AA0}"/>
          </ac:cxnSpMkLst>
        </pc:cxnChg>
      </pc:sldChg>
      <pc:sldChg chg="addSp delSp modSp add delAnim modAnim">
        <pc:chgData name="Erkan ŞİRİN" userId="7f10ce1d6aaf8c5d" providerId="LiveId" clId="{924FFA6D-F0DF-4E17-830B-0FBDC1474AA3}" dt="2019-04-03T04:14:21.527" v="1398" actId="1076"/>
        <pc:sldMkLst>
          <pc:docMk/>
          <pc:sldMk cId="1999169727" sldId="344"/>
        </pc:sldMkLst>
        <pc:spChg chg="add mod">
          <ac:chgData name="Erkan ŞİRİN" userId="7f10ce1d6aaf8c5d" providerId="LiveId" clId="{924FFA6D-F0DF-4E17-830B-0FBDC1474AA3}" dt="2019-04-03T04:13:08.006" v="1390" actId="13822"/>
          <ac:spMkLst>
            <pc:docMk/>
            <pc:sldMk cId="1999169727" sldId="344"/>
            <ac:spMk id="5" creationId="{37B8AA98-2897-4A19-95C3-7DAC50573386}"/>
          </ac:spMkLst>
        </pc:spChg>
        <pc:spChg chg="mod">
          <ac:chgData name="Erkan ŞİRİN" userId="7f10ce1d6aaf8c5d" providerId="LiveId" clId="{924FFA6D-F0DF-4E17-830B-0FBDC1474AA3}" dt="2019-04-03T04:12:31.120" v="1384" actId="20577"/>
          <ac:spMkLst>
            <pc:docMk/>
            <pc:sldMk cId="1999169727" sldId="344"/>
            <ac:spMk id="9" creationId="{00000000-0000-0000-0000-000000000000}"/>
          </ac:spMkLst>
        </pc:spChg>
        <pc:spChg chg="del">
          <ac:chgData name="Erkan ŞİRİN" userId="7f10ce1d6aaf8c5d" providerId="LiveId" clId="{924FFA6D-F0DF-4E17-830B-0FBDC1474AA3}" dt="2019-04-03T04:12:14.718" v="1363" actId="478"/>
          <ac:spMkLst>
            <pc:docMk/>
            <pc:sldMk cId="1999169727" sldId="344"/>
            <ac:spMk id="19" creationId="{34C5573E-EC41-4B5A-A560-58C0BF1A1FA6}"/>
          </ac:spMkLst>
        </pc:spChg>
        <pc:picChg chg="del">
          <ac:chgData name="Erkan ŞİRİN" userId="7f10ce1d6aaf8c5d" providerId="LiveId" clId="{924FFA6D-F0DF-4E17-830B-0FBDC1474AA3}" dt="2019-04-03T04:12:12.551" v="1362" actId="478"/>
          <ac:picMkLst>
            <pc:docMk/>
            <pc:sldMk cId="1999169727" sldId="344"/>
            <ac:picMk id="3" creationId="{614B4626-0112-4587-AE5F-14B48C00253A}"/>
          </ac:picMkLst>
        </pc:picChg>
        <pc:picChg chg="add mod">
          <ac:chgData name="Erkan ŞİRİN" userId="7f10ce1d6aaf8c5d" providerId="LiveId" clId="{924FFA6D-F0DF-4E17-830B-0FBDC1474AA3}" dt="2019-04-03T04:14:21.527" v="1398" actId="1076"/>
          <ac:picMkLst>
            <pc:docMk/>
            <pc:sldMk cId="1999169727" sldId="344"/>
            <ac:picMk id="4" creationId="{1F655A6B-0D7E-4889-95B7-9561C7CC322E}"/>
          </ac:picMkLst>
        </pc:picChg>
        <pc:cxnChg chg="del">
          <ac:chgData name="Erkan ŞİRİN" userId="7f10ce1d6aaf8c5d" providerId="LiveId" clId="{924FFA6D-F0DF-4E17-830B-0FBDC1474AA3}" dt="2019-04-03T04:14:15.282" v="1397" actId="478"/>
          <ac:cxnSpMkLst>
            <pc:docMk/>
            <pc:sldMk cId="1999169727" sldId="344"/>
            <ac:cxnSpMk id="11" creationId="{49AC60FD-4695-4AE5-97C5-8891B71DA54A}"/>
          </ac:cxnSpMkLst>
        </pc:cxnChg>
        <pc:cxnChg chg="del">
          <ac:chgData name="Erkan ŞİRİN" userId="7f10ce1d6aaf8c5d" providerId="LiveId" clId="{924FFA6D-F0DF-4E17-830B-0FBDC1474AA3}" dt="2019-04-03T04:14:12.867" v="1396" actId="478"/>
          <ac:cxnSpMkLst>
            <pc:docMk/>
            <pc:sldMk cId="1999169727" sldId="344"/>
            <ac:cxnSpMk id="12" creationId="{9AFC9229-276A-40F9-BF4E-38E9506C4AA0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77F576-AE14-466D-AA6B-335273622B21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10BD3E-EF63-48CD-BA60-F7ED6F94E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808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tıklatın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04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912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170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491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56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218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436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569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750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195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22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AA066D-271F-4C1A-B89A-0705A7689EE9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365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luster_analysi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urriesenglish.weebly.com/world-literature1/what-if-everyone-were-the-same" TargetMode="External"/><Relationship Id="rId2" Type="http://schemas.openxmlformats.org/officeDocument/2006/relationships/hyperlink" Target="https://en.wikipedia.org/wiki/Cluster_analysis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lideplayer.com/slide/8964838/" TargetMode="External"/><Relationship Id="rId2" Type="http://schemas.openxmlformats.org/officeDocument/2006/relationships/hyperlink" Target="https://en.wikipedia.org/wiki/Cluster_analysis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4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174750" y="1801586"/>
            <a:ext cx="9842500" cy="2425700"/>
          </a:xfrm>
        </p:spPr>
        <p:txBody>
          <a:bodyPr>
            <a:noAutofit/>
          </a:bodyPr>
          <a:lstStyle/>
          <a:p>
            <a:br>
              <a:rPr lang="tr-TR" sz="48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</a:br>
            <a:r>
              <a:rPr lang="tr-TR" sz="48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Kümeleme ve </a:t>
            </a:r>
            <a:br>
              <a:rPr lang="tr-TR" sz="48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</a:br>
            <a:r>
              <a:rPr lang="tr-TR" sz="48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K-Ortalamalar (K-</a:t>
            </a:r>
            <a:r>
              <a:rPr lang="tr-TR" sz="48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Means</a:t>
            </a:r>
            <a:r>
              <a:rPr lang="tr-TR" sz="48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) </a:t>
            </a:r>
            <a:br>
              <a:rPr lang="tr-TR" sz="48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</a:br>
            <a:r>
              <a:rPr lang="tr-TR" sz="48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Tekniği</a:t>
            </a:r>
            <a:endParaRPr lang="en-US" sz="48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61180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ChangeArrowheads="1"/>
          </p:cNvSpPr>
          <p:nvPr/>
        </p:nvSpPr>
        <p:spPr bwMode="auto">
          <a:xfrm>
            <a:off x="2364954" y="344537"/>
            <a:ext cx="778234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vl="1" algn="ctr"/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ÇALIŞMA MANTIĞI</a:t>
            </a:r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528" y="1250061"/>
            <a:ext cx="2337830" cy="1944216"/>
          </a:xfrm>
          <a:prstGeom prst="rect">
            <a:avLst/>
          </a:prstGeom>
        </p:spPr>
      </p:pic>
      <p:sp>
        <p:nvSpPr>
          <p:cNvPr id="4" name="Sağ Ok 3"/>
          <p:cNvSpPr/>
          <p:nvPr/>
        </p:nvSpPr>
        <p:spPr>
          <a:xfrm>
            <a:off x="4185358" y="2060635"/>
            <a:ext cx="432048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89" y="1296798"/>
            <a:ext cx="2382983" cy="1850743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8209" y="1263065"/>
            <a:ext cx="2493095" cy="1931212"/>
          </a:xfrm>
          <a:prstGeom prst="rect">
            <a:avLst/>
          </a:prstGeom>
        </p:spPr>
      </p:pic>
      <p:sp>
        <p:nvSpPr>
          <p:cNvPr id="7" name="Sağ Ok 6"/>
          <p:cNvSpPr/>
          <p:nvPr/>
        </p:nvSpPr>
        <p:spPr>
          <a:xfrm>
            <a:off x="7321815" y="2060635"/>
            <a:ext cx="432048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8" name="Resim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9103" y="4028481"/>
            <a:ext cx="2709119" cy="2184482"/>
          </a:xfrm>
          <a:prstGeom prst="rect">
            <a:avLst/>
          </a:prstGeom>
        </p:spPr>
      </p:pic>
      <p:sp>
        <p:nvSpPr>
          <p:cNvPr id="9" name="Sağ Ok 8"/>
          <p:cNvSpPr/>
          <p:nvPr/>
        </p:nvSpPr>
        <p:spPr>
          <a:xfrm rot="6129526">
            <a:off x="9000541" y="3563666"/>
            <a:ext cx="432048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" name="Sağ Ok 9"/>
          <p:cNvSpPr/>
          <p:nvPr/>
        </p:nvSpPr>
        <p:spPr>
          <a:xfrm rot="10800000">
            <a:off x="6121089" y="4793827"/>
            <a:ext cx="432048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11" name="Resim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4954" y="3599465"/>
            <a:ext cx="3027375" cy="2510005"/>
          </a:xfrm>
          <a:prstGeom prst="rect">
            <a:avLst/>
          </a:prstGeom>
        </p:spPr>
      </p:pic>
      <p:pic>
        <p:nvPicPr>
          <p:cNvPr id="13" name="Resim 12">
            <a:extLst>
              <a:ext uri="{FF2B5EF4-FFF2-40B4-BE49-F238E27FC236}">
                <a16:creationId xmlns:a16="http://schemas.microsoft.com/office/drawing/2014/main" id="{2650214D-CC9D-48C9-95E0-A87AEDBA2BCA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643" y="6361203"/>
            <a:ext cx="2250142" cy="322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119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9" grpId="0" animBg="1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1629831" y="335785"/>
            <a:ext cx="8429625" cy="590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lvl="1" algn="ctr">
              <a:lnSpc>
                <a:spcPct val="90000"/>
              </a:lnSpc>
              <a:spcBef>
                <a:spcPct val="0"/>
              </a:spcBef>
            </a:pPr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Kümeleme Notlar</a:t>
            </a:r>
          </a:p>
        </p:txBody>
      </p:sp>
      <p:sp>
        <p:nvSpPr>
          <p:cNvPr id="16" name="Dikdörtgen 15"/>
          <p:cNvSpPr/>
          <p:nvPr/>
        </p:nvSpPr>
        <p:spPr>
          <a:xfrm>
            <a:off x="700320" y="2037533"/>
            <a:ext cx="506741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800" dirty="0">
                <a:latin typeface="Roboto"/>
              </a:rPr>
              <a:t>Birbirine benzeyenler bir araya</a:t>
            </a:r>
          </a:p>
        </p:txBody>
      </p:sp>
      <p:sp>
        <p:nvSpPr>
          <p:cNvPr id="2" name="Dikdörtgen 1">
            <a:extLst>
              <a:ext uri="{FF2B5EF4-FFF2-40B4-BE49-F238E27FC236}">
                <a16:creationId xmlns:a16="http://schemas.microsoft.com/office/drawing/2014/main" id="{CAA1AD28-1C85-4756-9417-5493212CD698}"/>
              </a:ext>
            </a:extLst>
          </p:cNvPr>
          <p:cNvSpPr/>
          <p:nvPr/>
        </p:nvSpPr>
        <p:spPr>
          <a:xfrm>
            <a:off x="511455" y="3429000"/>
            <a:ext cx="623210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800" dirty="0">
                <a:latin typeface="Roboto"/>
              </a:rPr>
              <a:t>Kümeleme sınıflandırmadan farklı olarak gözetimsiz bir yöntemdir.</a:t>
            </a: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2494164E-73D5-44BA-86C4-CFBB74D20B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3132" y="1562544"/>
            <a:ext cx="5067413" cy="3390944"/>
          </a:xfrm>
          <a:prstGeom prst="rect">
            <a:avLst/>
          </a:prstGeom>
        </p:spPr>
      </p:pic>
      <p:sp>
        <p:nvSpPr>
          <p:cNvPr id="4" name="Dikdörtgen 3">
            <a:extLst>
              <a:ext uri="{FF2B5EF4-FFF2-40B4-BE49-F238E27FC236}">
                <a16:creationId xmlns:a16="http://schemas.microsoft.com/office/drawing/2014/main" id="{2CB9658E-D6CE-4AB3-9F66-0E5A1607110F}"/>
              </a:ext>
            </a:extLst>
          </p:cNvPr>
          <p:cNvSpPr/>
          <p:nvPr/>
        </p:nvSpPr>
        <p:spPr>
          <a:xfrm>
            <a:off x="8284899" y="6245216"/>
            <a:ext cx="354911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200" dirty="0">
                <a:hlinkClick r:id="rId3"/>
              </a:rPr>
              <a:t>Görsel: https://en.wikipedia.org/wiki/Cluster_analysis</a:t>
            </a:r>
            <a:endParaRPr lang="tr-TR" sz="1200" dirty="0"/>
          </a:p>
        </p:txBody>
      </p:sp>
      <p:pic>
        <p:nvPicPr>
          <p:cNvPr id="8" name="Resim 7">
            <a:extLst>
              <a:ext uri="{FF2B5EF4-FFF2-40B4-BE49-F238E27FC236}">
                <a16:creationId xmlns:a16="http://schemas.microsoft.com/office/drawing/2014/main" id="{1A8DDC24-1D95-4EB4-AB2D-D37BC6E1BAD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643" y="6361203"/>
            <a:ext cx="2250142" cy="322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586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1629831" y="335785"/>
            <a:ext cx="8429625" cy="590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lvl="1" algn="ctr">
              <a:lnSpc>
                <a:spcPct val="90000"/>
              </a:lnSpc>
              <a:spcBef>
                <a:spcPct val="0"/>
              </a:spcBef>
            </a:pPr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Kümeleme Notlar</a:t>
            </a:r>
          </a:p>
        </p:txBody>
      </p:sp>
      <p:sp>
        <p:nvSpPr>
          <p:cNvPr id="3" name="Dikdörtgen 2">
            <a:extLst>
              <a:ext uri="{FF2B5EF4-FFF2-40B4-BE49-F238E27FC236}">
                <a16:creationId xmlns:a16="http://schemas.microsoft.com/office/drawing/2014/main" id="{2277BE02-F802-43E2-AC75-FFBE3AF95DAD}"/>
              </a:ext>
            </a:extLst>
          </p:cNvPr>
          <p:cNvSpPr/>
          <p:nvPr/>
        </p:nvSpPr>
        <p:spPr>
          <a:xfrm>
            <a:off x="519654" y="1230223"/>
            <a:ext cx="6096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r-TR" sz="2800" dirty="0">
                <a:latin typeface="Roboto"/>
              </a:rPr>
              <a:t>Kümelemede kaç grup oluşacağı verinin içindeki nesnelerin birbirine benzerlik derecesine göre değişir. </a:t>
            </a:r>
          </a:p>
        </p:txBody>
      </p:sp>
      <p:sp>
        <p:nvSpPr>
          <p:cNvPr id="4" name="Dikdörtgen 3">
            <a:extLst>
              <a:ext uri="{FF2B5EF4-FFF2-40B4-BE49-F238E27FC236}">
                <a16:creationId xmlns:a16="http://schemas.microsoft.com/office/drawing/2014/main" id="{2CB9658E-D6CE-4AB3-9F66-0E5A1607110F}"/>
              </a:ext>
            </a:extLst>
          </p:cNvPr>
          <p:cNvSpPr/>
          <p:nvPr/>
        </p:nvSpPr>
        <p:spPr>
          <a:xfrm>
            <a:off x="6096000" y="6241232"/>
            <a:ext cx="603351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200" dirty="0">
                <a:hlinkClick r:id="rId2"/>
              </a:rPr>
              <a:t>Görsel: </a:t>
            </a:r>
            <a:r>
              <a:rPr lang="tr-TR" sz="1200" dirty="0">
                <a:hlinkClick r:id="rId3"/>
              </a:rPr>
              <a:t>https://curriesenglish.weebly.com/world-literature1/what-if-everyone-were-the-same</a:t>
            </a:r>
            <a:endParaRPr lang="tr-TR" sz="1200" dirty="0"/>
          </a:p>
        </p:txBody>
      </p:sp>
      <p:pic>
        <p:nvPicPr>
          <p:cNvPr id="10" name="Resim 9">
            <a:extLst>
              <a:ext uri="{FF2B5EF4-FFF2-40B4-BE49-F238E27FC236}">
                <a16:creationId xmlns:a16="http://schemas.microsoft.com/office/drawing/2014/main" id="{46CC0C12-B689-4C2B-8D2A-49BE2AEDD2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8532" y="1816023"/>
            <a:ext cx="2658457" cy="2658457"/>
          </a:xfrm>
          <a:prstGeom prst="rect">
            <a:avLst/>
          </a:prstGeom>
        </p:spPr>
      </p:pic>
      <p:sp>
        <p:nvSpPr>
          <p:cNvPr id="7" name="Dikdörtgen 6">
            <a:extLst>
              <a:ext uri="{FF2B5EF4-FFF2-40B4-BE49-F238E27FC236}">
                <a16:creationId xmlns:a16="http://schemas.microsoft.com/office/drawing/2014/main" id="{77E4CFB1-0FFF-448F-991C-8D79E2F6D75B}"/>
              </a:ext>
            </a:extLst>
          </p:cNvPr>
          <p:cNvSpPr/>
          <p:nvPr/>
        </p:nvSpPr>
        <p:spPr>
          <a:xfrm>
            <a:off x="519654" y="3334842"/>
            <a:ext cx="6096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r-TR" sz="2800" dirty="0">
                <a:latin typeface="Roboto"/>
              </a:rPr>
              <a:t>Farklı kümelerin oluşması için nesnelerin tamamen birbirine benzememesi çok fazla da birbirinde ayrı olmaması gerekir.</a:t>
            </a:r>
          </a:p>
        </p:txBody>
      </p:sp>
      <p:pic>
        <p:nvPicPr>
          <p:cNvPr id="8" name="Resim 7">
            <a:extLst>
              <a:ext uri="{FF2B5EF4-FFF2-40B4-BE49-F238E27FC236}">
                <a16:creationId xmlns:a16="http://schemas.microsoft.com/office/drawing/2014/main" id="{6CCB8B10-8275-47F1-B216-C851DC7D1F1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643" y="6361203"/>
            <a:ext cx="2250142" cy="322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726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1629831" y="335785"/>
            <a:ext cx="8429625" cy="590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lvl="1" algn="ctr">
              <a:lnSpc>
                <a:spcPct val="90000"/>
              </a:lnSpc>
              <a:spcBef>
                <a:spcPct val="0"/>
              </a:spcBef>
            </a:pPr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UZAKLIK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Dikdörtgen 6">
                <a:extLst>
                  <a:ext uri="{FF2B5EF4-FFF2-40B4-BE49-F238E27FC236}">
                    <a16:creationId xmlns:a16="http://schemas.microsoft.com/office/drawing/2014/main" id="{77E4CFB1-0FFF-448F-991C-8D79E2F6D75B}"/>
                  </a:ext>
                </a:extLst>
              </p:cNvPr>
              <p:cNvSpPr/>
              <p:nvPr/>
            </p:nvSpPr>
            <p:spPr>
              <a:xfrm>
                <a:off x="905476" y="1388873"/>
                <a:ext cx="5548483" cy="61414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tr-TR" sz="2800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tr-TR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tr-TR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tr-TR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tr-TR" sz="2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tr-TR" sz="28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tr-TR" sz="2800" dirty="0">
                    <a:latin typeface="Roboto"/>
                  </a:rPr>
                  <a:t>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tr-TR" sz="2800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tr-TR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tr-TR" sz="2800" b="0" i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tr-TR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tr-TR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tr-TR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tr-TR" sz="28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tr-TR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tr-TR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tr-TR" sz="2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tr-TR" sz="28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tr-TR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tr-TR" sz="2800" dirty="0">
                            <a:latin typeface="Roboto"/>
                          </a:rPr>
                          <m:t>+ </m:t>
                        </m:r>
                        <m:sSup>
                          <m:sSupPr>
                            <m:ctrlPr>
                              <a:rPr lang="tr-TR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tr-TR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tr-TR" sz="28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tr-TR" sz="28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tr-TR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tr-TR" sz="2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tr-TR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tr-TR" sz="28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tr-TR" sz="28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tr-TR" sz="2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tr-TR" sz="28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tr-TR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endParaRPr lang="tr-TR" sz="2800" dirty="0">
                  <a:latin typeface="Roboto"/>
                </a:endParaRPr>
              </a:p>
            </p:txBody>
          </p:sp>
        </mc:Choice>
        <mc:Fallback xmlns="">
          <p:sp>
            <p:nvSpPr>
              <p:cNvPr id="7" name="Dikdörtgen 6">
                <a:extLst>
                  <a:ext uri="{FF2B5EF4-FFF2-40B4-BE49-F238E27FC236}">
                    <a16:creationId xmlns:a16="http://schemas.microsoft.com/office/drawing/2014/main" id="{77E4CFB1-0FFF-448F-991C-8D79E2F6D7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476" y="1388873"/>
                <a:ext cx="5548483" cy="61414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Düz Ok Bağlayıcısı 9">
            <a:extLst>
              <a:ext uri="{FF2B5EF4-FFF2-40B4-BE49-F238E27FC236}">
                <a16:creationId xmlns:a16="http://schemas.microsoft.com/office/drawing/2014/main" id="{6F104E85-B72C-4306-A208-B366DCCE2718}"/>
              </a:ext>
            </a:extLst>
          </p:cNvPr>
          <p:cNvCxnSpPr>
            <a:cxnSpLocks/>
          </p:cNvCxnSpPr>
          <p:nvPr/>
        </p:nvCxnSpPr>
        <p:spPr>
          <a:xfrm flipV="1">
            <a:off x="6847367" y="1254642"/>
            <a:ext cx="0" cy="3636335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Düz Ok Bağlayıcısı 10">
            <a:extLst>
              <a:ext uri="{FF2B5EF4-FFF2-40B4-BE49-F238E27FC236}">
                <a16:creationId xmlns:a16="http://schemas.microsoft.com/office/drawing/2014/main" id="{28BC047F-246B-4FE1-BC2F-79B9A66B8F8A}"/>
              </a:ext>
            </a:extLst>
          </p:cNvPr>
          <p:cNvCxnSpPr>
            <a:cxnSpLocks/>
          </p:cNvCxnSpPr>
          <p:nvPr/>
        </p:nvCxnSpPr>
        <p:spPr>
          <a:xfrm>
            <a:off x="6847367" y="4890977"/>
            <a:ext cx="4338083" cy="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6CD81F1F-C506-4479-9EC4-B8B86EE1D414}"/>
              </a:ext>
            </a:extLst>
          </p:cNvPr>
          <p:cNvSpPr/>
          <p:nvPr/>
        </p:nvSpPr>
        <p:spPr>
          <a:xfrm>
            <a:off x="7478252" y="1939223"/>
            <a:ext cx="127588" cy="12758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" name="Dikdörtgen 1">
            <a:extLst>
              <a:ext uri="{FF2B5EF4-FFF2-40B4-BE49-F238E27FC236}">
                <a16:creationId xmlns:a16="http://schemas.microsoft.com/office/drawing/2014/main" id="{A72DBEDF-E74A-4536-828D-42F517B9900E}"/>
              </a:ext>
            </a:extLst>
          </p:cNvPr>
          <p:cNvSpPr/>
          <p:nvPr/>
        </p:nvSpPr>
        <p:spPr>
          <a:xfrm>
            <a:off x="7706091" y="1831752"/>
            <a:ext cx="6591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>
                <a:latin typeface="Roboto"/>
              </a:rPr>
              <a:t>(1,4)</a:t>
            </a:r>
            <a:endParaRPr lang="tr-TR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0CE3A08-7568-47A0-AE8D-2BC907AB032C}"/>
              </a:ext>
            </a:extLst>
          </p:cNvPr>
          <p:cNvSpPr/>
          <p:nvPr/>
        </p:nvSpPr>
        <p:spPr>
          <a:xfrm>
            <a:off x="10380939" y="4079911"/>
            <a:ext cx="127588" cy="12758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4" name="Dikdörtgen 13">
            <a:extLst>
              <a:ext uri="{FF2B5EF4-FFF2-40B4-BE49-F238E27FC236}">
                <a16:creationId xmlns:a16="http://schemas.microsoft.com/office/drawing/2014/main" id="{F08905BE-8E86-4E47-82C7-43AEA3D3846D}"/>
              </a:ext>
            </a:extLst>
          </p:cNvPr>
          <p:cNvSpPr/>
          <p:nvPr/>
        </p:nvSpPr>
        <p:spPr>
          <a:xfrm>
            <a:off x="10508527" y="3959037"/>
            <a:ext cx="6591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>
                <a:latin typeface="Roboto"/>
              </a:rPr>
              <a:t>(5,1)</a:t>
            </a:r>
            <a:endParaRPr lang="tr-T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Dikdörtgen 14">
                <a:extLst>
                  <a:ext uri="{FF2B5EF4-FFF2-40B4-BE49-F238E27FC236}">
                    <a16:creationId xmlns:a16="http://schemas.microsoft.com/office/drawing/2014/main" id="{0D2B0BB5-B3FA-46E2-94BC-B9236BA697E3}"/>
                  </a:ext>
                </a:extLst>
              </p:cNvPr>
              <p:cNvSpPr/>
              <p:nvPr/>
            </p:nvSpPr>
            <p:spPr>
              <a:xfrm>
                <a:off x="929513" y="2158101"/>
                <a:ext cx="5183418" cy="61414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tr-TR" sz="2800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tr-TR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tr-TR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tr-TR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tr-TR" sz="2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tr-TR" sz="28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tr-TR" sz="2800" dirty="0">
                    <a:latin typeface="Roboto"/>
                  </a:rPr>
                  <a:t>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tr-TR" sz="2800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tr-TR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tr-TR" sz="2800" b="0" i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tr-TR" sz="280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tr-TR" sz="2800" b="0" i="1" smtClean="0">
                                <a:latin typeface="Cambria Math" panose="02040503050406030204" pitchFamily="18" charset="0"/>
                              </a:rPr>
                              <m:t>−5</m:t>
                            </m:r>
                            <m:r>
                              <a:rPr lang="tr-TR" sz="28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tr-TR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tr-TR" sz="2800" dirty="0">
                            <a:latin typeface="Roboto"/>
                          </a:rPr>
                          <m:t>+ </m:t>
                        </m:r>
                        <m:sSup>
                          <m:sSupPr>
                            <m:ctrlPr>
                              <a:rPr lang="tr-TR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tr-TR" sz="2800" b="0" i="1" smtClean="0">
                                <a:latin typeface="Cambria Math" panose="02040503050406030204" pitchFamily="18" charset="0"/>
                              </a:rPr>
                              <m:t>(4−1</m:t>
                            </m:r>
                            <m:r>
                              <a:rPr lang="tr-TR" sz="28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tr-TR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endParaRPr lang="tr-TR" sz="2800" dirty="0">
                  <a:latin typeface="Roboto"/>
                </a:endParaRPr>
              </a:p>
            </p:txBody>
          </p:sp>
        </mc:Choice>
        <mc:Fallback xmlns="">
          <p:sp>
            <p:nvSpPr>
              <p:cNvPr id="15" name="Dikdörtgen 14">
                <a:extLst>
                  <a:ext uri="{FF2B5EF4-FFF2-40B4-BE49-F238E27FC236}">
                    <a16:creationId xmlns:a16="http://schemas.microsoft.com/office/drawing/2014/main" id="{0D2B0BB5-B3FA-46E2-94BC-B9236BA697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513" y="2158101"/>
                <a:ext cx="5183418" cy="61414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Dikdörtgen 15">
                <a:extLst>
                  <a:ext uri="{FF2B5EF4-FFF2-40B4-BE49-F238E27FC236}">
                    <a16:creationId xmlns:a16="http://schemas.microsoft.com/office/drawing/2014/main" id="{41CC217D-23F0-464F-9D61-1A96D4EF887A}"/>
                  </a:ext>
                </a:extLst>
              </p:cNvPr>
              <p:cNvSpPr/>
              <p:nvPr/>
            </p:nvSpPr>
            <p:spPr>
              <a:xfrm>
                <a:off x="929513" y="3072809"/>
                <a:ext cx="5183418" cy="61414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tr-TR" sz="2800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tr-TR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tr-TR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tr-TR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tr-TR" sz="2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tr-TR" sz="28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tr-TR" sz="2800" dirty="0">
                    <a:latin typeface="Roboto"/>
                  </a:rPr>
                  <a:t>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tr-TR" sz="2800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tr-TR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tr-TR" sz="2800" b="0" i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tr-TR" sz="280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tr-TR" sz="28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tr-TR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tr-TR" sz="2800" dirty="0">
                            <a:latin typeface="Roboto"/>
                          </a:rPr>
                          <m:t>+ </m:t>
                        </m:r>
                        <m:sSup>
                          <m:sSupPr>
                            <m:ctrlPr>
                              <a:rPr lang="tr-TR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tr-TR" sz="2800" b="0" i="1" smtClean="0">
                                <a:latin typeface="Cambria Math" panose="02040503050406030204" pitchFamily="18" charset="0"/>
                              </a:rPr>
                              <m:t>(3</m:t>
                            </m:r>
                            <m:r>
                              <a:rPr lang="tr-TR" sz="28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tr-TR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endParaRPr lang="tr-TR" sz="2800" dirty="0">
                  <a:latin typeface="Roboto"/>
                </a:endParaRPr>
              </a:p>
            </p:txBody>
          </p:sp>
        </mc:Choice>
        <mc:Fallback xmlns="">
          <p:sp>
            <p:nvSpPr>
              <p:cNvPr id="16" name="Dikdörtgen 15">
                <a:extLst>
                  <a:ext uri="{FF2B5EF4-FFF2-40B4-BE49-F238E27FC236}">
                    <a16:creationId xmlns:a16="http://schemas.microsoft.com/office/drawing/2014/main" id="{41CC217D-23F0-464F-9D61-1A96D4EF88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513" y="3072809"/>
                <a:ext cx="5183418" cy="61414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Dikdörtgen 16">
                <a:extLst>
                  <a:ext uri="{FF2B5EF4-FFF2-40B4-BE49-F238E27FC236}">
                    <a16:creationId xmlns:a16="http://schemas.microsoft.com/office/drawing/2014/main" id="{E46713AE-2A85-4E4A-8B78-E36998EC02B4}"/>
                  </a:ext>
                </a:extLst>
              </p:cNvPr>
              <p:cNvSpPr/>
              <p:nvPr/>
            </p:nvSpPr>
            <p:spPr>
              <a:xfrm>
                <a:off x="929513" y="3845405"/>
                <a:ext cx="5183418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tr-TR" sz="2800" b="0" i="1" smtClean="0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tr-TR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tr-TR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tr-TR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tr-TR" sz="2800" b="0" i="1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tr-TR" sz="2800" dirty="0">
                  <a:latin typeface="Roboto"/>
                </a:endParaRPr>
              </a:p>
            </p:txBody>
          </p:sp>
        </mc:Choice>
        <mc:Fallback xmlns="">
          <p:sp>
            <p:nvSpPr>
              <p:cNvPr id="17" name="Dikdörtgen 16">
                <a:extLst>
                  <a:ext uri="{FF2B5EF4-FFF2-40B4-BE49-F238E27FC236}">
                    <a16:creationId xmlns:a16="http://schemas.microsoft.com/office/drawing/2014/main" id="{E46713AE-2A85-4E4A-8B78-E36998EC02B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513" y="3845405"/>
                <a:ext cx="5183418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Düz Bağlayıcı 17">
            <a:extLst>
              <a:ext uri="{FF2B5EF4-FFF2-40B4-BE49-F238E27FC236}">
                <a16:creationId xmlns:a16="http://schemas.microsoft.com/office/drawing/2014/main" id="{1A6AA97C-EF00-4C2A-BE36-103A17545874}"/>
              </a:ext>
            </a:extLst>
          </p:cNvPr>
          <p:cNvCxnSpPr>
            <a:cxnSpLocks/>
            <a:stCxn id="12" idx="4"/>
          </p:cNvCxnSpPr>
          <p:nvPr/>
        </p:nvCxnSpPr>
        <p:spPr>
          <a:xfrm>
            <a:off x="7542046" y="2066808"/>
            <a:ext cx="0" cy="2140688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Düz Bağlayıcı 22">
            <a:extLst>
              <a:ext uri="{FF2B5EF4-FFF2-40B4-BE49-F238E27FC236}">
                <a16:creationId xmlns:a16="http://schemas.microsoft.com/office/drawing/2014/main" id="{209F09CB-1902-4491-8A64-2535B8C8AD40}"/>
              </a:ext>
            </a:extLst>
          </p:cNvPr>
          <p:cNvCxnSpPr>
            <a:cxnSpLocks/>
            <a:stCxn id="13" idx="2"/>
          </p:cNvCxnSpPr>
          <p:nvPr/>
        </p:nvCxnSpPr>
        <p:spPr>
          <a:xfrm flipH="1">
            <a:off x="7542046" y="4143704"/>
            <a:ext cx="2838893" cy="16133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Düz Bağlayıcı 25">
            <a:extLst>
              <a:ext uri="{FF2B5EF4-FFF2-40B4-BE49-F238E27FC236}">
                <a16:creationId xmlns:a16="http://schemas.microsoft.com/office/drawing/2014/main" id="{BA235C79-AC9C-4487-A908-5BB2EE08D4FC}"/>
              </a:ext>
            </a:extLst>
          </p:cNvPr>
          <p:cNvCxnSpPr>
            <a:cxnSpLocks/>
            <a:stCxn id="12" idx="5"/>
            <a:endCxn id="13" idx="1"/>
          </p:cNvCxnSpPr>
          <p:nvPr/>
        </p:nvCxnSpPr>
        <p:spPr>
          <a:xfrm>
            <a:off x="7587155" y="2048124"/>
            <a:ext cx="2812469" cy="2050471"/>
          </a:xfrm>
          <a:prstGeom prst="line">
            <a:avLst/>
          </a:prstGeom>
          <a:ln w="38100">
            <a:solidFill>
              <a:srgbClr val="FFC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Dikdörtgen 30">
            <a:extLst>
              <a:ext uri="{FF2B5EF4-FFF2-40B4-BE49-F238E27FC236}">
                <a16:creationId xmlns:a16="http://schemas.microsoft.com/office/drawing/2014/main" id="{0D3B4937-8A06-43BA-A047-D53273724F6E}"/>
              </a:ext>
            </a:extLst>
          </p:cNvPr>
          <p:cNvSpPr/>
          <p:nvPr/>
        </p:nvSpPr>
        <p:spPr>
          <a:xfrm>
            <a:off x="7184032" y="2896606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>
                <a:latin typeface="Roboto"/>
              </a:rPr>
              <a:t>3</a:t>
            </a:r>
            <a:endParaRPr lang="tr-TR" dirty="0"/>
          </a:p>
        </p:txBody>
      </p:sp>
      <p:sp>
        <p:nvSpPr>
          <p:cNvPr id="32" name="Dikdörtgen 31">
            <a:extLst>
              <a:ext uri="{FF2B5EF4-FFF2-40B4-BE49-F238E27FC236}">
                <a16:creationId xmlns:a16="http://schemas.microsoft.com/office/drawing/2014/main" id="{114E98F8-9142-4712-881D-A7BBFF95CCB9}"/>
              </a:ext>
            </a:extLst>
          </p:cNvPr>
          <p:cNvSpPr/>
          <p:nvPr/>
        </p:nvSpPr>
        <p:spPr>
          <a:xfrm>
            <a:off x="8712381" y="4210769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>
                <a:latin typeface="Roboto"/>
              </a:rPr>
              <a:t>4</a:t>
            </a:r>
            <a:endParaRPr lang="tr-TR" dirty="0"/>
          </a:p>
        </p:txBody>
      </p:sp>
      <p:sp>
        <p:nvSpPr>
          <p:cNvPr id="33" name="Dikdörtgen 32">
            <a:extLst>
              <a:ext uri="{FF2B5EF4-FFF2-40B4-BE49-F238E27FC236}">
                <a16:creationId xmlns:a16="http://schemas.microsoft.com/office/drawing/2014/main" id="{302B6064-9839-4BB8-84BC-ACD916172B43}"/>
              </a:ext>
            </a:extLst>
          </p:cNvPr>
          <p:cNvSpPr/>
          <p:nvPr/>
        </p:nvSpPr>
        <p:spPr>
          <a:xfrm>
            <a:off x="8859956" y="2587577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>
                <a:latin typeface="Roboto"/>
              </a:rPr>
              <a:t>5</a:t>
            </a:r>
            <a:endParaRPr lang="tr-TR" dirty="0"/>
          </a:p>
        </p:txBody>
      </p:sp>
      <p:pic>
        <p:nvPicPr>
          <p:cNvPr id="20" name="Resim 19">
            <a:extLst>
              <a:ext uri="{FF2B5EF4-FFF2-40B4-BE49-F238E27FC236}">
                <a16:creationId xmlns:a16="http://schemas.microsoft.com/office/drawing/2014/main" id="{07A25DE8-E4C1-4934-B728-369369CB06F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643" y="6361203"/>
            <a:ext cx="2250142" cy="322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541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6" presetClass="emph" presetSubtype="0" repeatCount="indefinite" fill="hold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45" dur="1000" tmFilter="0, 0; .2, .5; .8, .5; 1, 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6" dur="500" autoRev="1" fill="hold"/>
                                        <p:tgtEl>
                                          <p:spTgt spid="2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" grpId="0"/>
      <p:bldP spid="13" grpId="0" animBg="1"/>
      <p:bldP spid="14" grpId="0"/>
      <p:bldP spid="31" grpId="0"/>
      <p:bldP spid="32" grpId="0"/>
      <p:bldP spid="3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1629831" y="335785"/>
            <a:ext cx="8429625" cy="590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lvl="1" algn="ctr">
              <a:lnSpc>
                <a:spcPct val="90000"/>
              </a:lnSpc>
              <a:spcBef>
                <a:spcPct val="0"/>
              </a:spcBef>
            </a:pPr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BENZERLİK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Dikdörtgen 6">
                <a:extLst>
                  <a:ext uri="{FF2B5EF4-FFF2-40B4-BE49-F238E27FC236}">
                    <a16:creationId xmlns:a16="http://schemas.microsoft.com/office/drawing/2014/main" id="{77E4CFB1-0FFF-448F-991C-8D79E2F6D75B}"/>
                  </a:ext>
                </a:extLst>
              </p:cNvPr>
              <p:cNvSpPr/>
              <p:nvPr/>
            </p:nvSpPr>
            <p:spPr>
              <a:xfrm>
                <a:off x="905476" y="1388873"/>
                <a:ext cx="5548483" cy="121969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tr-TR" sz="3600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tr-TR" sz="3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tr-TR" sz="3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tr-TR" sz="3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tr-TR" sz="36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tr-TR" sz="36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tr-TR" sz="3600" dirty="0">
                    <a:latin typeface="Roboto"/>
                  </a:rPr>
                  <a:t>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tr-TR" sz="3600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tr-TR" sz="360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tr-TR" sz="36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tr-TR" sz="3600" b="0" i="1" dirty="0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tr-TR" sz="3600" b="0" i="1" dirty="0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tr-TR" sz="3600" b="0" i="1" dirty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tr-TR" sz="3600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tr-TR" sz="3600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tr-TR" sz="3600" b="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tr-TR" sz="3600" b="0" i="1" dirty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e>
                    </m:rad>
                  </m:oMath>
                </a14:m>
                <a:endParaRPr lang="tr-TR" sz="3600" dirty="0">
                  <a:latin typeface="Roboto"/>
                </a:endParaRPr>
              </a:p>
            </p:txBody>
          </p:sp>
        </mc:Choice>
        <mc:Fallback xmlns="">
          <p:sp>
            <p:nvSpPr>
              <p:cNvPr id="7" name="Dikdörtgen 6">
                <a:extLst>
                  <a:ext uri="{FF2B5EF4-FFF2-40B4-BE49-F238E27FC236}">
                    <a16:creationId xmlns:a16="http://schemas.microsoft.com/office/drawing/2014/main" id="{77E4CFB1-0FFF-448F-991C-8D79E2F6D7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476" y="1388873"/>
                <a:ext cx="5548483" cy="121969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Düz Ok Bağlayıcısı 9">
            <a:extLst>
              <a:ext uri="{FF2B5EF4-FFF2-40B4-BE49-F238E27FC236}">
                <a16:creationId xmlns:a16="http://schemas.microsoft.com/office/drawing/2014/main" id="{6F104E85-B72C-4306-A208-B366DCCE2718}"/>
              </a:ext>
            </a:extLst>
          </p:cNvPr>
          <p:cNvCxnSpPr>
            <a:cxnSpLocks/>
          </p:cNvCxnSpPr>
          <p:nvPr/>
        </p:nvCxnSpPr>
        <p:spPr>
          <a:xfrm flipV="1">
            <a:off x="6847367" y="1254642"/>
            <a:ext cx="0" cy="3636335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Düz Ok Bağlayıcısı 10">
            <a:extLst>
              <a:ext uri="{FF2B5EF4-FFF2-40B4-BE49-F238E27FC236}">
                <a16:creationId xmlns:a16="http://schemas.microsoft.com/office/drawing/2014/main" id="{28BC047F-246B-4FE1-BC2F-79B9A66B8F8A}"/>
              </a:ext>
            </a:extLst>
          </p:cNvPr>
          <p:cNvCxnSpPr>
            <a:cxnSpLocks/>
          </p:cNvCxnSpPr>
          <p:nvPr/>
        </p:nvCxnSpPr>
        <p:spPr>
          <a:xfrm>
            <a:off x="6847367" y="4890977"/>
            <a:ext cx="4338083" cy="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6CD81F1F-C506-4479-9EC4-B8B86EE1D414}"/>
              </a:ext>
            </a:extLst>
          </p:cNvPr>
          <p:cNvSpPr/>
          <p:nvPr/>
        </p:nvSpPr>
        <p:spPr>
          <a:xfrm>
            <a:off x="7478252" y="1939223"/>
            <a:ext cx="127588" cy="12758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" name="Dikdörtgen 1">
            <a:extLst>
              <a:ext uri="{FF2B5EF4-FFF2-40B4-BE49-F238E27FC236}">
                <a16:creationId xmlns:a16="http://schemas.microsoft.com/office/drawing/2014/main" id="{A72DBEDF-E74A-4536-828D-42F517B9900E}"/>
              </a:ext>
            </a:extLst>
          </p:cNvPr>
          <p:cNvSpPr/>
          <p:nvPr/>
        </p:nvSpPr>
        <p:spPr>
          <a:xfrm>
            <a:off x="7706091" y="1831752"/>
            <a:ext cx="6591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>
                <a:latin typeface="Roboto"/>
              </a:rPr>
              <a:t>(1,4)</a:t>
            </a:r>
            <a:endParaRPr lang="tr-TR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0CE3A08-7568-47A0-AE8D-2BC907AB032C}"/>
              </a:ext>
            </a:extLst>
          </p:cNvPr>
          <p:cNvSpPr/>
          <p:nvPr/>
        </p:nvSpPr>
        <p:spPr>
          <a:xfrm>
            <a:off x="10380939" y="4079911"/>
            <a:ext cx="127588" cy="12758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4" name="Dikdörtgen 13">
            <a:extLst>
              <a:ext uri="{FF2B5EF4-FFF2-40B4-BE49-F238E27FC236}">
                <a16:creationId xmlns:a16="http://schemas.microsoft.com/office/drawing/2014/main" id="{F08905BE-8E86-4E47-82C7-43AEA3D3846D}"/>
              </a:ext>
            </a:extLst>
          </p:cNvPr>
          <p:cNvSpPr/>
          <p:nvPr/>
        </p:nvSpPr>
        <p:spPr>
          <a:xfrm>
            <a:off x="10508527" y="3959037"/>
            <a:ext cx="6591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>
                <a:latin typeface="Roboto"/>
              </a:rPr>
              <a:t>(5,1)</a:t>
            </a:r>
            <a:endParaRPr lang="tr-TR" dirty="0"/>
          </a:p>
        </p:txBody>
      </p:sp>
      <p:cxnSp>
        <p:nvCxnSpPr>
          <p:cNvPr id="18" name="Düz Bağlayıcı 17">
            <a:extLst>
              <a:ext uri="{FF2B5EF4-FFF2-40B4-BE49-F238E27FC236}">
                <a16:creationId xmlns:a16="http://schemas.microsoft.com/office/drawing/2014/main" id="{1A6AA97C-EF00-4C2A-BE36-103A17545874}"/>
              </a:ext>
            </a:extLst>
          </p:cNvPr>
          <p:cNvCxnSpPr>
            <a:cxnSpLocks/>
            <a:stCxn id="12" idx="4"/>
          </p:cNvCxnSpPr>
          <p:nvPr/>
        </p:nvCxnSpPr>
        <p:spPr>
          <a:xfrm>
            <a:off x="7542046" y="2066808"/>
            <a:ext cx="0" cy="2140688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Düz Bağlayıcı 22">
            <a:extLst>
              <a:ext uri="{FF2B5EF4-FFF2-40B4-BE49-F238E27FC236}">
                <a16:creationId xmlns:a16="http://schemas.microsoft.com/office/drawing/2014/main" id="{209F09CB-1902-4491-8A64-2535B8C8AD40}"/>
              </a:ext>
            </a:extLst>
          </p:cNvPr>
          <p:cNvCxnSpPr>
            <a:cxnSpLocks/>
            <a:stCxn id="13" idx="2"/>
          </p:cNvCxnSpPr>
          <p:nvPr/>
        </p:nvCxnSpPr>
        <p:spPr>
          <a:xfrm flipH="1">
            <a:off x="7542046" y="4143704"/>
            <a:ext cx="2838893" cy="16133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Düz Bağlayıcı 25">
            <a:extLst>
              <a:ext uri="{FF2B5EF4-FFF2-40B4-BE49-F238E27FC236}">
                <a16:creationId xmlns:a16="http://schemas.microsoft.com/office/drawing/2014/main" id="{BA235C79-AC9C-4487-A908-5BB2EE08D4FC}"/>
              </a:ext>
            </a:extLst>
          </p:cNvPr>
          <p:cNvCxnSpPr>
            <a:cxnSpLocks/>
            <a:stCxn id="12" idx="5"/>
            <a:endCxn id="13" idx="1"/>
          </p:cNvCxnSpPr>
          <p:nvPr/>
        </p:nvCxnSpPr>
        <p:spPr>
          <a:xfrm>
            <a:off x="7587155" y="2048124"/>
            <a:ext cx="2812469" cy="2050471"/>
          </a:xfrm>
          <a:prstGeom prst="line">
            <a:avLst/>
          </a:prstGeom>
          <a:ln w="38100">
            <a:solidFill>
              <a:srgbClr val="FFC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Dikdörtgen 30">
            <a:extLst>
              <a:ext uri="{FF2B5EF4-FFF2-40B4-BE49-F238E27FC236}">
                <a16:creationId xmlns:a16="http://schemas.microsoft.com/office/drawing/2014/main" id="{0D3B4937-8A06-43BA-A047-D53273724F6E}"/>
              </a:ext>
            </a:extLst>
          </p:cNvPr>
          <p:cNvSpPr/>
          <p:nvPr/>
        </p:nvSpPr>
        <p:spPr>
          <a:xfrm>
            <a:off x="7184032" y="2896606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>
                <a:latin typeface="Roboto"/>
              </a:rPr>
              <a:t>3</a:t>
            </a:r>
            <a:endParaRPr lang="tr-TR" dirty="0"/>
          </a:p>
        </p:txBody>
      </p:sp>
      <p:sp>
        <p:nvSpPr>
          <p:cNvPr id="32" name="Dikdörtgen 31">
            <a:extLst>
              <a:ext uri="{FF2B5EF4-FFF2-40B4-BE49-F238E27FC236}">
                <a16:creationId xmlns:a16="http://schemas.microsoft.com/office/drawing/2014/main" id="{114E98F8-9142-4712-881D-A7BBFF95CCB9}"/>
              </a:ext>
            </a:extLst>
          </p:cNvPr>
          <p:cNvSpPr/>
          <p:nvPr/>
        </p:nvSpPr>
        <p:spPr>
          <a:xfrm>
            <a:off x="8712381" y="4210769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>
                <a:latin typeface="Roboto"/>
              </a:rPr>
              <a:t>4</a:t>
            </a:r>
            <a:endParaRPr lang="tr-TR" dirty="0"/>
          </a:p>
        </p:txBody>
      </p:sp>
      <p:sp>
        <p:nvSpPr>
          <p:cNvPr id="33" name="Dikdörtgen 32">
            <a:extLst>
              <a:ext uri="{FF2B5EF4-FFF2-40B4-BE49-F238E27FC236}">
                <a16:creationId xmlns:a16="http://schemas.microsoft.com/office/drawing/2014/main" id="{302B6064-9839-4BB8-84BC-ACD916172B43}"/>
              </a:ext>
            </a:extLst>
          </p:cNvPr>
          <p:cNvSpPr/>
          <p:nvPr/>
        </p:nvSpPr>
        <p:spPr>
          <a:xfrm>
            <a:off x="8859956" y="2587577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>
                <a:latin typeface="Roboto"/>
              </a:rPr>
              <a:t>5</a:t>
            </a:r>
            <a:endParaRPr lang="tr-T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Dikdörtgen 19">
                <a:extLst>
                  <a:ext uri="{FF2B5EF4-FFF2-40B4-BE49-F238E27FC236}">
                    <a16:creationId xmlns:a16="http://schemas.microsoft.com/office/drawing/2014/main" id="{4ED44D45-4046-4032-A7BF-4C3841C6CDDB}"/>
                  </a:ext>
                </a:extLst>
              </p:cNvPr>
              <p:cNvSpPr/>
              <p:nvPr/>
            </p:nvSpPr>
            <p:spPr>
              <a:xfrm>
                <a:off x="693685" y="2838563"/>
                <a:ext cx="5548483" cy="121969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tr-TR" sz="3600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tr-TR" sz="3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tr-TR" sz="3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tr-TR" sz="3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tr-TR" sz="36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tr-TR" sz="36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tr-TR" sz="3600" dirty="0">
                    <a:latin typeface="Roboto"/>
                  </a:rPr>
                  <a:t>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tr-TR" sz="3600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tr-TR" sz="360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tr-TR" sz="36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tr-TR" sz="3600" b="0" i="1" dirty="0" smtClean="0">
                                <a:latin typeface="Cambria Math" panose="02040503050406030204" pitchFamily="18" charset="0"/>
                              </a:rPr>
                              <m:t>1+5</m:t>
                            </m:r>
                          </m:den>
                        </m:f>
                      </m:e>
                    </m:rad>
                  </m:oMath>
                </a14:m>
                <a:endParaRPr lang="tr-TR" sz="3600" dirty="0">
                  <a:latin typeface="Roboto"/>
                </a:endParaRPr>
              </a:p>
            </p:txBody>
          </p:sp>
        </mc:Choice>
        <mc:Fallback xmlns="">
          <p:sp>
            <p:nvSpPr>
              <p:cNvPr id="20" name="Dikdörtgen 19">
                <a:extLst>
                  <a:ext uri="{FF2B5EF4-FFF2-40B4-BE49-F238E27FC236}">
                    <a16:creationId xmlns:a16="http://schemas.microsoft.com/office/drawing/2014/main" id="{4ED44D45-4046-4032-A7BF-4C3841C6CD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685" y="2838563"/>
                <a:ext cx="5548483" cy="121969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Dikdörtgen 2">
            <a:extLst>
              <a:ext uri="{FF2B5EF4-FFF2-40B4-BE49-F238E27FC236}">
                <a16:creationId xmlns:a16="http://schemas.microsoft.com/office/drawing/2014/main" id="{B2FC289C-B3C3-4BC4-B1C4-BED17ADA76AB}"/>
              </a:ext>
            </a:extLst>
          </p:cNvPr>
          <p:cNvSpPr/>
          <p:nvPr/>
        </p:nvSpPr>
        <p:spPr>
          <a:xfrm>
            <a:off x="631717" y="4724397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r-TR" dirty="0">
                <a:solidFill>
                  <a:srgbClr val="444444"/>
                </a:solidFill>
                <a:latin typeface="Arial" panose="020B0604020202020204" pitchFamily="34" charset="0"/>
              </a:rPr>
              <a:t>Benzerliği ölçmek için kullanılan yöntemlerden bazıları şunlardır: </a:t>
            </a:r>
            <a:r>
              <a:rPr lang="tr-TR" dirty="0" err="1">
                <a:solidFill>
                  <a:srgbClr val="444444"/>
                </a:solidFill>
                <a:latin typeface="Arial" panose="020B0604020202020204" pitchFamily="34" charset="0"/>
              </a:rPr>
              <a:t>Dice</a:t>
            </a:r>
            <a:r>
              <a:rPr lang="tr-TR" dirty="0">
                <a:solidFill>
                  <a:srgbClr val="444444"/>
                </a:solidFill>
                <a:latin typeface="Arial" panose="020B0604020202020204" pitchFamily="34" charset="0"/>
              </a:rPr>
              <a:t>, </a:t>
            </a:r>
            <a:r>
              <a:rPr lang="tr-TR" dirty="0" err="1">
                <a:solidFill>
                  <a:srgbClr val="444444"/>
                </a:solidFill>
                <a:latin typeface="Arial" panose="020B0604020202020204" pitchFamily="34" charset="0"/>
              </a:rPr>
              <a:t>Jaccard</a:t>
            </a:r>
            <a:r>
              <a:rPr lang="tr-TR" dirty="0">
                <a:solidFill>
                  <a:srgbClr val="444444"/>
                </a:solidFill>
                <a:latin typeface="Arial" panose="020B0604020202020204" pitchFamily="34" charset="0"/>
              </a:rPr>
              <a:t>, Kosinüs (</a:t>
            </a:r>
            <a:r>
              <a:rPr lang="tr-TR" dirty="0" err="1">
                <a:solidFill>
                  <a:srgbClr val="444444"/>
                </a:solidFill>
                <a:latin typeface="Arial" panose="020B0604020202020204" pitchFamily="34" charset="0"/>
              </a:rPr>
              <a:t>Cosine</a:t>
            </a:r>
            <a:r>
              <a:rPr lang="tr-TR" dirty="0">
                <a:solidFill>
                  <a:srgbClr val="444444"/>
                </a:solidFill>
                <a:latin typeface="Arial" panose="020B0604020202020204" pitchFamily="34" charset="0"/>
              </a:rPr>
              <a:t>), </a:t>
            </a:r>
            <a:r>
              <a:rPr lang="tr-TR" dirty="0" err="1">
                <a:solidFill>
                  <a:srgbClr val="444444"/>
                </a:solidFill>
                <a:latin typeface="Arial" panose="020B0604020202020204" pitchFamily="34" charset="0"/>
              </a:rPr>
              <a:t>Pearson</a:t>
            </a:r>
            <a:r>
              <a:rPr lang="tr-TR" dirty="0">
                <a:solidFill>
                  <a:srgbClr val="444444"/>
                </a:solidFill>
                <a:latin typeface="Arial" panose="020B0604020202020204" pitchFamily="34" charset="0"/>
              </a:rPr>
              <a:t> ve </a:t>
            </a:r>
            <a:r>
              <a:rPr lang="tr-TR" dirty="0" err="1">
                <a:solidFill>
                  <a:srgbClr val="444444"/>
                </a:solidFill>
                <a:latin typeface="Arial" panose="020B0604020202020204" pitchFamily="34" charset="0"/>
              </a:rPr>
              <a:t>Overlap</a:t>
            </a:r>
            <a:r>
              <a:rPr lang="tr-TR" dirty="0">
                <a:solidFill>
                  <a:srgbClr val="444444"/>
                </a:solidFill>
                <a:latin typeface="Arial" panose="020B0604020202020204" pitchFamily="34" charset="0"/>
              </a:rPr>
              <a:t>.</a:t>
            </a:r>
            <a:endParaRPr lang="tr-TR" dirty="0"/>
          </a:p>
        </p:txBody>
      </p:sp>
      <p:pic>
        <p:nvPicPr>
          <p:cNvPr id="19" name="Resim 18">
            <a:extLst>
              <a:ext uri="{FF2B5EF4-FFF2-40B4-BE49-F238E27FC236}">
                <a16:creationId xmlns:a16="http://schemas.microsoft.com/office/drawing/2014/main" id="{434D7E84-AFC8-4FE2-9666-129EA82AC8E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643" y="6361203"/>
            <a:ext cx="2250142" cy="322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3231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Oval 159">
            <a:extLst>
              <a:ext uri="{FF2B5EF4-FFF2-40B4-BE49-F238E27FC236}">
                <a16:creationId xmlns:a16="http://schemas.microsoft.com/office/drawing/2014/main" id="{C7BE1676-9F40-496C-8C12-D33381ADDBD4}"/>
              </a:ext>
            </a:extLst>
          </p:cNvPr>
          <p:cNvSpPr/>
          <p:nvPr/>
        </p:nvSpPr>
        <p:spPr>
          <a:xfrm>
            <a:off x="7332952" y="2162508"/>
            <a:ext cx="2013117" cy="1842413"/>
          </a:xfrm>
          <a:prstGeom prst="ellipse">
            <a:avLst/>
          </a:prstGeom>
          <a:noFill/>
          <a:ln w="57150">
            <a:solidFill>
              <a:srgbClr val="CD1F26">
                <a:alpha val="78824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1629831" y="335785"/>
            <a:ext cx="8429625" cy="1089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lvl="1" algn="ctr">
              <a:lnSpc>
                <a:spcPct val="90000"/>
              </a:lnSpc>
              <a:spcBef>
                <a:spcPct val="0"/>
              </a:spcBef>
            </a:pPr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K-Ortalamalar Tekniği</a:t>
            </a:r>
          </a:p>
          <a:p>
            <a:pPr marL="0" lvl="1" algn="ctr">
              <a:lnSpc>
                <a:spcPct val="90000"/>
              </a:lnSpc>
              <a:spcBef>
                <a:spcPct val="0"/>
              </a:spcBef>
            </a:pPr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(K-</a:t>
            </a:r>
            <a:r>
              <a:rPr lang="tr-TR" sz="36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Means</a:t>
            </a:r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)</a:t>
            </a:r>
          </a:p>
        </p:txBody>
      </p:sp>
      <p:cxnSp>
        <p:nvCxnSpPr>
          <p:cNvPr id="6" name="Düz Ok Bağlayıcısı 5">
            <a:extLst>
              <a:ext uri="{FF2B5EF4-FFF2-40B4-BE49-F238E27FC236}">
                <a16:creationId xmlns:a16="http://schemas.microsoft.com/office/drawing/2014/main" id="{FCB2D0B8-A336-4115-949C-994BCF4054E7}"/>
              </a:ext>
            </a:extLst>
          </p:cNvPr>
          <p:cNvCxnSpPr>
            <a:cxnSpLocks/>
          </p:cNvCxnSpPr>
          <p:nvPr/>
        </p:nvCxnSpPr>
        <p:spPr>
          <a:xfrm flipV="1">
            <a:off x="1041991" y="1967023"/>
            <a:ext cx="0" cy="3636335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Düz Ok Bağlayıcısı 10">
            <a:extLst>
              <a:ext uri="{FF2B5EF4-FFF2-40B4-BE49-F238E27FC236}">
                <a16:creationId xmlns:a16="http://schemas.microsoft.com/office/drawing/2014/main" id="{36555468-37F6-409C-BE3F-0D3927539580}"/>
              </a:ext>
            </a:extLst>
          </p:cNvPr>
          <p:cNvCxnSpPr>
            <a:cxnSpLocks/>
          </p:cNvCxnSpPr>
          <p:nvPr/>
        </p:nvCxnSpPr>
        <p:spPr>
          <a:xfrm>
            <a:off x="1041991" y="5603358"/>
            <a:ext cx="4338083" cy="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E5EC26C3-354F-4C91-B8CC-1208A4442684}"/>
              </a:ext>
            </a:extLst>
          </p:cNvPr>
          <p:cNvSpPr/>
          <p:nvPr/>
        </p:nvSpPr>
        <p:spPr>
          <a:xfrm>
            <a:off x="1967023" y="2402958"/>
            <a:ext cx="127588" cy="12758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82E5D92-8C07-4014-9155-527720C5E757}"/>
              </a:ext>
            </a:extLst>
          </p:cNvPr>
          <p:cNvSpPr/>
          <p:nvPr/>
        </p:nvSpPr>
        <p:spPr>
          <a:xfrm>
            <a:off x="2119423" y="2555358"/>
            <a:ext cx="127588" cy="12758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88D7E51-7796-48D2-855C-9AD1EB445A24}"/>
              </a:ext>
            </a:extLst>
          </p:cNvPr>
          <p:cNvSpPr/>
          <p:nvPr/>
        </p:nvSpPr>
        <p:spPr>
          <a:xfrm>
            <a:off x="1917404" y="2757936"/>
            <a:ext cx="127588" cy="12758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4757AC0-3509-45DD-A254-5802012E9E65}"/>
              </a:ext>
            </a:extLst>
          </p:cNvPr>
          <p:cNvSpPr/>
          <p:nvPr/>
        </p:nvSpPr>
        <p:spPr>
          <a:xfrm>
            <a:off x="2069804" y="2910336"/>
            <a:ext cx="127588" cy="12758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4A29825-A11B-464D-9E8D-0F16EBCE12F7}"/>
              </a:ext>
            </a:extLst>
          </p:cNvPr>
          <p:cNvSpPr/>
          <p:nvPr/>
        </p:nvSpPr>
        <p:spPr>
          <a:xfrm>
            <a:off x="2268284" y="2491560"/>
            <a:ext cx="127588" cy="12758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A16C5B3-C11A-4171-BB15-0B71C12242FB}"/>
              </a:ext>
            </a:extLst>
          </p:cNvPr>
          <p:cNvSpPr/>
          <p:nvPr/>
        </p:nvSpPr>
        <p:spPr>
          <a:xfrm>
            <a:off x="2420684" y="2643960"/>
            <a:ext cx="127588" cy="12758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E7472C4-5B1C-49D7-936C-06F907232108}"/>
              </a:ext>
            </a:extLst>
          </p:cNvPr>
          <p:cNvSpPr/>
          <p:nvPr/>
        </p:nvSpPr>
        <p:spPr>
          <a:xfrm>
            <a:off x="2218665" y="2846538"/>
            <a:ext cx="127588" cy="12758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8B40E50-427C-4FF5-BB36-D3C7FE50652F}"/>
              </a:ext>
            </a:extLst>
          </p:cNvPr>
          <p:cNvSpPr/>
          <p:nvPr/>
        </p:nvSpPr>
        <p:spPr>
          <a:xfrm>
            <a:off x="2371065" y="2998938"/>
            <a:ext cx="127588" cy="12758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074741B-C90E-4F98-A204-C067AF21DC83}"/>
              </a:ext>
            </a:extLst>
          </p:cNvPr>
          <p:cNvSpPr/>
          <p:nvPr/>
        </p:nvSpPr>
        <p:spPr>
          <a:xfrm>
            <a:off x="2066258" y="2884974"/>
            <a:ext cx="127588" cy="12758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FA61E7A-077F-4A40-969A-76488FC2A649}"/>
              </a:ext>
            </a:extLst>
          </p:cNvPr>
          <p:cNvSpPr/>
          <p:nvPr/>
        </p:nvSpPr>
        <p:spPr>
          <a:xfrm>
            <a:off x="2218658" y="3037374"/>
            <a:ext cx="127588" cy="12758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98ED452-9431-4AC3-AD29-96577F8ABACB}"/>
              </a:ext>
            </a:extLst>
          </p:cNvPr>
          <p:cNvSpPr/>
          <p:nvPr/>
        </p:nvSpPr>
        <p:spPr>
          <a:xfrm>
            <a:off x="2016639" y="3239952"/>
            <a:ext cx="127588" cy="12758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440F21E-8B5B-485A-B6B4-EF34597DC063}"/>
              </a:ext>
            </a:extLst>
          </p:cNvPr>
          <p:cNvSpPr/>
          <p:nvPr/>
        </p:nvSpPr>
        <p:spPr>
          <a:xfrm>
            <a:off x="2169039" y="3392352"/>
            <a:ext cx="127588" cy="12758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2FB4045-848E-4FC6-B98E-402B36E44169}"/>
              </a:ext>
            </a:extLst>
          </p:cNvPr>
          <p:cNvSpPr/>
          <p:nvPr/>
        </p:nvSpPr>
        <p:spPr>
          <a:xfrm>
            <a:off x="2367519" y="2973576"/>
            <a:ext cx="127588" cy="12758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48264AD-E986-4188-96D3-31C29E2E491C}"/>
              </a:ext>
            </a:extLst>
          </p:cNvPr>
          <p:cNvSpPr/>
          <p:nvPr/>
        </p:nvSpPr>
        <p:spPr>
          <a:xfrm>
            <a:off x="2519919" y="3125976"/>
            <a:ext cx="127588" cy="12758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2FFDF7C-D4E1-4C34-BE1E-D5BAA2241945}"/>
              </a:ext>
            </a:extLst>
          </p:cNvPr>
          <p:cNvSpPr/>
          <p:nvPr/>
        </p:nvSpPr>
        <p:spPr>
          <a:xfrm>
            <a:off x="2317900" y="3328554"/>
            <a:ext cx="127588" cy="12758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1C8E8C24-76F7-4330-8ECC-F6C4629134D5}"/>
              </a:ext>
            </a:extLst>
          </p:cNvPr>
          <p:cNvSpPr/>
          <p:nvPr/>
        </p:nvSpPr>
        <p:spPr>
          <a:xfrm>
            <a:off x="2470300" y="3480954"/>
            <a:ext cx="127588" cy="12758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0A6B16D1-3116-4913-ABD8-68C59CC1510E}"/>
              </a:ext>
            </a:extLst>
          </p:cNvPr>
          <p:cNvSpPr/>
          <p:nvPr/>
        </p:nvSpPr>
        <p:spPr>
          <a:xfrm>
            <a:off x="2587261" y="2587257"/>
            <a:ext cx="127588" cy="12758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3655FF4-95DE-47FA-9CC9-E25B96C5E881}"/>
              </a:ext>
            </a:extLst>
          </p:cNvPr>
          <p:cNvSpPr/>
          <p:nvPr/>
        </p:nvSpPr>
        <p:spPr>
          <a:xfrm>
            <a:off x="2739661" y="2739657"/>
            <a:ext cx="127588" cy="12758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753EFD57-C448-48AA-8762-B896FF4EBE00}"/>
              </a:ext>
            </a:extLst>
          </p:cNvPr>
          <p:cNvSpPr/>
          <p:nvPr/>
        </p:nvSpPr>
        <p:spPr>
          <a:xfrm>
            <a:off x="2537642" y="2942235"/>
            <a:ext cx="127588" cy="12758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E379813C-5EFC-4FA3-B831-C355BA5587AF}"/>
              </a:ext>
            </a:extLst>
          </p:cNvPr>
          <p:cNvSpPr/>
          <p:nvPr/>
        </p:nvSpPr>
        <p:spPr>
          <a:xfrm>
            <a:off x="2690042" y="3094635"/>
            <a:ext cx="127588" cy="12758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806948A1-6D40-47EA-AF69-54A28E07F02E}"/>
              </a:ext>
            </a:extLst>
          </p:cNvPr>
          <p:cNvSpPr/>
          <p:nvPr/>
        </p:nvSpPr>
        <p:spPr>
          <a:xfrm>
            <a:off x="2888522" y="2675859"/>
            <a:ext cx="127588" cy="12758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6141E5A5-69E2-418F-8AD9-45906A2C08E5}"/>
              </a:ext>
            </a:extLst>
          </p:cNvPr>
          <p:cNvSpPr/>
          <p:nvPr/>
        </p:nvSpPr>
        <p:spPr>
          <a:xfrm>
            <a:off x="3040922" y="2828259"/>
            <a:ext cx="127588" cy="12758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F9912276-35DE-428E-B93C-865F8788F2C2}"/>
              </a:ext>
            </a:extLst>
          </p:cNvPr>
          <p:cNvSpPr/>
          <p:nvPr/>
        </p:nvSpPr>
        <p:spPr>
          <a:xfrm>
            <a:off x="2838903" y="3030837"/>
            <a:ext cx="127588" cy="12758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4E3BFFF6-A6F5-4949-A0B7-F410022BF159}"/>
              </a:ext>
            </a:extLst>
          </p:cNvPr>
          <p:cNvSpPr/>
          <p:nvPr/>
        </p:nvSpPr>
        <p:spPr>
          <a:xfrm>
            <a:off x="2991303" y="3183237"/>
            <a:ext cx="127588" cy="12758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2D2F6B09-920B-4AE8-9249-DCA8257724FE}"/>
              </a:ext>
            </a:extLst>
          </p:cNvPr>
          <p:cNvSpPr/>
          <p:nvPr/>
        </p:nvSpPr>
        <p:spPr>
          <a:xfrm>
            <a:off x="2686496" y="3069273"/>
            <a:ext cx="127588" cy="12758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D7F56F2E-565B-439F-BF38-D65FEE972456}"/>
              </a:ext>
            </a:extLst>
          </p:cNvPr>
          <p:cNvSpPr/>
          <p:nvPr/>
        </p:nvSpPr>
        <p:spPr>
          <a:xfrm>
            <a:off x="2838896" y="3221673"/>
            <a:ext cx="127588" cy="12758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3A97C70A-D9E1-4F7A-8D26-0EFA075334E7}"/>
              </a:ext>
            </a:extLst>
          </p:cNvPr>
          <p:cNvSpPr/>
          <p:nvPr/>
        </p:nvSpPr>
        <p:spPr>
          <a:xfrm>
            <a:off x="2636877" y="3424251"/>
            <a:ext cx="127588" cy="12758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96A159A5-9679-4497-9C91-C59F2A379F42}"/>
              </a:ext>
            </a:extLst>
          </p:cNvPr>
          <p:cNvSpPr/>
          <p:nvPr/>
        </p:nvSpPr>
        <p:spPr>
          <a:xfrm>
            <a:off x="2789277" y="3576651"/>
            <a:ext cx="127588" cy="12758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72EB86C5-D50A-41D5-9207-B4F19E41C6B0}"/>
              </a:ext>
            </a:extLst>
          </p:cNvPr>
          <p:cNvSpPr/>
          <p:nvPr/>
        </p:nvSpPr>
        <p:spPr>
          <a:xfrm>
            <a:off x="2987757" y="3157875"/>
            <a:ext cx="127588" cy="12758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E04B88EF-B889-4EB3-87B2-6A07BEC232C0}"/>
              </a:ext>
            </a:extLst>
          </p:cNvPr>
          <p:cNvSpPr/>
          <p:nvPr/>
        </p:nvSpPr>
        <p:spPr>
          <a:xfrm>
            <a:off x="3140157" y="3310275"/>
            <a:ext cx="127588" cy="12758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6AF055E0-6D19-4F2B-88BE-D20BEEB36AA2}"/>
              </a:ext>
            </a:extLst>
          </p:cNvPr>
          <p:cNvSpPr/>
          <p:nvPr/>
        </p:nvSpPr>
        <p:spPr>
          <a:xfrm>
            <a:off x="2938138" y="3512853"/>
            <a:ext cx="127588" cy="12758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06DB9FE3-8CC5-4A1B-A0A9-855278740C03}"/>
              </a:ext>
            </a:extLst>
          </p:cNvPr>
          <p:cNvSpPr/>
          <p:nvPr/>
        </p:nvSpPr>
        <p:spPr>
          <a:xfrm>
            <a:off x="3090538" y="3665253"/>
            <a:ext cx="127588" cy="12758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FAC996F4-8170-472D-B21B-D7A3D673D275}"/>
              </a:ext>
            </a:extLst>
          </p:cNvPr>
          <p:cNvSpPr/>
          <p:nvPr/>
        </p:nvSpPr>
        <p:spPr>
          <a:xfrm>
            <a:off x="3990755" y="3948225"/>
            <a:ext cx="127588" cy="12758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3D935A51-0CDF-4DDD-8BDA-0F1AA3CF35DE}"/>
              </a:ext>
            </a:extLst>
          </p:cNvPr>
          <p:cNvSpPr/>
          <p:nvPr/>
        </p:nvSpPr>
        <p:spPr>
          <a:xfrm>
            <a:off x="4143155" y="4100625"/>
            <a:ext cx="127588" cy="12758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EEA30459-FFE4-4065-A532-229D75C3B711}"/>
              </a:ext>
            </a:extLst>
          </p:cNvPr>
          <p:cNvSpPr/>
          <p:nvPr/>
        </p:nvSpPr>
        <p:spPr>
          <a:xfrm>
            <a:off x="3941136" y="4303203"/>
            <a:ext cx="127588" cy="12758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BAF984E2-1C0A-4CEC-BBE3-935FE6B8AEF9}"/>
              </a:ext>
            </a:extLst>
          </p:cNvPr>
          <p:cNvSpPr/>
          <p:nvPr/>
        </p:nvSpPr>
        <p:spPr>
          <a:xfrm>
            <a:off x="4093536" y="4455603"/>
            <a:ext cx="127588" cy="12758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AAB1852D-C2A2-4449-AE6D-AF42AD04FA0A}"/>
              </a:ext>
            </a:extLst>
          </p:cNvPr>
          <p:cNvSpPr/>
          <p:nvPr/>
        </p:nvSpPr>
        <p:spPr>
          <a:xfrm>
            <a:off x="4292016" y="4036827"/>
            <a:ext cx="127588" cy="12758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2929C736-ED81-4ED9-8B1F-125523156CBB}"/>
              </a:ext>
            </a:extLst>
          </p:cNvPr>
          <p:cNvSpPr/>
          <p:nvPr/>
        </p:nvSpPr>
        <p:spPr>
          <a:xfrm>
            <a:off x="4444416" y="4189227"/>
            <a:ext cx="127588" cy="12758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06A72B09-3CBB-49FA-8842-5867365F5CD5}"/>
              </a:ext>
            </a:extLst>
          </p:cNvPr>
          <p:cNvSpPr/>
          <p:nvPr/>
        </p:nvSpPr>
        <p:spPr>
          <a:xfrm>
            <a:off x="4242397" y="4391805"/>
            <a:ext cx="127588" cy="12758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146198A2-0E41-4EAF-A159-D6D8B6A48AE9}"/>
              </a:ext>
            </a:extLst>
          </p:cNvPr>
          <p:cNvSpPr/>
          <p:nvPr/>
        </p:nvSpPr>
        <p:spPr>
          <a:xfrm>
            <a:off x="4394797" y="4544205"/>
            <a:ext cx="127588" cy="12758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CAB5D71A-7A21-455E-BE5E-E7CBD4DF680B}"/>
              </a:ext>
            </a:extLst>
          </p:cNvPr>
          <p:cNvSpPr/>
          <p:nvPr/>
        </p:nvSpPr>
        <p:spPr>
          <a:xfrm>
            <a:off x="4089990" y="4430241"/>
            <a:ext cx="127588" cy="12758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7AD04E45-2432-4782-88C0-7C1B0C2DF242}"/>
              </a:ext>
            </a:extLst>
          </p:cNvPr>
          <p:cNvSpPr/>
          <p:nvPr/>
        </p:nvSpPr>
        <p:spPr>
          <a:xfrm>
            <a:off x="4242390" y="4582641"/>
            <a:ext cx="127588" cy="12758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A16043F4-C566-404A-BDBA-E63009AD1133}"/>
              </a:ext>
            </a:extLst>
          </p:cNvPr>
          <p:cNvSpPr/>
          <p:nvPr/>
        </p:nvSpPr>
        <p:spPr>
          <a:xfrm>
            <a:off x="4040371" y="4785219"/>
            <a:ext cx="127588" cy="12758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A867F3FF-CDFD-4FE6-8ED7-5A4B2040F3D1}"/>
              </a:ext>
            </a:extLst>
          </p:cNvPr>
          <p:cNvSpPr/>
          <p:nvPr/>
        </p:nvSpPr>
        <p:spPr>
          <a:xfrm>
            <a:off x="4192771" y="4937619"/>
            <a:ext cx="127588" cy="12758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AEFC06E9-2D33-4C85-9DE0-9953FFC3B796}"/>
              </a:ext>
            </a:extLst>
          </p:cNvPr>
          <p:cNvSpPr/>
          <p:nvPr/>
        </p:nvSpPr>
        <p:spPr>
          <a:xfrm>
            <a:off x="4391251" y="4518843"/>
            <a:ext cx="127588" cy="12758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389B0D28-58A0-4184-8186-45A395D0FE4E}"/>
              </a:ext>
            </a:extLst>
          </p:cNvPr>
          <p:cNvSpPr/>
          <p:nvPr/>
        </p:nvSpPr>
        <p:spPr>
          <a:xfrm>
            <a:off x="4543651" y="4671243"/>
            <a:ext cx="127588" cy="12758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BDABB4A8-8DD7-4031-A171-00984A3C3DD2}"/>
              </a:ext>
            </a:extLst>
          </p:cNvPr>
          <p:cNvSpPr/>
          <p:nvPr/>
        </p:nvSpPr>
        <p:spPr>
          <a:xfrm>
            <a:off x="4341632" y="4873821"/>
            <a:ext cx="127588" cy="12758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AE2E29AE-B861-4D14-96B9-B08D53A54DEA}"/>
              </a:ext>
            </a:extLst>
          </p:cNvPr>
          <p:cNvSpPr/>
          <p:nvPr/>
        </p:nvSpPr>
        <p:spPr>
          <a:xfrm>
            <a:off x="4494032" y="5026221"/>
            <a:ext cx="127588" cy="12758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221932A0-6265-47D5-A613-4532303FAE6C}"/>
              </a:ext>
            </a:extLst>
          </p:cNvPr>
          <p:cNvSpPr/>
          <p:nvPr/>
        </p:nvSpPr>
        <p:spPr>
          <a:xfrm>
            <a:off x="4610993" y="4132524"/>
            <a:ext cx="127588" cy="12758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C1146308-D827-4EAB-93D5-8539AC9BF0B4}"/>
              </a:ext>
            </a:extLst>
          </p:cNvPr>
          <p:cNvSpPr/>
          <p:nvPr/>
        </p:nvSpPr>
        <p:spPr>
          <a:xfrm>
            <a:off x="4763393" y="4284924"/>
            <a:ext cx="127588" cy="12758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925DE491-EB36-4323-B355-F32B293460E6}"/>
              </a:ext>
            </a:extLst>
          </p:cNvPr>
          <p:cNvSpPr/>
          <p:nvPr/>
        </p:nvSpPr>
        <p:spPr>
          <a:xfrm>
            <a:off x="4561374" y="4487502"/>
            <a:ext cx="127588" cy="12758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38B4C356-1401-4CCC-A01F-489AB58B7D6D}"/>
              </a:ext>
            </a:extLst>
          </p:cNvPr>
          <p:cNvSpPr/>
          <p:nvPr/>
        </p:nvSpPr>
        <p:spPr>
          <a:xfrm>
            <a:off x="4713774" y="4639902"/>
            <a:ext cx="127588" cy="12758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DC7C3212-321B-4365-A582-322C46898D51}"/>
              </a:ext>
            </a:extLst>
          </p:cNvPr>
          <p:cNvSpPr/>
          <p:nvPr/>
        </p:nvSpPr>
        <p:spPr>
          <a:xfrm>
            <a:off x="4912254" y="4221126"/>
            <a:ext cx="127588" cy="12758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D99AD270-2717-4D1C-8694-C4E82B153681}"/>
              </a:ext>
            </a:extLst>
          </p:cNvPr>
          <p:cNvSpPr/>
          <p:nvPr/>
        </p:nvSpPr>
        <p:spPr>
          <a:xfrm>
            <a:off x="5064654" y="4373526"/>
            <a:ext cx="127588" cy="12758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17ED3B4E-78D7-4EF9-B2B1-985D4B385C81}"/>
              </a:ext>
            </a:extLst>
          </p:cNvPr>
          <p:cNvSpPr/>
          <p:nvPr/>
        </p:nvSpPr>
        <p:spPr>
          <a:xfrm>
            <a:off x="4862635" y="4576104"/>
            <a:ext cx="127588" cy="12758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17D5F837-FAA2-40FA-BCCB-3802C4F3DC3C}"/>
              </a:ext>
            </a:extLst>
          </p:cNvPr>
          <p:cNvSpPr/>
          <p:nvPr/>
        </p:nvSpPr>
        <p:spPr>
          <a:xfrm>
            <a:off x="5015035" y="4728504"/>
            <a:ext cx="127588" cy="12758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F72AFDFC-A53B-4C14-AF05-62ED1F5DC8BF}"/>
              </a:ext>
            </a:extLst>
          </p:cNvPr>
          <p:cNvSpPr/>
          <p:nvPr/>
        </p:nvSpPr>
        <p:spPr>
          <a:xfrm>
            <a:off x="4710228" y="4614540"/>
            <a:ext cx="127588" cy="12758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368984D7-E4F8-4B1E-A56B-8733DFFCED5A}"/>
              </a:ext>
            </a:extLst>
          </p:cNvPr>
          <p:cNvSpPr/>
          <p:nvPr/>
        </p:nvSpPr>
        <p:spPr>
          <a:xfrm>
            <a:off x="4862628" y="4766940"/>
            <a:ext cx="127588" cy="12758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6292F0F2-D564-44E1-9E96-653C3CE822E3}"/>
              </a:ext>
            </a:extLst>
          </p:cNvPr>
          <p:cNvSpPr/>
          <p:nvPr/>
        </p:nvSpPr>
        <p:spPr>
          <a:xfrm>
            <a:off x="4660609" y="4969518"/>
            <a:ext cx="127588" cy="12758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205BB42B-1BCD-4187-9CB3-A29F1EA5751D}"/>
              </a:ext>
            </a:extLst>
          </p:cNvPr>
          <p:cNvSpPr/>
          <p:nvPr/>
        </p:nvSpPr>
        <p:spPr>
          <a:xfrm>
            <a:off x="4813009" y="5121918"/>
            <a:ext cx="127588" cy="12758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48E6257D-8F94-4B3D-B3D8-3F271CEBEF63}"/>
              </a:ext>
            </a:extLst>
          </p:cNvPr>
          <p:cNvSpPr/>
          <p:nvPr/>
        </p:nvSpPr>
        <p:spPr>
          <a:xfrm>
            <a:off x="5011489" y="4703142"/>
            <a:ext cx="127588" cy="12758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8129CB12-B942-4B64-ABC4-8CD467022064}"/>
              </a:ext>
            </a:extLst>
          </p:cNvPr>
          <p:cNvSpPr/>
          <p:nvPr/>
        </p:nvSpPr>
        <p:spPr>
          <a:xfrm>
            <a:off x="5163889" y="4855542"/>
            <a:ext cx="127588" cy="12758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7B350EDB-12F7-44F4-99AD-1F25FEC0FEBD}"/>
              </a:ext>
            </a:extLst>
          </p:cNvPr>
          <p:cNvSpPr/>
          <p:nvPr/>
        </p:nvSpPr>
        <p:spPr>
          <a:xfrm>
            <a:off x="4961870" y="5058120"/>
            <a:ext cx="127588" cy="12758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668F0936-3B65-4582-B312-21CD2F385829}"/>
              </a:ext>
            </a:extLst>
          </p:cNvPr>
          <p:cNvSpPr/>
          <p:nvPr/>
        </p:nvSpPr>
        <p:spPr>
          <a:xfrm>
            <a:off x="5114270" y="5210520"/>
            <a:ext cx="127588" cy="12758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B35E94AE-8B43-42D1-8FC5-8FA1C021EA45}"/>
              </a:ext>
            </a:extLst>
          </p:cNvPr>
          <p:cNvSpPr/>
          <p:nvPr/>
        </p:nvSpPr>
        <p:spPr>
          <a:xfrm>
            <a:off x="3242938" y="4242959"/>
            <a:ext cx="127588" cy="12758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F67EA253-1C1D-4188-BA16-26B60471CE18}"/>
              </a:ext>
            </a:extLst>
          </p:cNvPr>
          <p:cNvSpPr/>
          <p:nvPr/>
        </p:nvSpPr>
        <p:spPr>
          <a:xfrm>
            <a:off x="3019658" y="4330997"/>
            <a:ext cx="127588" cy="12758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D491B90F-8512-4289-B20E-9049C2F7E295}"/>
              </a:ext>
            </a:extLst>
          </p:cNvPr>
          <p:cNvSpPr/>
          <p:nvPr/>
        </p:nvSpPr>
        <p:spPr>
          <a:xfrm>
            <a:off x="4224678" y="3130079"/>
            <a:ext cx="127588" cy="12758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9FD90A1A-D1C3-4683-8A74-058DCF3A6190}"/>
              </a:ext>
            </a:extLst>
          </p:cNvPr>
          <p:cNvSpPr/>
          <p:nvPr/>
        </p:nvSpPr>
        <p:spPr>
          <a:xfrm>
            <a:off x="4026196" y="3144265"/>
            <a:ext cx="127588" cy="12758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C8251DBE-1644-4CFE-99C0-EC7AF39154A4}"/>
              </a:ext>
            </a:extLst>
          </p:cNvPr>
          <p:cNvSpPr/>
          <p:nvPr/>
        </p:nvSpPr>
        <p:spPr>
          <a:xfrm>
            <a:off x="2140696" y="4501685"/>
            <a:ext cx="127588" cy="12758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75ABAC73-5136-413F-87D3-0FDF3927AB03}"/>
              </a:ext>
            </a:extLst>
          </p:cNvPr>
          <p:cNvSpPr/>
          <p:nvPr/>
        </p:nvSpPr>
        <p:spPr>
          <a:xfrm>
            <a:off x="1917416" y="4770478"/>
            <a:ext cx="127588" cy="12758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296E7D9F-7EBC-47E8-B66F-15DAF7AA4EE6}"/>
              </a:ext>
            </a:extLst>
          </p:cNvPr>
          <p:cNvSpPr/>
          <p:nvPr/>
        </p:nvSpPr>
        <p:spPr>
          <a:xfrm>
            <a:off x="2636884" y="4492544"/>
            <a:ext cx="127588" cy="12758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33CF6E7D-51FA-41F1-88F6-48C613EAFFC3}"/>
              </a:ext>
            </a:extLst>
          </p:cNvPr>
          <p:cNvSpPr/>
          <p:nvPr/>
        </p:nvSpPr>
        <p:spPr>
          <a:xfrm>
            <a:off x="2484478" y="4738579"/>
            <a:ext cx="127588" cy="12758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86" name="Düz Ok Bağlayıcısı 85">
            <a:extLst>
              <a:ext uri="{FF2B5EF4-FFF2-40B4-BE49-F238E27FC236}">
                <a16:creationId xmlns:a16="http://schemas.microsoft.com/office/drawing/2014/main" id="{628DFE03-5D31-4520-AEC5-F9C5CF360430}"/>
              </a:ext>
            </a:extLst>
          </p:cNvPr>
          <p:cNvCxnSpPr>
            <a:cxnSpLocks/>
          </p:cNvCxnSpPr>
          <p:nvPr/>
        </p:nvCxnSpPr>
        <p:spPr>
          <a:xfrm flipV="1">
            <a:off x="6882837" y="1970561"/>
            <a:ext cx="0" cy="3636335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Düz Ok Bağlayıcısı 86">
            <a:extLst>
              <a:ext uri="{FF2B5EF4-FFF2-40B4-BE49-F238E27FC236}">
                <a16:creationId xmlns:a16="http://schemas.microsoft.com/office/drawing/2014/main" id="{22CDE106-6036-4A09-A921-5E89CF58B5EC}"/>
              </a:ext>
            </a:extLst>
          </p:cNvPr>
          <p:cNvCxnSpPr>
            <a:cxnSpLocks/>
          </p:cNvCxnSpPr>
          <p:nvPr/>
        </p:nvCxnSpPr>
        <p:spPr>
          <a:xfrm>
            <a:off x="6882837" y="5606896"/>
            <a:ext cx="4338083" cy="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Oval 87">
            <a:extLst>
              <a:ext uri="{FF2B5EF4-FFF2-40B4-BE49-F238E27FC236}">
                <a16:creationId xmlns:a16="http://schemas.microsoft.com/office/drawing/2014/main" id="{6FE9F5A6-ADD8-41CF-A13B-247CF3D121FA}"/>
              </a:ext>
            </a:extLst>
          </p:cNvPr>
          <p:cNvSpPr/>
          <p:nvPr/>
        </p:nvSpPr>
        <p:spPr>
          <a:xfrm>
            <a:off x="7807869" y="2406496"/>
            <a:ext cx="127588" cy="12758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625E4814-A113-4008-80E1-33DC3648834C}"/>
              </a:ext>
            </a:extLst>
          </p:cNvPr>
          <p:cNvSpPr/>
          <p:nvPr/>
        </p:nvSpPr>
        <p:spPr>
          <a:xfrm>
            <a:off x="7960269" y="2558896"/>
            <a:ext cx="127588" cy="12758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983621B7-C93D-4604-8D0A-C77EA6F1CE70}"/>
              </a:ext>
            </a:extLst>
          </p:cNvPr>
          <p:cNvSpPr/>
          <p:nvPr/>
        </p:nvSpPr>
        <p:spPr>
          <a:xfrm>
            <a:off x="7758250" y="2761474"/>
            <a:ext cx="127588" cy="12758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05EED856-CFCA-401D-9342-76FF1D56618D}"/>
              </a:ext>
            </a:extLst>
          </p:cNvPr>
          <p:cNvSpPr/>
          <p:nvPr/>
        </p:nvSpPr>
        <p:spPr>
          <a:xfrm>
            <a:off x="7910650" y="2913874"/>
            <a:ext cx="127588" cy="12758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316FDE80-E056-40C4-B141-E2E6A208B9B8}"/>
              </a:ext>
            </a:extLst>
          </p:cNvPr>
          <p:cNvSpPr/>
          <p:nvPr/>
        </p:nvSpPr>
        <p:spPr>
          <a:xfrm>
            <a:off x="8109130" y="2495098"/>
            <a:ext cx="127588" cy="12758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B1160135-3B60-406C-BF7B-A2CEEE0B2BEB}"/>
              </a:ext>
            </a:extLst>
          </p:cNvPr>
          <p:cNvSpPr/>
          <p:nvPr/>
        </p:nvSpPr>
        <p:spPr>
          <a:xfrm>
            <a:off x="8261530" y="2647498"/>
            <a:ext cx="127588" cy="12758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9221DB03-BA9B-402F-A172-C3292E8C1F1E}"/>
              </a:ext>
            </a:extLst>
          </p:cNvPr>
          <p:cNvSpPr/>
          <p:nvPr/>
        </p:nvSpPr>
        <p:spPr>
          <a:xfrm>
            <a:off x="8059511" y="2850076"/>
            <a:ext cx="127588" cy="12758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C4B9181E-AA5A-40F1-917F-0607655E6596}"/>
              </a:ext>
            </a:extLst>
          </p:cNvPr>
          <p:cNvSpPr/>
          <p:nvPr/>
        </p:nvSpPr>
        <p:spPr>
          <a:xfrm>
            <a:off x="8211911" y="3002476"/>
            <a:ext cx="127588" cy="12758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95A7D758-0CE3-4BB7-B3D0-45D3316203C4}"/>
              </a:ext>
            </a:extLst>
          </p:cNvPr>
          <p:cNvSpPr/>
          <p:nvPr/>
        </p:nvSpPr>
        <p:spPr>
          <a:xfrm>
            <a:off x="7907104" y="2888512"/>
            <a:ext cx="127588" cy="12758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12C826C6-7D7A-48C5-AC44-E8E352F74B37}"/>
              </a:ext>
            </a:extLst>
          </p:cNvPr>
          <p:cNvSpPr/>
          <p:nvPr/>
        </p:nvSpPr>
        <p:spPr>
          <a:xfrm>
            <a:off x="8059504" y="3040912"/>
            <a:ext cx="127588" cy="12758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078E2C0F-A861-464C-851F-DD4E416F62D1}"/>
              </a:ext>
            </a:extLst>
          </p:cNvPr>
          <p:cNvSpPr/>
          <p:nvPr/>
        </p:nvSpPr>
        <p:spPr>
          <a:xfrm>
            <a:off x="7857485" y="3243490"/>
            <a:ext cx="127588" cy="12758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178728F3-BF62-461D-9311-51C506DF0FF5}"/>
              </a:ext>
            </a:extLst>
          </p:cNvPr>
          <p:cNvSpPr/>
          <p:nvPr/>
        </p:nvSpPr>
        <p:spPr>
          <a:xfrm>
            <a:off x="8009885" y="3395890"/>
            <a:ext cx="127588" cy="12758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31DDAD2B-E96A-406D-8790-C4994878316E}"/>
              </a:ext>
            </a:extLst>
          </p:cNvPr>
          <p:cNvSpPr/>
          <p:nvPr/>
        </p:nvSpPr>
        <p:spPr>
          <a:xfrm>
            <a:off x="8208365" y="2977114"/>
            <a:ext cx="127588" cy="12758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3A103307-8FCB-4B46-B4B2-BCCC9AECF52C}"/>
              </a:ext>
            </a:extLst>
          </p:cNvPr>
          <p:cNvSpPr/>
          <p:nvPr/>
        </p:nvSpPr>
        <p:spPr>
          <a:xfrm>
            <a:off x="8360765" y="3129514"/>
            <a:ext cx="127588" cy="12758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B9EB5426-B4E9-4D58-BF80-FE590211DC46}"/>
              </a:ext>
            </a:extLst>
          </p:cNvPr>
          <p:cNvSpPr/>
          <p:nvPr/>
        </p:nvSpPr>
        <p:spPr>
          <a:xfrm>
            <a:off x="8158746" y="3332092"/>
            <a:ext cx="127588" cy="12758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0A13D53B-B50E-4715-9490-8414AE164054}"/>
              </a:ext>
            </a:extLst>
          </p:cNvPr>
          <p:cNvSpPr/>
          <p:nvPr/>
        </p:nvSpPr>
        <p:spPr>
          <a:xfrm>
            <a:off x="8311146" y="3484492"/>
            <a:ext cx="127588" cy="12758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5F7926E9-FED5-4A62-8092-0F4EA02B0032}"/>
              </a:ext>
            </a:extLst>
          </p:cNvPr>
          <p:cNvSpPr/>
          <p:nvPr/>
        </p:nvSpPr>
        <p:spPr>
          <a:xfrm>
            <a:off x="8428107" y="2590795"/>
            <a:ext cx="127588" cy="12758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FCB1FBD3-0595-431B-BFFE-6AED480820AF}"/>
              </a:ext>
            </a:extLst>
          </p:cNvPr>
          <p:cNvSpPr/>
          <p:nvPr/>
        </p:nvSpPr>
        <p:spPr>
          <a:xfrm>
            <a:off x="8580507" y="2743195"/>
            <a:ext cx="127588" cy="12758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E71D4EA2-1001-446A-B398-36D0C02DEA44}"/>
              </a:ext>
            </a:extLst>
          </p:cNvPr>
          <p:cNvSpPr/>
          <p:nvPr/>
        </p:nvSpPr>
        <p:spPr>
          <a:xfrm>
            <a:off x="8378488" y="2945773"/>
            <a:ext cx="127588" cy="12758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9C96E695-2411-4ADE-93AC-8841AA0A8F98}"/>
              </a:ext>
            </a:extLst>
          </p:cNvPr>
          <p:cNvSpPr/>
          <p:nvPr/>
        </p:nvSpPr>
        <p:spPr>
          <a:xfrm>
            <a:off x="8530888" y="3098173"/>
            <a:ext cx="127588" cy="12758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226BB272-1553-4531-B6E6-610A4B481703}"/>
              </a:ext>
            </a:extLst>
          </p:cNvPr>
          <p:cNvSpPr/>
          <p:nvPr/>
        </p:nvSpPr>
        <p:spPr>
          <a:xfrm>
            <a:off x="8729368" y="2679397"/>
            <a:ext cx="127588" cy="12758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7781C2B4-3560-4684-8CA6-91EE677A9B3E}"/>
              </a:ext>
            </a:extLst>
          </p:cNvPr>
          <p:cNvSpPr/>
          <p:nvPr/>
        </p:nvSpPr>
        <p:spPr>
          <a:xfrm>
            <a:off x="8881768" y="2831797"/>
            <a:ext cx="127588" cy="12758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F4E44E3C-4E8F-47B0-9D87-A07EE7DEC526}"/>
              </a:ext>
            </a:extLst>
          </p:cNvPr>
          <p:cNvSpPr/>
          <p:nvPr/>
        </p:nvSpPr>
        <p:spPr>
          <a:xfrm>
            <a:off x="8679749" y="3034375"/>
            <a:ext cx="127588" cy="12758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BE29CF40-3BCA-42CE-9D0B-873BB95FD9E7}"/>
              </a:ext>
            </a:extLst>
          </p:cNvPr>
          <p:cNvSpPr/>
          <p:nvPr/>
        </p:nvSpPr>
        <p:spPr>
          <a:xfrm>
            <a:off x="8832149" y="3186775"/>
            <a:ext cx="127588" cy="12758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17FA3150-14D3-4D28-830E-A87E922E1E0A}"/>
              </a:ext>
            </a:extLst>
          </p:cNvPr>
          <p:cNvSpPr/>
          <p:nvPr/>
        </p:nvSpPr>
        <p:spPr>
          <a:xfrm>
            <a:off x="8527342" y="3072811"/>
            <a:ext cx="127588" cy="12758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A08D0565-6A9F-4E56-B52B-B2131C06FCBF}"/>
              </a:ext>
            </a:extLst>
          </p:cNvPr>
          <p:cNvSpPr/>
          <p:nvPr/>
        </p:nvSpPr>
        <p:spPr>
          <a:xfrm>
            <a:off x="8679742" y="3225211"/>
            <a:ext cx="127588" cy="12758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F9C91D25-A8CC-46CE-BF2B-992E277565BB}"/>
              </a:ext>
            </a:extLst>
          </p:cNvPr>
          <p:cNvSpPr/>
          <p:nvPr/>
        </p:nvSpPr>
        <p:spPr>
          <a:xfrm>
            <a:off x="8477723" y="3427789"/>
            <a:ext cx="127588" cy="12758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A5CAE718-8C09-4E59-8B1E-F6FD237FB778}"/>
              </a:ext>
            </a:extLst>
          </p:cNvPr>
          <p:cNvSpPr/>
          <p:nvPr/>
        </p:nvSpPr>
        <p:spPr>
          <a:xfrm>
            <a:off x="8630123" y="3580189"/>
            <a:ext cx="127588" cy="12758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F9E3C1C4-8CC8-46F9-951D-8137B93DBCCC}"/>
              </a:ext>
            </a:extLst>
          </p:cNvPr>
          <p:cNvSpPr/>
          <p:nvPr/>
        </p:nvSpPr>
        <p:spPr>
          <a:xfrm>
            <a:off x="8828603" y="3161413"/>
            <a:ext cx="127588" cy="12758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059E50BF-A706-4016-A3DD-1F8D4A7F3377}"/>
              </a:ext>
            </a:extLst>
          </p:cNvPr>
          <p:cNvSpPr/>
          <p:nvPr/>
        </p:nvSpPr>
        <p:spPr>
          <a:xfrm>
            <a:off x="8981003" y="3313813"/>
            <a:ext cx="127588" cy="12758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1A8B9892-8571-462B-9F3F-ECE4D1160C69}"/>
              </a:ext>
            </a:extLst>
          </p:cNvPr>
          <p:cNvSpPr/>
          <p:nvPr/>
        </p:nvSpPr>
        <p:spPr>
          <a:xfrm>
            <a:off x="8778984" y="3516391"/>
            <a:ext cx="127588" cy="12758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9AEA7A05-BEB6-412C-935D-D0249F1A3FCC}"/>
              </a:ext>
            </a:extLst>
          </p:cNvPr>
          <p:cNvSpPr/>
          <p:nvPr/>
        </p:nvSpPr>
        <p:spPr>
          <a:xfrm>
            <a:off x="8931384" y="3668791"/>
            <a:ext cx="127588" cy="12758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9114081F-51BE-4CB2-A901-00DF8B87E4C1}"/>
              </a:ext>
            </a:extLst>
          </p:cNvPr>
          <p:cNvSpPr/>
          <p:nvPr/>
        </p:nvSpPr>
        <p:spPr>
          <a:xfrm>
            <a:off x="9831601" y="3951763"/>
            <a:ext cx="127588" cy="12758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3277000E-FF6B-4D43-9229-803B1E20F4E9}"/>
              </a:ext>
            </a:extLst>
          </p:cNvPr>
          <p:cNvSpPr/>
          <p:nvPr/>
        </p:nvSpPr>
        <p:spPr>
          <a:xfrm>
            <a:off x="9984001" y="4104163"/>
            <a:ext cx="127588" cy="12758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10F1DE24-9DBE-4CE5-81D3-E4138399C18D}"/>
              </a:ext>
            </a:extLst>
          </p:cNvPr>
          <p:cNvSpPr/>
          <p:nvPr/>
        </p:nvSpPr>
        <p:spPr>
          <a:xfrm>
            <a:off x="9781982" y="4306741"/>
            <a:ext cx="127588" cy="12758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85CBE15A-407C-4863-BD00-2594333199FF}"/>
              </a:ext>
            </a:extLst>
          </p:cNvPr>
          <p:cNvSpPr/>
          <p:nvPr/>
        </p:nvSpPr>
        <p:spPr>
          <a:xfrm>
            <a:off x="9934382" y="4459141"/>
            <a:ext cx="127588" cy="12758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8A1B0B4A-D9BB-4D21-AB39-D21B1F606579}"/>
              </a:ext>
            </a:extLst>
          </p:cNvPr>
          <p:cNvSpPr/>
          <p:nvPr/>
        </p:nvSpPr>
        <p:spPr>
          <a:xfrm>
            <a:off x="10132862" y="4040365"/>
            <a:ext cx="127588" cy="12758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467E23F7-613C-403E-95DD-1BB29CA720ED}"/>
              </a:ext>
            </a:extLst>
          </p:cNvPr>
          <p:cNvSpPr/>
          <p:nvPr/>
        </p:nvSpPr>
        <p:spPr>
          <a:xfrm>
            <a:off x="10285262" y="4192765"/>
            <a:ext cx="127588" cy="12758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7DA2703D-AB20-4D66-A567-68F318221F5E}"/>
              </a:ext>
            </a:extLst>
          </p:cNvPr>
          <p:cNvSpPr/>
          <p:nvPr/>
        </p:nvSpPr>
        <p:spPr>
          <a:xfrm>
            <a:off x="10083243" y="4395343"/>
            <a:ext cx="127588" cy="12758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86354DCC-82DB-4645-83E0-92EFE671F517}"/>
              </a:ext>
            </a:extLst>
          </p:cNvPr>
          <p:cNvSpPr/>
          <p:nvPr/>
        </p:nvSpPr>
        <p:spPr>
          <a:xfrm>
            <a:off x="10235643" y="4547743"/>
            <a:ext cx="127588" cy="12758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85385231-6320-41B8-8D19-D7729AC66A7F}"/>
              </a:ext>
            </a:extLst>
          </p:cNvPr>
          <p:cNvSpPr/>
          <p:nvPr/>
        </p:nvSpPr>
        <p:spPr>
          <a:xfrm>
            <a:off x="9930836" y="4433779"/>
            <a:ext cx="127588" cy="12758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6FB8ECD3-91DA-47A7-8570-A2499E969A8C}"/>
              </a:ext>
            </a:extLst>
          </p:cNvPr>
          <p:cNvSpPr/>
          <p:nvPr/>
        </p:nvSpPr>
        <p:spPr>
          <a:xfrm>
            <a:off x="10083236" y="4586179"/>
            <a:ext cx="127588" cy="12758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3CFAD7B5-70A4-405D-A46A-6993DD125B39}"/>
              </a:ext>
            </a:extLst>
          </p:cNvPr>
          <p:cNvSpPr/>
          <p:nvPr/>
        </p:nvSpPr>
        <p:spPr>
          <a:xfrm>
            <a:off x="9881217" y="4788757"/>
            <a:ext cx="127588" cy="12758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A1F9B52C-9DFE-47A8-9AE1-82E5AFE61815}"/>
              </a:ext>
            </a:extLst>
          </p:cNvPr>
          <p:cNvSpPr/>
          <p:nvPr/>
        </p:nvSpPr>
        <p:spPr>
          <a:xfrm>
            <a:off x="10033617" y="4941157"/>
            <a:ext cx="127588" cy="12758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5579C5F4-E2E3-45A0-B6DB-ED42E9D206E6}"/>
              </a:ext>
            </a:extLst>
          </p:cNvPr>
          <p:cNvSpPr/>
          <p:nvPr/>
        </p:nvSpPr>
        <p:spPr>
          <a:xfrm>
            <a:off x="10232097" y="4522381"/>
            <a:ext cx="127588" cy="12758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31E16A5E-99CC-4905-A94E-A8C46F017D67}"/>
              </a:ext>
            </a:extLst>
          </p:cNvPr>
          <p:cNvSpPr/>
          <p:nvPr/>
        </p:nvSpPr>
        <p:spPr>
          <a:xfrm>
            <a:off x="10384497" y="4674781"/>
            <a:ext cx="127588" cy="12758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id="{F0E97854-0E44-4459-A1E1-A63D2C939262}"/>
              </a:ext>
            </a:extLst>
          </p:cNvPr>
          <p:cNvSpPr/>
          <p:nvPr/>
        </p:nvSpPr>
        <p:spPr>
          <a:xfrm>
            <a:off x="10182478" y="4877359"/>
            <a:ext cx="127588" cy="12758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35" name="Oval 134">
            <a:extLst>
              <a:ext uri="{FF2B5EF4-FFF2-40B4-BE49-F238E27FC236}">
                <a16:creationId xmlns:a16="http://schemas.microsoft.com/office/drawing/2014/main" id="{C4A29E50-3218-4A86-96B5-3BFB5C963564}"/>
              </a:ext>
            </a:extLst>
          </p:cNvPr>
          <p:cNvSpPr/>
          <p:nvPr/>
        </p:nvSpPr>
        <p:spPr>
          <a:xfrm>
            <a:off x="10334878" y="5029759"/>
            <a:ext cx="127588" cy="12758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57035E64-09C0-4FA9-B5F2-75B886FF0092}"/>
              </a:ext>
            </a:extLst>
          </p:cNvPr>
          <p:cNvSpPr/>
          <p:nvPr/>
        </p:nvSpPr>
        <p:spPr>
          <a:xfrm>
            <a:off x="10451839" y="4136062"/>
            <a:ext cx="127588" cy="12758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CB5EC8E2-6834-462F-BD5C-9497DB717093}"/>
              </a:ext>
            </a:extLst>
          </p:cNvPr>
          <p:cNvSpPr/>
          <p:nvPr/>
        </p:nvSpPr>
        <p:spPr>
          <a:xfrm>
            <a:off x="10604239" y="4288462"/>
            <a:ext cx="127588" cy="12758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F58692B2-6B4B-48FE-90EA-AF058E5BC914}"/>
              </a:ext>
            </a:extLst>
          </p:cNvPr>
          <p:cNvSpPr/>
          <p:nvPr/>
        </p:nvSpPr>
        <p:spPr>
          <a:xfrm>
            <a:off x="10402220" y="4491040"/>
            <a:ext cx="127588" cy="12758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0B02EB2E-1B8E-4397-BA65-1F3B08455E9E}"/>
              </a:ext>
            </a:extLst>
          </p:cNvPr>
          <p:cNvSpPr/>
          <p:nvPr/>
        </p:nvSpPr>
        <p:spPr>
          <a:xfrm>
            <a:off x="10554620" y="4643440"/>
            <a:ext cx="127588" cy="12758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40" name="Oval 139">
            <a:extLst>
              <a:ext uri="{FF2B5EF4-FFF2-40B4-BE49-F238E27FC236}">
                <a16:creationId xmlns:a16="http://schemas.microsoft.com/office/drawing/2014/main" id="{37471665-3A5A-443C-882F-AF49417CBB3C}"/>
              </a:ext>
            </a:extLst>
          </p:cNvPr>
          <p:cNvSpPr/>
          <p:nvPr/>
        </p:nvSpPr>
        <p:spPr>
          <a:xfrm>
            <a:off x="10753100" y="4224664"/>
            <a:ext cx="127588" cy="12758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id="{F884E4AE-DEF9-4FA5-8147-1C879B4F20A5}"/>
              </a:ext>
            </a:extLst>
          </p:cNvPr>
          <p:cNvSpPr/>
          <p:nvPr/>
        </p:nvSpPr>
        <p:spPr>
          <a:xfrm>
            <a:off x="10905500" y="4377064"/>
            <a:ext cx="127588" cy="12758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42" name="Oval 141">
            <a:extLst>
              <a:ext uri="{FF2B5EF4-FFF2-40B4-BE49-F238E27FC236}">
                <a16:creationId xmlns:a16="http://schemas.microsoft.com/office/drawing/2014/main" id="{C3CA265E-DE64-4649-B819-F00FDD8411D2}"/>
              </a:ext>
            </a:extLst>
          </p:cNvPr>
          <p:cNvSpPr/>
          <p:nvPr/>
        </p:nvSpPr>
        <p:spPr>
          <a:xfrm>
            <a:off x="10703481" y="4579642"/>
            <a:ext cx="127588" cy="12758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43" name="Oval 142">
            <a:extLst>
              <a:ext uri="{FF2B5EF4-FFF2-40B4-BE49-F238E27FC236}">
                <a16:creationId xmlns:a16="http://schemas.microsoft.com/office/drawing/2014/main" id="{60231306-7EA6-4A1F-96F6-BD402031D46D}"/>
              </a:ext>
            </a:extLst>
          </p:cNvPr>
          <p:cNvSpPr/>
          <p:nvPr/>
        </p:nvSpPr>
        <p:spPr>
          <a:xfrm>
            <a:off x="10855881" y="4732042"/>
            <a:ext cx="127588" cy="12758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44" name="Oval 143">
            <a:extLst>
              <a:ext uri="{FF2B5EF4-FFF2-40B4-BE49-F238E27FC236}">
                <a16:creationId xmlns:a16="http://schemas.microsoft.com/office/drawing/2014/main" id="{8C79C183-D727-4415-8C6F-AB0B8F0E792C}"/>
              </a:ext>
            </a:extLst>
          </p:cNvPr>
          <p:cNvSpPr/>
          <p:nvPr/>
        </p:nvSpPr>
        <p:spPr>
          <a:xfrm>
            <a:off x="10551074" y="4618078"/>
            <a:ext cx="127588" cy="12758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45" name="Oval 144">
            <a:extLst>
              <a:ext uri="{FF2B5EF4-FFF2-40B4-BE49-F238E27FC236}">
                <a16:creationId xmlns:a16="http://schemas.microsoft.com/office/drawing/2014/main" id="{F62D408D-38EF-42D4-8CD6-60157B240124}"/>
              </a:ext>
            </a:extLst>
          </p:cNvPr>
          <p:cNvSpPr/>
          <p:nvPr/>
        </p:nvSpPr>
        <p:spPr>
          <a:xfrm>
            <a:off x="10703474" y="4770478"/>
            <a:ext cx="127588" cy="12758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46" name="Oval 145">
            <a:extLst>
              <a:ext uri="{FF2B5EF4-FFF2-40B4-BE49-F238E27FC236}">
                <a16:creationId xmlns:a16="http://schemas.microsoft.com/office/drawing/2014/main" id="{F389CD56-748D-46D2-BED6-6B263FD4EB2C}"/>
              </a:ext>
            </a:extLst>
          </p:cNvPr>
          <p:cNvSpPr/>
          <p:nvPr/>
        </p:nvSpPr>
        <p:spPr>
          <a:xfrm>
            <a:off x="10501455" y="4973056"/>
            <a:ext cx="127588" cy="12758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47" name="Oval 146">
            <a:extLst>
              <a:ext uri="{FF2B5EF4-FFF2-40B4-BE49-F238E27FC236}">
                <a16:creationId xmlns:a16="http://schemas.microsoft.com/office/drawing/2014/main" id="{78A959A3-0745-45D7-AA60-544265DA4EA5}"/>
              </a:ext>
            </a:extLst>
          </p:cNvPr>
          <p:cNvSpPr/>
          <p:nvPr/>
        </p:nvSpPr>
        <p:spPr>
          <a:xfrm>
            <a:off x="10653855" y="5125456"/>
            <a:ext cx="127588" cy="12758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48" name="Oval 147">
            <a:extLst>
              <a:ext uri="{FF2B5EF4-FFF2-40B4-BE49-F238E27FC236}">
                <a16:creationId xmlns:a16="http://schemas.microsoft.com/office/drawing/2014/main" id="{46E05683-CA23-4926-BF38-4BE844CF98CD}"/>
              </a:ext>
            </a:extLst>
          </p:cNvPr>
          <p:cNvSpPr/>
          <p:nvPr/>
        </p:nvSpPr>
        <p:spPr>
          <a:xfrm>
            <a:off x="10852335" y="4706680"/>
            <a:ext cx="127588" cy="12758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49" name="Oval 148">
            <a:extLst>
              <a:ext uri="{FF2B5EF4-FFF2-40B4-BE49-F238E27FC236}">
                <a16:creationId xmlns:a16="http://schemas.microsoft.com/office/drawing/2014/main" id="{C758493D-37F8-4018-9171-530778DD3643}"/>
              </a:ext>
            </a:extLst>
          </p:cNvPr>
          <p:cNvSpPr/>
          <p:nvPr/>
        </p:nvSpPr>
        <p:spPr>
          <a:xfrm>
            <a:off x="11004735" y="4859080"/>
            <a:ext cx="127588" cy="12758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50" name="Oval 149">
            <a:extLst>
              <a:ext uri="{FF2B5EF4-FFF2-40B4-BE49-F238E27FC236}">
                <a16:creationId xmlns:a16="http://schemas.microsoft.com/office/drawing/2014/main" id="{A19197EC-39A0-4177-B177-CA8FF85FE338}"/>
              </a:ext>
            </a:extLst>
          </p:cNvPr>
          <p:cNvSpPr/>
          <p:nvPr/>
        </p:nvSpPr>
        <p:spPr>
          <a:xfrm>
            <a:off x="10802716" y="5061658"/>
            <a:ext cx="127588" cy="12758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51" name="Oval 150">
            <a:extLst>
              <a:ext uri="{FF2B5EF4-FFF2-40B4-BE49-F238E27FC236}">
                <a16:creationId xmlns:a16="http://schemas.microsoft.com/office/drawing/2014/main" id="{87588468-5B28-4038-89E5-98146B55EFD7}"/>
              </a:ext>
            </a:extLst>
          </p:cNvPr>
          <p:cNvSpPr/>
          <p:nvPr/>
        </p:nvSpPr>
        <p:spPr>
          <a:xfrm>
            <a:off x="10955116" y="5214058"/>
            <a:ext cx="127588" cy="12758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52" name="Oval 151">
            <a:extLst>
              <a:ext uri="{FF2B5EF4-FFF2-40B4-BE49-F238E27FC236}">
                <a16:creationId xmlns:a16="http://schemas.microsoft.com/office/drawing/2014/main" id="{7FFFF233-5A20-4040-BDD1-D9546E8FDA30}"/>
              </a:ext>
            </a:extLst>
          </p:cNvPr>
          <p:cNvSpPr/>
          <p:nvPr/>
        </p:nvSpPr>
        <p:spPr>
          <a:xfrm>
            <a:off x="9083784" y="4246497"/>
            <a:ext cx="127588" cy="12758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53" name="Oval 152">
            <a:extLst>
              <a:ext uri="{FF2B5EF4-FFF2-40B4-BE49-F238E27FC236}">
                <a16:creationId xmlns:a16="http://schemas.microsoft.com/office/drawing/2014/main" id="{D6CD162F-2436-4EE6-910D-F7AA66A5C85E}"/>
              </a:ext>
            </a:extLst>
          </p:cNvPr>
          <p:cNvSpPr/>
          <p:nvPr/>
        </p:nvSpPr>
        <p:spPr>
          <a:xfrm>
            <a:off x="8860504" y="4334535"/>
            <a:ext cx="127588" cy="12758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54" name="Oval 153">
            <a:extLst>
              <a:ext uri="{FF2B5EF4-FFF2-40B4-BE49-F238E27FC236}">
                <a16:creationId xmlns:a16="http://schemas.microsoft.com/office/drawing/2014/main" id="{AE754702-025A-4228-887F-530CA98A90BC}"/>
              </a:ext>
            </a:extLst>
          </p:cNvPr>
          <p:cNvSpPr/>
          <p:nvPr/>
        </p:nvSpPr>
        <p:spPr>
          <a:xfrm>
            <a:off x="10065524" y="3133617"/>
            <a:ext cx="127588" cy="12758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55" name="Oval 154">
            <a:extLst>
              <a:ext uri="{FF2B5EF4-FFF2-40B4-BE49-F238E27FC236}">
                <a16:creationId xmlns:a16="http://schemas.microsoft.com/office/drawing/2014/main" id="{9F4AE827-E251-4560-BF1E-6FD4E300F464}"/>
              </a:ext>
            </a:extLst>
          </p:cNvPr>
          <p:cNvSpPr/>
          <p:nvPr/>
        </p:nvSpPr>
        <p:spPr>
          <a:xfrm>
            <a:off x="9867042" y="3147803"/>
            <a:ext cx="127588" cy="12758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56" name="Oval 155">
            <a:extLst>
              <a:ext uri="{FF2B5EF4-FFF2-40B4-BE49-F238E27FC236}">
                <a16:creationId xmlns:a16="http://schemas.microsoft.com/office/drawing/2014/main" id="{3424C76E-7FF6-4237-8D73-DC79CF68AF28}"/>
              </a:ext>
            </a:extLst>
          </p:cNvPr>
          <p:cNvSpPr/>
          <p:nvPr/>
        </p:nvSpPr>
        <p:spPr>
          <a:xfrm>
            <a:off x="7981542" y="4505223"/>
            <a:ext cx="127588" cy="12758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57" name="Oval 156">
            <a:extLst>
              <a:ext uri="{FF2B5EF4-FFF2-40B4-BE49-F238E27FC236}">
                <a16:creationId xmlns:a16="http://schemas.microsoft.com/office/drawing/2014/main" id="{EE4D9238-CC7E-450E-B6CB-0674E669FC7D}"/>
              </a:ext>
            </a:extLst>
          </p:cNvPr>
          <p:cNvSpPr/>
          <p:nvPr/>
        </p:nvSpPr>
        <p:spPr>
          <a:xfrm>
            <a:off x="7758262" y="4774016"/>
            <a:ext cx="127588" cy="12758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58" name="Oval 157">
            <a:extLst>
              <a:ext uri="{FF2B5EF4-FFF2-40B4-BE49-F238E27FC236}">
                <a16:creationId xmlns:a16="http://schemas.microsoft.com/office/drawing/2014/main" id="{A6FA4FF9-A553-4712-93E5-048795D55DD7}"/>
              </a:ext>
            </a:extLst>
          </p:cNvPr>
          <p:cNvSpPr/>
          <p:nvPr/>
        </p:nvSpPr>
        <p:spPr>
          <a:xfrm>
            <a:off x="8477730" y="4496082"/>
            <a:ext cx="127588" cy="12758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59" name="Oval 158">
            <a:extLst>
              <a:ext uri="{FF2B5EF4-FFF2-40B4-BE49-F238E27FC236}">
                <a16:creationId xmlns:a16="http://schemas.microsoft.com/office/drawing/2014/main" id="{3253F4C9-3A4C-403C-A14D-E092690B0404}"/>
              </a:ext>
            </a:extLst>
          </p:cNvPr>
          <p:cNvSpPr/>
          <p:nvPr/>
        </p:nvSpPr>
        <p:spPr>
          <a:xfrm>
            <a:off x="8325324" y="4742117"/>
            <a:ext cx="127588" cy="12758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61" name="Oval 160">
            <a:extLst>
              <a:ext uri="{FF2B5EF4-FFF2-40B4-BE49-F238E27FC236}">
                <a16:creationId xmlns:a16="http://schemas.microsoft.com/office/drawing/2014/main" id="{CAD26B6A-A862-4F11-9F79-8BA822F2457A}"/>
              </a:ext>
            </a:extLst>
          </p:cNvPr>
          <p:cNvSpPr/>
          <p:nvPr/>
        </p:nvSpPr>
        <p:spPr>
          <a:xfrm>
            <a:off x="9548062" y="3768014"/>
            <a:ext cx="2013117" cy="1842413"/>
          </a:xfrm>
          <a:prstGeom prst="ellipse">
            <a:avLst/>
          </a:prstGeom>
          <a:noFill/>
          <a:ln w="57150">
            <a:solidFill>
              <a:srgbClr val="CD1F26">
                <a:alpha val="78824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pic>
        <p:nvPicPr>
          <p:cNvPr id="162" name="Resim 161">
            <a:extLst>
              <a:ext uri="{FF2B5EF4-FFF2-40B4-BE49-F238E27FC236}">
                <a16:creationId xmlns:a16="http://schemas.microsoft.com/office/drawing/2014/main" id="{7F1122C5-6196-4A47-9C3E-A8D02C326DD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643" y="6361203"/>
            <a:ext cx="2250142" cy="322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935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4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0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3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6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9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5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8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1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4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0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3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6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9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2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5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8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1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4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0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3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6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9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2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5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8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1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4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7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0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3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6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9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2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5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8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1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4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7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0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3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6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9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2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5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8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1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4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7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0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3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6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9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2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5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8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1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4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7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0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1" fill="hold">
                      <p:stCondLst>
                        <p:cond delay="indefinite"/>
                      </p:stCondLst>
                      <p:childTnLst>
                        <p:par>
                          <p:cTn id="452" fill="hold">
                            <p:stCondLst>
                              <p:cond delay="0"/>
                            </p:stCondLst>
                            <p:childTnLst>
                              <p:par>
                                <p:cTn id="4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5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6" fill="hold">
                            <p:stCondLst>
                              <p:cond delay="500"/>
                            </p:stCondLst>
                            <p:childTnLst>
                              <p:par>
                                <p:cTn id="4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9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3" grpId="0" animBg="1"/>
      <p:bldP spid="114" grpId="0" animBg="1"/>
      <p:bldP spid="115" grpId="0" animBg="1"/>
      <p:bldP spid="116" grpId="0" animBg="1"/>
      <p:bldP spid="117" grpId="0" animBg="1"/>
      <p:bldP spid="118" grpId="0" animBg="1"/>
      <p:bldP spid="119" grpId="0" animBg="1"/>
      <p:bldP spid="120" grpId="0" animBg="1"/>
      <p:bldP spid="121" grpId="0" animBg="1"/>
      <p:bldP spid="122" grpId="0" animBg="1"/>
      <p:bldP spid="123" grpId="0" animBg="1"/>
      <p:bldP spid="124" grpId="0" animBg="1"/>
      <p:bldP spid="125" grpId="0" animBg="1"/>
      <p:bldP spid="126" grpId="0" animBg="1"/>
      <p:bldP spid="127" grpId="0" animBg="1"/>
      <p:bldP spid="128" grpId="0" animBg="1"/>
      <p:bldP spid="129" grpId="0" animBg="1"/>
      <p:bldP spid="130" grpId="0" animBg="1"/>
      <p:bldP spid="131" grpId="0" animBg="1"/>
      <p:bldP spid="132" grpId="0" animBg="1"/>
      <p:bldP spid="133" grpId="0" animBg="1"/>
      <p:bldP spid="134" grpId="0" animBg="1"/>
      <p:bldP spid="135" grpId="0" animBg="1"/>
      <p:bldP spid="136" grpId="0" animBg="1"/>
      <p:bldP spid="137" grpId="0" animBg="1"/>
      <p:bldP spid="138" grpId="0" animBg="1"/>
      <p:bldP spid="139" grpId="0" animBg="1"/>
      <p:bldP spid="140" grpId="0" animBg="1"/>
      <p:bldP spid="141" grpId="0" animBg="1"/>
      <p:bldP spid="142" grpId="0" animBg="1"/>
      <p:bldP spid="143" grpId="0" animBg="1"/>
      <p:bldP spid="144" grpId="0" animBg="1"/>
      <p:bldP spid="145" grpId="0" animBg="1"/>
      <p:bldP spid="146" grpId="0" animBg="1"/>
      <p:bldP spid="147" grpId="0" animBg="1"/>
      <p:bldP spid="148" grpId="0" animBg="1"/>
      <p:bldP spid="149" grpId="0" animBg="1"/>
      <p:bldP spid="150" grpId="0" animBg="1"/>
      <p:bldP spid="151" grpId="0" animBg="1"/>
      <p:bldP spid="152" grpId="0" animBg="1"/>
      <p:bldP spid="153" grpId="0" animBg="1"/>
      <p:bldP spid="154" grpId="0" animBg="1"/>
      <p:bldP spid="155" grpId="0" animBg="1"/>
      <p:bldP spid="156" grpId="0" animBg="1"/>
      <p:bldP spid="157" grpId="0" animBg="1"/>
      <p:bldP spid="158" grpId="0" animBg="1"/>
      <p:bldP spid="159" grpId="0" animBg="1"/>
      <p:bldP spid="16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1629831" y="335785"/>
            <a:ext cx="8429625" cy="590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lvl="1" algn="ctr">
              <a:lnSpc>
                <a:spcPct val="90000"/>
              </a:lnSpc>
              <a:spcBef>
                <a:spcPct val="0"/>
              </a:spcBef>
            </a:pPr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Küme Sayısı</a:t>
            </a:r>
          </a:p>
        </p:txBody>
      </p:sp>
      <p:sp>
        <p:nvSpPr>
          <p:cNvPr id="4" name="Dikdörtgen 3">
            <a:extLst>
              <a:ext uri="{FF2B5EF4-FFF2-40B4-BE49-F238E27FC236}">
                <a16:creationId xmlns:a16="http://schemas.microsoft.com/office/drawing/2014/main" id="{2CB9658E-D6CE-4AB3-9F66-0E5A1607110F}"/>
              </a:ext>
            </a:extLst>
          </p:cNvPr>
          <p:cNvSpPr/>
          <p:nvPr/>
        </p:nvSpPr>
        <p:spPr>
          <a:xfrm>
            <a:off x="8878208" y="6252135"/>
            <a:ext cx="311905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200" dirty="0">
                <a:hlinkClick r:id="rId2"/>
              </a:rPr>
              <a:t>Görsel: </a:t>
            </a:r>
            <a:r>
              <a:rPr lang="tr-TR" sz="1200" dirty="0">
                <a:hlinkClick r:id="rId3"/>
              </a:rPr>
              <a:t>https://slideplayer.com/slide/8964838/</a:t>
            </a:r>
            <a:endParaRPr lang="tr-TR" sz="1200" dirty="0"/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17CEB972-FCC6-4C5C-A25D-E843341C2EF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14" t="21394" r="6655" b="17939"/>
          <a:stretch/>
        </p:blipFill>
        <p:spPr>
          <a:xfrm>
            <a:off x="5132267" y="1252651"/>
            <a:ext cx="6691137" cy="3404267"/>
          </a:xfrm>
          <a:prstGeom prst="rect">
            <a:avLst/>
          </a:prstGeom>
        </p:spPr>
      </p:pic>
      <p:sp>
        <p:nvSpPr>
          <p:cNvPr id="7" name="Dikdörtgen 6">
            <a:extLst>
              <a:ext uri="{FF2B5EF4-FFF2-40B4-BE49-F238E27FC236}">
                <a16:creationId xmlns:a16="http://schemas.microsoft.com/office/drawing/2014/main" id="{77E4CFB1-0FFF-448F-991C-8D79E2F6D75B}"/>
              </a:ext>
            </a:extLst>
          </p:cNvPr>
          <p:cNvSpPr/>
          <p:nvPr/>
        </p:nvSpPr>
        <p:spPr>
          <a:xfrm>
            <a:off x="905477" y="1361083"/>
            <a:ext cx="3687789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800" dirty="0">
                <a:latin typeface="Roboto"/>
              </a:rPr>
              <a:t>Küme sayısını kullanıcı belirler.</a:t>
            </a:r>
          </a:p>
          <a:p>
            <a:endParaRPr lang="tr-TR" sz="2800" dirty="0">
              <a:latin typeface="Roboto"/>
            </a:endParaRPr>
          </a:p>
          <a:p>
            <a:pPr marL="514350" indent="-514350">
              <a:buAutoNum type="arabicPeriod"/>
            </a:pPr>
            <a:r>
              <a:rPr lang="tr-TR" sz="2800" dirty="0">
                <a:latin typeface="Roboto"/>
              </a:rPr>
              <a:t>Dirsek yöntemi</a:t>
            </a:r>
          </a:p>
          <a:p>
            <a:pPr marL="514350" indent="-514350">
              <a:buAutoNum type="arabicPeriod"/>
            </a:pPr>
            <a:r>
              <a:rPr lang="tr-TR" sz="2800" dirty="0" err="1">
                <a:latin typeface="Roboto"/>
              </a:rPr>
              <a:t>Silhouette</a:t>
            </a:r>
            <a:r>
              <a:rPr lang="tr-TR" sz="2800" dirty="0">
                <a:latin typeface="Roboto"/>
              </a:rPr>
              <a:t> </a:t>
            </a:r>
            <a:r>
              <a:rPr lang="tr-TR" sz="2800" dirty="0" err="1">
                <a:latin typeface="Roboto"/>
              </a:rPr>
              <a:t>analysis</a:t>
            </a:r>
            <a:endParaRPr lang="tr-TR" sz="2800" dirty="0">
              <a:latin typeface="Roboto"/>
            </a:endParaRPr>
          </a:p>
        </p:txBody>
      </p:sp>
      <p:sp>
        <p:nvSpPr>
          <p:cNvPr id="8" name="Dikdörtgen 7">
            <a:extLst>
              <a:ext uri="{FF2B5EF4-FFF2-40B4-BE49-F238E27FC236}">
                <a16:creationId xmlns:a16="http://schemas.microsoft.com/office/drawing/2014/main" id="{FC0FF983-3AEA-415A-B0F9-A160AA0C822A}"/>
              </a:ext>
            </a:extLst>
          </p:cNvPr>
          <p:cNvSpPr/>
          <p:nvPr/>
        </p:nvSpPr>
        <p:spPr>
          <a:xfrm>
            <a:off x="905477" y="4790369"/>
            <a:ext cx="6340197" cy="12311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800" dirty="0">
                <a:latin typeface="Roboto"/>
              </a:rPr>
              <a:t>Başlangıç noktaları kümeleri etkiler. </a:t>
            </a:r>
          </a:p>
          <a:p>
            <a:r>
              <a:rPr lang="tr-TR" dirty="0">
                <a:latin typeface="Roboto"/>
              </a:rPr>
              <a:t>rastgele başlangıç noktası tuzağı (</a:t>
            </a:r>
            <a:r>
              <a:rPr lang="tr-TR" dirty="0" err="1">
                <a:latin typeface="Roboto"/>
              </a:rPr>
              <a:t>random</a:t>
            </a:r>
            <a:r>
              <a:rPr lang="tr-TR" dirty="0">
                <a:latin typeface="Roboto"/>
              </a:rPr>
              <a:t> </a:t>
            </a:r>
            <a:r>
              <a:rPr lang="tr-TR" dirty="0" err="1">
                <a:latin typeface="Roboto"/>
              </a:rPr>
              <a:t>initialization</a:t>
            </a:r>
            <a:r>
              <a:rPr lang="tr-TR" dirty="0">
                <a:latin typeface="Roboto"/>
              </a:rPr>
              <a:t> trap) </a:t>
            </a:r>
          </a:p>
          <a:p>
            <a:r>
              <a:rPr lang="tr-TR" sz="2800" dirty="0" err="1">
                <a:latin typeface="Roboto"/>
              </a:rPr>
              <a:t>Kmeans</a:t>
            </a:r>
            <a:r>
              <a:rPr lang="tr-TR" sz="2800" dirty="0">
                <a:latin typeface="Roboto"/>
              </a:rPr>
              <a:t>++</a:t>
            </a:r>
          </a:p>
        </p:txBody>
      </p:sp>
      <p:pic>
        <p:nvPicPr>
          <p:cNvPr id="10" name="Resim 9">
            <a:extLst>
              <a:ext uri="{FF2B5EF4-FFF2-40B4-BE49-F238E27FC236}">
                <a16:creationId xmlns:a16="http://schemas.microsoft.com/office/drawing/2014/main" id="{BEA2BBE0-1CED-4E3D-9D8A-AF8E1742218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643" y="6361203"/>
            <a:ext cx="2250142" cy="322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098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1629831" y="335785"/>
            <a:ext cx="8429625" cy="1089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lvl="1" algn="ctr">
              <a:lnSpc>
                <a:spcPct val="90000"/>
              </a:lnSpc>
              <a:spcBef>
                <a:spcPct val="0"/>
              </a:spcBef>
            </a:pPr>
            <a:r>
              <a:rPr lang="en-US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Within Clusters Sum of Square (WCSS)</a:t>
            </a:r>
            <a:endParaRPr lang="tr-TR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614B4626-0112-4587-AE5F-14B48C0025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6528" y="1894111"/>
            <a:ext cx="5920863" cy="4281720"/>
          </a:xfrm>
          <a:prstGeom prst="rect">
            <a:avLst/>
          </a:prstGeom>
        </p:spPr>
      </p:pic>
      <p:cxnSp>
        <p:nvCxnSpPr>
          <p:cNvPr id="11" name="Düz Bağlayıcı 10">
            <a:extLst>
              <a:ext uri="{FF2B5EF4-FFF2-40B4-BE49-F238E27FC236}">
                <a16:creationId xmlns:a16="http://schemas.microsoft.com/office/drawing/2014/main" id="{49AC60FD-4695-4AE5-97C5-8891B71DA54A}"/>
              </a:ext>
            </a:extLst>
          </p:cNvPr>
          <p:cNvCxnSpPr>
            <a:cxnSpLocks/>
          </p:cNvCxnSpPr>
          <p:nvPr/>
        </p:nvCxnSpPr>
        <p:spPr>
          <a:xfrm>
            <a:off x="2730500" y="3776663"/>
            <a:ext cx="396964" cy="570365"/>
          </a:xfrm>
          <a:prstGeom prst="line">
            <a:avLst/>
          </a:prstGeom>
          <a:ln w="38100">
            <a:prstDash val="sysDash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" name="Düz Bağlayıcı 11">
            <a:extLst>
              <a:ext uri="{FF2B5EF4-FFF2-40B4-BE49-F238E27FC236}">
                <a16:creationId xmlns:a16="http://schemas.microsoft.com/office/drawing/2014/main" id="{9AFC9229-276A-40F9-BF4E-38E9506C4AA0}"/>
              </a:ext>
            </a:extLst>
          </p:cNvPr>
          <p:cNvCxnSpPr>
            <a:cxnSpLocks/>
          </p:cNvCxnSpPr>
          <p:nvPr/>
        </p:nvCxnSpPr>
        <p:spPr>
          <a:xfrm flipH="1">
            <a:off x="5273675" y="4034970"/>
            <a:ext cx="969285" cy="79830"/>
          </a:xfrm>
          <a:prstGeom prst="line">
            <a:avLst/>
          </a:prstGeom>
          <a:ln w="38100">
            <a:prstDash val="sysDash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9" name="Dikdörtgen 18">
            <a:extLst>
              <a:ext uri="{FF2B5EF4-FFF2-40B4-BE49-F238E27FC236}">
                <a16:creationId xmlns:a16="http://schemas.microsoft.com/office/drawing/2014/main" id="{34C5573E-EC41-4B5A-A560-58C0BF1A1FA6}"/>
              </a:ext>
            </a:extLst>
          </p:cNvPr>
          <p:cNvSpPr/>
          <p:nvPr/>
        </p:nvSpPr>
        <p:spPr>
          <a:xfrm>
            <a:off x="7521864" y="3429000"/>
            <a:ext cx="444384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800" dirty="0">
                <a:latin typeface="Roboto"/>
              </a:rPr>
              <a:t>Kümeler içi kareler toplamı</a:t>
            </a:r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4A938459-8328-4CB7-A711-4F53F219A8F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643" y="6361203"/>
            <a:ext cx="2250142" cy="322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610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1629831" y="335785"/>
            <a:ext cx="8429625" cy="590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lvl="1" algn="ctr">
              <a:lnSpc>
                <a:spcPct val="90000"/>
              </a:lnSpc>
              <a:spcBef>
                <a:spcPct val="0"/>
              </a:spcBef>
            </a:pPr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Dirsek Yöntemi </a:t>
            </a:r>
            <a:r>
              <a:rPr lang="en-US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(</a:t>
            </a:r>
            <a:r>
              <a:rPr lang="tr-TR" sz="36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Elbow</a:t>
            </a:r>
            <a:r>
              <a:rPr lang="en-US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)</a:t>
            </a:r>
            <a:endParaRPr lang="tr-TR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1F655A6B-0D7E-4889-95B7-9561C7CC32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2560" y="1410216"/>
            <a:ext cx="8430802" cy="4505954"/>
          </a:xfrm>
          <a:prstGeom prst="rect">
            <a:avLst/>
          </a:prstGeom>
        </p:spPr>
      </p:pic>
      <p:sp>
        <p:nvSpPr>
          <p:cNvPr id="5" name="Ok: Aşağı 4">
            <a:extLst>
              <a:ext uri="{FF2B5EF4-FFF2-40B4-BE49-F238E27FC236}">
                <a16:creationId xmlns:a16="http://schemas.microsoft.com/office/drawing/2014/main" id="{37B8AA98-2897-4A19-95C3-7DAC50573386}"/>
              </a:ext>
            </a:extLst>
          </p:cNvPr>
          <p:cNvSpPr/>
          <p:nvPr/>
        </p:nvSpPr>
        <p:spPr>
          <a:xfrm rot="1597592">
            <a:off x="6853382" y="3834773"/>
            <a:ext cx="533400" cy="111760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CBD4FD76-DB50-47D3-80AB-44DFD5544D2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643" y="6361203"/>
            <a:ext cx="2250142" cy="322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169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6" presetClass="emp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20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100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</p:bldLst>
  </p:timing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5532</TotalTime>
  <Words>198</Words>
  <Application>Microsoft Office PowerPoint</Application>
  <PresentationFormat>Geniş ekran</PresentationFormat>
  <Paragraphs>43</Paragraphs>
  <Slides>10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Roboto</vt:lpstr>
      <vt:lpstr>Office Teması</vt:lpstr>
      <vt:lpstr> Kümeleme ve  K-Ortalamalar (K-Means)  Tekniği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Hadoop</dc:title>
  <dc:creator>Erkan ŞİRİN</dc:creator>
  <cp:lastModifiedBy>Erkan ŞİRİN</cp:lastModifiedBy>
  <cp:revision>121</cp:revision>
  <dcterms:created xsi:type="dcterms:W3CDTF">2018-03-04T09:30:49Z</dcterms:created>
  <dcterms:modified xsi:type="dcterms:W3CDTF">2019-10-02T14:25:54Z</dcterms:modified>
</cp:coreProperties>
</file>