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33" r:id="rId3"/>
    <p:sldId id="325" r:id="rId4"/>
    <p:sldId id="271" r:id="rId5"/>
    <p:sldId id="324" r:id="rId6"/>
    <p:sldId id="326" r:id="rId7"/>
    <p:sldId id="328" r:id="rId8"/>
    <p:sldId id="334" r:id="rId9"/>
    <p:sldId id="327" r:id="rId10"/>
    <p:sldId id="330" r:id="rId11"/>
    <p:sldId id="331" r:id="rId12"/>
    <p:sldId id="329" r:id="rId13"/>
    <p:sldId id="335" r:id="rId14"/>
    <p:sldId id="33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88" d="100"/>
          <a:sy n="88" d="100"/>
        </p:scale>
        <p:origin x="1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171A55E5-C67D-45EF-9737-4231944B0F62}"/>
    <pc:docChg chg="custSel addSld modSld sldOrd">
      <pc:chgData name="Erkan ŞİRİN" userId="7f10ce1d6aaf8c5d" providerId="LiveId" clId="{171A55E5-C67D-45EF-9737-4231944B0F62}" dt="2019-07-15T11:17:13.990" v="635"/>
      <pc:docMkLst>
        <pc:docMk/>
      </pc:docMkLst>
      <pc:sldChg chg="addSp modSp">
        <pc:chgData name="Erkan ŞİRİN" userId="7f10ce1d6aaf8c5d" providerId="LiveId" clId="{171A55E5-C67D-45EF-9737-4231944B0F62}" dt="2019-07-15T10:58:36.132" v="162" actId="20577"/>
        <pc:sldMkLst>
          <pc:docMk/>
          <pc:sldMk cId="1960496334" sldId="329"/>
        </pc:sldMkLst>
        <pc:spChg chg="add mod">
          <ac:chgData name="Erkan ŞİRİN" userId="7f10ce1d6aaf8c5d" providerId="LiveId" clId="{171A55E5-C67D-45EF-9737-4231944B0F62}" dt="2019-07-15T10:58:36.132" v="162" actId="20577"/>
          <ac:spMkLst>
            <pc:docMk/>
            <pc:sldMk cId="1960496334" sldId="329"/>
            <ac:spMk id="11" creationId="{E2DC6004-1A8C-4FEE-BEDA-E510E085F22B}"/>
          </ac:spMkLst>
        </pc:spChg>
        <pc:spChg chg="add mod">
          <ac:chgData name="Erkan ŞİRİN" userId="7f10ce1d6aaf8c5d" providerId="LiveId" clId="{171A55E5-C67D-45EF-9737-4231944B0F62}" dt="2019-07-15T10:57:58.023" v="145" actId="13822"/>
          <ac:spMkLst>
            <pc:docMk/>
            <pc:sldMk cId="1960496334" sldId="329"/>
            <ac:spMk id="12" creationId="{0AD03603-569D-4056-9776-62A357EAFE28}"/>
          </ac:spMkLst>
        </pc:spChg>
        <pc:spChg chg="add mod">
          <ac:chgData name="Erkan ŞİRİN" userId="7f10ce1d6aaf8c5d" providerId="LiveId" clId="{171A55E5-C67D-45EF-9737-4231944B0F62}" dt="2019-07-15T10:57:19.673" v="141" actId="1076"/>
          <ac:spMkLst>
            <pc:docMk/>
            <pc:sldMk cId="1960496334" sldId="329"/>
            <ac:spMk id="13" creationId="{F299BE9D-C4AF-45B1-B865-BA98ACAD118A}"/>
          </ac:spMkLst>
        </pc:spChg>
        <pc:spChg chg="mod">
          <ac:chgData name="Erkan ŞİRİN" userId="7f10ce1d6aaf8c5d" providerId="LiveId" clId="{171A55E5-C67D-45EF-9737-4231944B0F62}" dt="2019-07-15T10:58:24.802" v="158" actId="20577"/>
          <ac:spMkLst>
            <pc:docMk/>
            <pc:sldMk cId="1960496334" sldId="329"/>
            <ac:spMk id="29" creationId="{188F3F90-7434-420E-9B08-EB87BA0FF775}"/>
          </ac:spMkLst>
        </pc:spChg>
        <pc:spChg chg="mod">
          <ac:chgData name="Erkan ŞİRİN" userId="7f10ce1d6aaf8c5d" providerId="LiveId" clId="{171A55E5-C67D-45EF-9737-4231944B0F62}" dt="2019-07-15T10:54:58.981" v="100" actId="1038"/>
          <ac:spMkLst>
            <pc:docMk/>
            <pc:sldMk cId="1960496334" sldId="329"/>
            <ac:spMk id="34" creationId="{A1E74FEE-4D2E-4521-ABC9-0ECE30EE7E24}"/>
          </ac:spMkLst>
        </pc:spChg>
        <pc:spChg chg="mod">
          <ac:chgData name="Erkan ŞİRİN" userId="7f10ce1d6aaf8c5d" providerId="LiveId" clId="{171A55E5-C67D-45EF-9737-4231944B0F62}" dt="2019-07-15T10:54:51.964" v="84" actId="1038"/>
          <ac:spMkLst>
            <pc:docMk/>
            <pc:sldMk cId="1960496334" sldId="329"/>
            <ac:spMk id="35" creationId="{EE6B97FF-6793-40C2-8D60-342CE84B0717}"/>
          </ac:spMkLst>
        </pc:spChg>
        <pc:spChg chg="mod">
          <ac:chgData name="Erkan ŞİRİN" userId="7f10ce1d6aaf8c5d" providerId="LiveId" clId="{171A55E5-C67D-45EF-9737-4231944B0F62}" dt="2019-07-15T10:54:58.981" v="100" actId="1038"/>
          <ac:spMkLst>
            <pc:docMk/>
            <pc:sldMk cId="1960496334" sldId="329"/>
            <ac:spMk id="36" creationId="{AD86E946-5C9C-48AC-9AA3-CE43B12CA287}"/>
          </ac:spMkLst>
        </pc:spChg>
        <pc:spChg chg="mod">
          <ac:chgData name="Erkan ŞİRİN" userId="7f10ce1d6aaf8c5d" providerId="LiveId" clId="{171A55E5-C67D-45EF-9737-4231944B0F62}" dt="2019-07-15T10:54:51.964" v="84" actId="1038"/>
          <ac:spMkLst>
            <pc:docMk/>
            <pc:sldMk cId="1960496334" sldId="329"/>
            <ac:spMk id="37" creationId="{62A2C34D-29D1-4095-8FE5-951BF65604BA}"/>
          </ac:spMkLst>
        </pc:spChg>
        <pc:spChg chg="mod">
          <ac:chgData name="Erkan ŞİRİN" userId="7f10ce1d6aaf8c5d" providerId="LiveId" clId="{171A55E5-C67D-45EF-9737-4231944B0F62}" dt="2019-07-15T10:58:16.084" v="151" actId="20577"/>
          <ac:spMkLst>
            <pc:docMk/>
            <pc:sldMk cId="1960496334" sldId="329"/>
            <ac:spMk id="38" creationId="{1B77F575-0C71-4778-8755-2D3EA46EA61B}"/>
          </ac:spMkLst>
        </pc:spChg>
        <pc:spChg chg="mod">
          <ac:chgData name="Erkan ŞİRİN" userId="7f10ce1d6aaf8c5d" providerId="LiveId" clId="{171A55E5-C67D-45EF-9737-4231944B0F62}" dt="2019-07-15T10:54:31.407" v="46" actId="1076"/>
          <ac:spMkLst>
            <pc:docMk/>
            <pc:sldMk cId="1960496334" sldId="329"/>
            <ac:spMk id="39" creationId="{66F3EF98-FF54-43F9-AC97-9EE6BED1C1E9}"/>
          </ac:spMkLst>
        </pc:spChg>
        <pc:cxnChg chg="add mod">
          <ac:chgData name="Erkan ŞİRİN" userId="7f10ce1d6aaf8c5d" providerId="LiveId" clId="{171A55E5-C67D-45EF-9737-4231944B0F62}" dt="2019-07-15T10:57:19.673" v="141" actId="1076"/>
          <ac:cxnSpMkLst>
            <pc:docMk/>
            <pc:sldMk cId="1960496334" sldId="329"/>
            <ac:cxnSpMk id="3" creationId="{CFFF17CF-DF9F-4CC0-8526-A32A1DEA6C1B}"/>
          </ac:cxnSpMkLst>
        </pc:cxnChg>
        <pc:cxnChg chg="add mod">
          <ac:chgData name="Erkan ŞİRİN" userId="7f10ce1d6aaf8c5d" providerId="LiveId" clId="{171A55E5-C67D-45EF-9737-4231944B0F62}" dt="2019-07-15T10:57:14.760" v="140" actId="1076"/>
          <ac:cxnSpMkLst>
            <pc:docMk/>
            <pc:sldMk cId="1960496334" sldId="329"/>
            <ac:cxnSpMk id="17" creationId="{2335D72F-AE58-4FE9-8342-75F90DE90B43}"/>
          </ac:cxnSpMkLst>
        </pc:cxnChg>
        <pc:cxnChg chg="add mod">
          <ac:chgData name="Erkan ŞİRİN" userId="7f10ce1d6aaf8c5d" providerId="LiveId" clId="{171A55E5-C67D-45EF-9737-4231944B0F62}" dt="2019-07-15T10:57:48.067" v="144" actId="1076"/>
          <ac:cxnSpMkLst>
            <pc:docMk/>
            <pc:sldMk cId="1960496334" sldId="329"/>
            <ac:cxnSpMk id="19" creationId="{830684BE-8917-429A-AAA3-9F6C799DC5E6}"/>
          </ac:cxnSpMkLst>
        </pc:cxnChg>
        <pc:cxnChg chg="add mod">
          <ac:chgData name="Erkan ŞİRİN" userId="7f10ce1d6aaf8c5d" providerId="LiveId" clId="{171A55E5-C67D-45EF-9737-4231944B0F62}" dt="2019-07-15T10:57:41.580" v="143" actId="1076"/>
          <ac:cxnSpMkLst>
            <pc:docMk/>
            <pc:sldMk cId="1960496334" sldId="329"/>
            <ac:cxnSpMk id="20" creationId="{B0BC7F85-D64A-45D0-8898-656A06DD904E}"/>
          </ac:cxnSpMkLst>
        </pc:cxnChg>
      </pc:sldChg>
      <pc:sldChg chg="addSp delSp modSp">
        <pc:chgData name="Erkan ŞİRİN" userId="7f10ce1d6aaf8c5d" providerId="LiveId" clId="{171A55E5-C67D-45EF-9737-4231944B0F62}" dt="2019-07-15T11:09:47.459" v="248" actId="1038"/>
        <pc:sldMkLst>
          <pc:docMk/>
          <pc:sldMk cId="727439780" sldId="330"/>
        </pc:sldMkLst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9" creationId="{CF1860DF-A1D1-45DF-BAF6-893D8E9DB5D3}"/>
          </ac:spMkLst>
        </pc:spChg>
        <pc:spChg chg="mod">
          <ac:chgData name="Erkan ŞİRİN" userId="7f10ce1d6aaf8c5d" providerId="LiveId" clId="{171A55E5-C67D-45EF-9737-4231944B0F62}" dt="2019-07-15T10:53:34.614" v="9" actId="20577"/>
          <ac:spMkLst>
            <pc:docMk/>
            <pc:sldMk cId="727439780" sldId="330"/>
            <ac:spMk id="11" creationId="{A8080455-E721-44E5-9547-2D35A9D1E28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3" creationId="{405BC040-564A-41DC-9183-881C5D2205A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4" creationId="{F1CBBAE0-2A65-454D-98A5-30185EE1755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7" creationId="{16B67C5F-A27F-4A67-A7E4-7D517F29A05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8" creationId="{2BD9B387-5E59-4842-80EC-A4A8B1A4B7E3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19" creationId="{7A0A5132-05CC-4F31-A9AD-45E3DFE37DEC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0" creationId="{46F47757-254C-4690-9F8A-9198008A3F2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1" creationId="{F44EAD33-D390-4D5B-A1DA-87985566C32D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2" creationId="{43FC598D-00A1-40BA-A254-B48F19B254ED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3" creationId="{C2B09164-EE82-40B3-8A34-70F4FCC31FF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4" creationId="{5B067E84-2970-44DA-9CD8-E6B4C2566994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5" creationId="{0A4D08F9-973C-4E59-B77F-ADE6B4A6C42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6" creationId="{EDE9D2D4-F821-4B29-84E8-284175117F1C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7" creationId="{5A1A4225-9FF7-4BF3-AD18-4D1171DB69E9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8" creationId="{8B3CFD81-78A9-4529-8DBA-CA79C95E8FF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29" creationId="{0CE3D22F-F5DD-47CD-ACB3-771902BFDCCD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0" creationId="{DFAA428F-00C6-4F49-968E-2F3C1FD1B98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1" creationId="{48B6F13A-0C5E-4B4C-8709-D62B853A5F46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2" creationId="{CF8BA3D6-CBB6-4053-A917-E5DB75563ED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3" creationId="{6A964B57-AE77-4E2F-8C60-FE8C4F6E7F17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4" creationId="{C0D42700-E33F-46C2-BA1F-DD46D39082D8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5" creationId="{358B5657-8C06-4D27-A0FD-EE8467ED9E3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6" creationId="{FE383FD8-F21C-4DDF-86CB-2BCA7C71116B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7" creationId="{1C4139B5-2572-46C3-8188-09B045AF4F9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8" creationId="{77D0EABF-D867-4BAC-B88F-27235B3CC20F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39" creationId="{12C6339C-8C9B-4949-A6EE-01519B251B5E}"/>
          </ac:spMkLst>
        </pc:spChg>
        <pc:spChg chg="mod">
          <ac:chgData name="Erkan ŞİRİN" userId="7f10ce1d6aaf8c5d" providerId="LiveId" clId="{171A55E5-C67D-45EF-9737-4231944B0F62}" dt="2019-07-15T10:53:43.958" v="33" actId="1038"/>
          <ac:spMkLst>
            <pc:docMk/>
            <pc:sldMk cId="727439780" sldId="330"/>
            <ac:spMk id="41" creationId="{E20D6C46-A762-4551-8D2A-03ECDC51B90E}"/>
          </ac:spMkLst>
        </pc:spChg>
        <pc:spChg chg="mod">
          <ac:chgData name="Erkan ŞİRİN" userId="7f10ce1d6aaf8c5d" providerId="LiveId" clId="{171A55E5-C67D-45EF-9737-4231944B0F62}" dt="2019-07-15T11:09:47.459" v="248" actId="1038"/>
          <ac:spMkLst>
            <pc:docMk/>
            <pc:sldMk cId="727439780" sldId="330"/>
            <ac:spMk id="42" creationId="{98515AEC-5387-4C34-9A3B-9775F0E11FA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3" creationId="{CA5318F6-7D2C-42B2-9A18-52B927883E83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4" creationId="{D6D7802F-86B7-4A91-8C42-BCD0E6C52246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5" creationId="{1CD57172-FD01-4885-999B-7817E4587C35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6" creationId="{9FCAB6F4-9D27-415B-85DD-3AF94ADA4D60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7" creationId="{CD70653D-3BCA-4ECB-81BF-C4B6B8FB1D02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8" creationId="{909743A4-BE44-4370-B800-E4D1BE4D9AE2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49" creationId="{FB0E4086-8609-4DFE-97DA-CB12DEE97309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50" creationId="{809E2B47-56D0-4557-A70B-0F2CDD73B8BA}"/>
          </ac:spMkLst>
        </pc:spChg>
        <pc:spChg chg="mod">
          <ac:chgData name="Erkan ŞİRİN" userId="7f10ce1d6aaf8c5d" providerId="LiveId" clId="{171A55E5-C67D-45EF-9737-4231944B0F62}" dt="2019-07-15T10:59:30.787" v="212" actId="1038"/>
          <ac:spMkLst>
            <pc:docMk/>
            <pc:sldMk cId="727439780" sldId="330"/>
            <ac:spMk id="51" creationId="{21CDE731-6335-4A4F-9F2E-B3C8F1A8E8F7}"/>
          </ac:spMkLst>
        </pc:spChg>
        <pc:spChg chg="mod">
          <ac:chgData name="Erkan ŞİRİN" userId="7f10ce1d6aaf8c5d" providerId="LiveId" clId="{171A55E5-C67D-45EF-9737-4231944B0F62}" dt="2019-07-15T10:59:49.248" v="216" actId="20577"/>
          <ac:spMkLst>
            <pc:docMk/>
            <pc:sldMk cId="727439780" sldId="330"/>
            <ac:spMk id="53" creationId="{7A7C6B7F-04FD-45C3-AB34-EA3D7109C2F1}"/>
          </ac:spMkLst>
        </pc:spChg>
        <pc:spChg chg="add mod">
          <ac:chgData name="Erkan ŞİRİN" userId="7f10ce1d6aaf8c5d" providerId="LiveId" clId="{171A55E5-C67D-45EF-9737-4231944B0F62}" dt="2019-07-15T10:59:13.398" v="168" actId="14100"/>
          <ac:spMkLst>
            <pc:docMk/>
            <pc:sldMk cId="727439780" sldId="330"/>
            <ac:spMk id="54" creationId="{98A9E393-3409-482C-926D-DDFB1F5F35A7}"/>
          </ac:spMkLst>
        </pc:spChg>
        <pc:spChg chg="add mod">
          <ac:chgData name="Erkan ŞİRİN" userId="7f10ce1d6aaf8c5d" providerId="LiveId" clId="{171A55E5-C67D-45EF-9737-4231944B0F62}" dt="2019-07-15T10:59:55.561" v="217" actId="1076"/>
          <ac:spMkLst>
            <pc:docMk/>
            <pc:sldMk cId="727439780" sldId="330"/>
            <ac:spMk id="55" creationId="{A082AE1A-C6D8-43AC-9F80-D3497C7E403D}"/>
          </ac:spMkLst>
        </pc:spChg>
        <pc:spChg chg="add mod">
          <ac:chgData name="Erkan ŞİRİN" userId="7f10ce1d6aaf8c5d" providerId="LiveId" clId="{171A55E5-C67D-45EF-9737-4231944B0F62}" dt="2019-07-15T11:00:13.138" v="220" actId="1076"/>
          <ac:spMkLst>
            <pc:docMk/>
            <pc:sldMk cId="727439780" sldId="330"/>
            <ac:spMk id="56" creationId="{5A5CF3A2-8CFF-4604-80C1-EF015F77C131}"/>
          </ac:spMkLst>
        </pc:spChg>
        <pc:cxnChg chg="add mod">
          <ac:chgData name="Erkan ŞİRİN" userId="7f10ce1d6aaf8c5d" providerId="LiveId" clId="{171A55E5-C67D-45EF-9737-4231944B0F62}" dt="2019-07-15T11:05:31.427" v="224" actId="14100"/>
          <ac:cxnSpMkLst>
            <pc:docMk/>
            <pc:sldMk cId="727439780" sldId="330"/>
            <ac:cxnSpMk id="57" creationId="{CFF60057-C502-42CF-B50E-A30C4B7EDAFD}"/>
          </ac:cxnSpMkLst>
        </pc:cxnChg>
        <pc:cxnChg chg="add mod">
          <ac:chgData name="Erkan ŞİRİN" userId="7f10ce1d6aaf8c5d" providerId="LiveId" clId="{171A55E5-C67D-45EF-9737-4231944B0F62}" dt="2019-07-15T11:05:34.258" v="225" actId="14100"/>
          <ac:cxnSpMkLst>
            <pc:docMk/>
            <pc:sldMk cId="727439780" sldId="330"/>
            <ac:cxnSpMk id="58" creationId="{64B37B86-E928-4DEC-A672-CEAC9E253AD2}"/>
          </ac:cxnSpMkLst>
        </pc:cxnChg>
        <pc:cxnChg chg="add del">
          <ac:chgData name="Erkan ŞİRİN" userId="7f10ce1d6aaf8c5d" providerId="LiveId" clId="{171A55E5-C67D-45EF-9737-4231944B0F62}" dt="2019-07-15T11:05:40.570" v="227"/>
          <ac:cxnSpMkLst>
            <pc:docMk/>
            <pc:sldMk cId="727439780" sldId="330"/>
            <ac:cxnSpMk id="59" creationId="{D80938C4-4CEE-43DB-B021-2851FFE23CE7}"/>
          </ac:cxnSpMkLst>
        </pc:cxnChg>
        <pc:cxnChg chg="add del">
          <ac:chgData name="Erkan ŞİRİN" userId="7f10ce1d6aaf8c5d" providerId="LiveId" clId="{171A55E5-C67D-45EF-9737-4231944B0F62}" dt="2019-07-15T11:05:40.570" v="227"/>
          <ac:cxnSpMkLst>
            <pc:docMk/>
            <pc:sldMk cId="727439780" sldId="330"/>
            <ac:cxnSpMk id="60" creationId="{1C4ABF2C-BC8C-4810-91A5-E85ABC9C0DB9}"/>
          </ac:cxnSpMkLst>
        </pc:cxnChg>
        <pc:cxnChg chg="add mod">
          <ac:chgData name="Erkan ŞİRİN" userId="7f10ce1d6aaf8c5d" providerId="LiveId" clId="{171A55E5-C67D-45EF-9737-4231944B0F62}" dt="2019-07-15T11:05:49.971" v="230" actId="14100"/>
          <ac:cxnSpMkLst>
            <pc:docMk/>
            <pc:sldMk cId="727439780" sldId="330"/>
            <ac:cxnSpMk id="61" creationId="{891A3AF6-7AF3-456B-A463-DFFD19943B08}"/>
          </ac:cxnSpMkLst>
        </pc:cxnChg>
        <pc:cxnChg chg="add mod">
          <ac:chgData name="Erkan ŞİRİN" userId="7f10ce1d6aaf8c5d" providerId="LiveId" clId="{171A55E5-C67D-45EF-9737-4231944B0F62}" dt="2019-07-15T11:05:59.139" v="233" actId="14100"/>
          <ac:cxnSpMkLst>
            <pc:docMk/>
            <pc:sldMk cId="727439780" sldId="330"/>
            <ac:cxnSpMk id="62" creationId="{F4B5D8A0-0810-4E6A-8177-14788260C3D8}"/>
          </ac:cxnSpMkLst>
        </pc:cxnChg>
        <pc:cxnChg chg="add mod">
          <ac:chgData name="Erkan ŞİRİN" userId="7f10ce1d6aaf8c5d" providerId="LiveId" clId="{171A55E5-C67D-45EF-9737-4231944B0F62}" dt="2019-07-15T11:06:10.342" v="238" actId="14100"/>
          <ac:cxnSpMkLst>
            <pc:docMk/>
            <pc:sldMk cId="727439780" sldId="330"/>
            <ac:cxnSpMk id="63" creationId="{A21E9F47-F803-4206-B02E-CD6649BA5F44}"/>
          </ac:cxnSpMkLst>
        </pc:cxnChg>
        <pc:cxnChg chg="add mod">
          <ac:chgData name="Erkan ŞİRİN" userId="7f10ce1d6aaf8c5d" providerId="LiveId" clId="{171A55E5-C67D-45EF-9737-4231944B0F62}" dt="2019-07-15T11:06:15.085" v="240" actId="14100"/>
          <ac:cxnSpMkLst>
            <pc:docMk/>
            <pc:sldMk cId="727439780" sldId="330"/>
            <ac:cxnSpMk id="64" creationId="{A483D97C-B0DE-4DA2-A308-30F032FA0ED3}"/>
          </ac:cxnSpMkLst>
        </pc:cxnChg>
        <pc:cxnChg chg="add mod">
          <ac:chgData name="Erkan ŞİRİN" userId="7f10ce1d6aaf8c5d" providerId="LiveId" clId="{171A55E5-C67D-45EF-9737-4231944B0F62}" dt="2019-07-15T11:06:20.524" v="242" actId="14100"/>
          <ac:cxnSpMkLst>
            <pc:docMk/>
            <pc:sldMk cId="727439780" sldId="330"/>
            <ac:cxnSpMk id="65" creationId="{132965EA-72CD-4A93-970A-542DABA374F3}"/>
          </ac:cxnSpMkLst>
        </pc:cxnChg>
      </pc:sldChg>
      <pc:sldChg chg="addSp delSp modSp ord">
        <pc:chgData name="Erkan ŞİRİN" userId="7f10ce1d6aaf8c5d" providerId="LiveId" clId="{171A55E5-C67D-45EF-9737-4231944B0F62}" dt="2019-07-15T11:17:13.990" v="635"/>
        <pc:sldMkLst>
          <pc:docMk/>
          <pc:sldMk cId="3840003656" sldId="331"/>
        </pc:sldMkLst>
        <pc:spChg chg="del">
          <ac:chgData name="Erkan ŞİRİN" userId="7f10ce1d6aaf8c5d" providerId="LiveId" clId="{171A55E5-C67D-45EF-9737-4231944B0F62}" dt="2019-07-15T11:12:56.960" v="252" actId="478"/>
          <ac:spMkLst>
            <pc:docMk/>
            <pc:sldMk cId="3840003656" sldId="331"/>
            <ac:spMk id="2" creationId="{9F7E881C-C998-48E4-BB83-0A45DB354140}"/>
          </ac:spMkLst>
        </pc:spChg>
        <pc:spChg chg="mod">
          <ac:chgData name="Erkan ŞİRİN" userId="7f10ce1d6aaf8c5d" providerId="LiveId" clId="{171A55E5-C67D-45EF-9737-4231944B0F62}" dt="2019-07-15T11:13:55.911" v="380" actId="14100"/>
          <ac:spMkLst>
            <pc:docMk/>
            <pc:sldMk cId="3840003656" sldId="331"/>
            <ac:spMk id="16" creationId="{00000000-0000-0000-0000-000000000000}"/>
          </ac:spMkLst>
        </pc:spChg>
        <pc:spChg chg="mod">
          <ac:chgData name="Erkan ŞİRİN" userId="7f10ce1d6aaf8c5d" providerId="LiveId" clId="{171A55E5-C67D-45EF-9737-4231944B0F62}" dt="2019-07-15T11:17:07.103" v="634" actId="20577"/>
          <ac:spMkLst>
            <pc:docMk/>
            <pc:sldMk cId="3840003656" sldId="331"/>
            <ac:spMk id="28" creationId="{D18C02D5-2EEE-4DF4-B0A6-70911E345508}"/>
          </ac:spMkLst>
        </pc:spChg>
        <pc:cxnChg chg="add">
          <ac:chgData name="Erkan ŞİRİN" userId="7f10ce1d6aaf8c5d" providerId="LiveId" clId="{171A55E5-C67D-45EF-9737-4231944B0F62}" dt="2019-07-15T11:17:13.990" v="635"/>
          <ac:cxnSpMkLst>
            <pc:docMk/>
            <pc:sldMk cId="3840003656" sldId="331"/>
            <ac:cxnSpMk id="5" creationId="{AD893BA1-5576-4C80-A972-11D1D47E4C46}"/>
          </ac:cxnSpMkLst>
        </pc:cxnChg>
      </pc:sldChg>
      <pc:sldChg chg="add">
        <pc:chgData name="Erkan ŞİRİN" userId="7f10ce1d6aaf8c5d" providerId="LiveId" clId="{171A55E5-C67D-45EF-9737-4231944B0F62}" dt="2019-07-15T11:12:43.546" v="249"/>
        <pc:sldMkLst>
          <pc:docMk/>
          <pc:sldMk cId="153456511" sldId="335"/>
        </pc:sldMkLst>
      </pc:sldChg>
    </pc:docChg>
  </pc:docChgLst>
  <pc:docChgLst>
    <pc:chgData name="Erkan ŞİRİN" userId="7f10ce1d6aaf8c5d" providerId="LiveId" clId="{14CEAA5C-FD5F-4017-9AE4-FB51F8CFA9B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erain.com/blogsview/3649919/sometimes-it-s-just-like-tuning-a-radio-station---seo-fine-tun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657113" y="2219096"/>
            <a:ext cx="5946728" cy="2748030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Hiperparametrelerini Ayarlama</a:t>
            </a: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b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 </a:t>
            </a:r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up 13">
            <a:extLst>
              <a:ext uri="{FF2B5EF4-FFF2-40B4-BE49-F238E27FC236}">
                <a16:creationId xmlns:a16="http://schemas.microsoft.com/office/drawing/2014/main" id="{EB793E17-046B-4FEB-811D-4D7050415127}"/>
              </a:ext>
            </a:extLst>
          </p:cNvPr>
          <p:cNvGrpSpPr/>
          <p:nvPr/>
        </p:nvGrpSpPr>
        <p:grpSpPr>
          <a:xfrm>
            <a:off x="6490655" y="1550904"/>
            <a:ext cx="4754692" cy="3048000"/>
            <a:chOff x="6655755" y="2220175"/>
            <a:chExt cx="4754692" cy="3048000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8E4D510D-B15F-428D-9931-B2C3B6711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5755" y="2220175"/>
              <a:ext cx="3048000" cy="3048000"/>
            </a:xfrm>
            <a:prstGeom prst="rect">
              <a:avLst/>
            </a:prstGeom>
          </p:spPr>
        </p:pic>
        <p:pic>
          <p:nvPicPr>
            <p:cNvPr id="13" name="Resim 12">
              <a:extLst>
                <a:ext uri="{FF2B5EF4-FFF2-40B4-BE49-F238E27FC236}">
                  <a16:creationId xmlns:a16="http://schemas.microsoft.com/office/drawing/2014/main" id="{FEE85F26-332F-43C3-98C1-5AFF0683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064" y="2888367"/>
              <a:ext cx="1820383" cy="2150059"/>
            </a:xfrm>
            <a:prstGeom prst="rect">
              <a:avLst/>
            </a:prstGeom>
          </p:spPr>
        </p:pic>
      </p:grpSp>
      <p:grpSp>
        <p:nvGrpSpPr>
          <p:cNvPr id="18" name="Grup 17">
            <a:extLst>
              <a:ext uri="{FF2B5EF4-FFF2-40B4-BE49-F238E27FC236}">
                <a16:creationId xmlns:a16="http://schemas.microsoft.com/office/drawing/2014/main" id="{A5723E2E-6F8E-41F1-A7BC-F5B9BF3CEF18}"/>
              </a:ext>
            </a:extLst>
          </p:cNvPr>
          <p:cNvGrpSpPr/>
          <p:nvPr/>
        </p:nvGrpSpPr>
        <p:grpSpPr>
          <a:xfrm>
            <a:off x="9615755" y="1100472"/>
            <a:ext cx="1438799" cy="900863"/>
            <a:chOff x="2275913" y="3626933"/>
            <a:chExt cx="1115312" cy="681158"/>
          </a:xfrm>
        </p:grpSpPr>
        <p:grpSp>
          <p:nvGrpSpPr>
            <p:cNvPr id="22" name="Grup 21">
              <a:extLst>
                <a:ext uri="{FF2B5EF4-FFF2-40B4-BE49-F238E27FC236}">
                  <a16:creationId xmlns:a16="http://schemas.microsoft.com/office/drawing/2014/main" id="{EDF4A41B-2BA9-4ECD-BC94-3287EB2E5452}"/>
                </a:ext>
              </a:extLst>
            </p:cNvPr>
            <p:cNvGrpSpPr/>
            <p:nvPr/>
          </p:nvGrpSpPr>
          <p:grpSpPr>
            <a:xfrm>
              <a:off x="2275913" y="3694978"/>
              <a:ext cx="1047483" cy="613113"/>
              <a:chOff x="2159362" y="3857319"/>
              <a:chExt cx="1047483" cy="613113"/>
            </a:xfrm>
          </p:grpSpPr>
          <p:cxnSp>
            <p:nvCxnSpPr>
              <p:cNvPr id="24" name="Düz Bağlayıcı 23">
                <a:extLst>
                  <a:ext uri="{FF2B5EF4-FFF2-40B4-BE49-F238E27FC236}">
                    <a16:creationId xmlns:a16="http://schemas.microsoft.com/office/drawing/2014/main" id="{53FFF727-6569-44E3-9C51-7DB6E32B8813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flipV="1">
                <a:off x="2159362" y="4118622"/>
                <a:ext cx="277412" cy="35181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Bağlayıcı 24">
                <a:extLst>
                  <a:ext uri="{FF2B5EF4-FFF2-40B4-BE49-F238E27FC236}">
                    <a16:creationId xmlns:a16="http://schemas.microsoft.com/office/drawing/2014/main" id="{F8967829-EADE-4E40-9841-B6A8C240BC21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2524451" y="4081858"/>
                <a:ext cx="342449" cy="8648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>
                <a:extLst>
                  <a:ext uri="{FF2B5EF4-FFF2-40B4-BE49-F238E27FC236}">
                    <a16:creationId xmlns:a16="http://schemas.microsoft.com/office/drawing/2014/main" id="{21C9363E-12E4-4C3E-A8C4-087500737B12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2967116" y="3857319"/>
                <a:ext cx="239729" cy="31102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08D4D57-DF86-42EE-B100-C19A34F231D4}"/>
                  </a:ext>
                </a:extLst>
              </p:cNvPr>
              <p:cNvSpPr/>
              <p:nvPr/>
            </p:nvSpPr>
            <p:spPr>
              <a:xfrm>
                <a:off x="2421731" y="4029865"/>
                <a:ext cx="102720" cy="10398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21B7B13-094D-4A6C-9CAA-E0C1061C4199}"/>
                  </a:ext>
                </a:extLst>
              </p:cNvPr>
              <p:cNvSpPr/>
              <p:nvPr/>
            </p:nvSpPr>
            <p:spPr>
              <a:xfrm>
                <a:off x="2866900" y="4118622"/>
                <a:ext cx="100216" cy="99446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  <p:sp>
          <p:nvSpPr>
            <p:cNvPr id="23" name="İkizkenar Üçgen 22">
              <a:extLst>
                <a:ext uri="{FF2B5EF4-FFF2-40B4-BE49-F238E27FC236}">
                  <a16:creationId xmlns:a16="http://schemas.microsoft.com/office/drawing/2014/main" id="{8B78418E-E364-4FEF-92C0-3DFBC69DB152}"/>
                </a:ext>
              </a:extLst>
            </p:cNvPr>
            <p:cNvSpPr/>
            <p:nvPr/>
          </p:nvSpPr>
          <p:spPr>
            <a:xfrm rot="2274154">
              <a:off x="3303340" y="3626933"/>
              <a:ext cx="87885" cy="84362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CF1860DF-A1D1-45DF-BAF6-893D8E9DB5D3}"/>
              </a:ext>
            </a:extLst>
          </p:cNvPr>
          <p:cNvSpPr/>
          <p:nvPr/>
        </p:nvSpPr>
        <p:spPr>
          <a:xfrm>
            <a:off x="4756929" y="2510534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F1CBBAE0-2A65-454D-98A5-30185EE1755A}"/>
              </a:ext>
            </a:extLst>
          </p:cNvPr>
          <p:cNvSpPr/>
          <p:nvPr/>
        </p:nvSpPr>
        <p:spPr>
          <a:xfrm>
            <a:off x="4756929" y="3090977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6B67C5F-A27F-4A67-A7E4-7D517F29A05A}"/>
              </a:ext>
            </a:extLst>
          </p:cNvPr>
          <p:cNvSpPr/>
          <p:nvPr/>
        </p:nvSpPr>
        <p:spPr>
          <a:xfrm>
            <a:off x="4756929" y="367142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BD9B387-5E59-4842-80EC-A4A8B1A4B7E3}"/>
              </a:ext>
            </a:extLst>
          </p:cNvPr>
          <p:cNvSpPr/>
          <p:nvPr/>
        </p:nvSpPr>
        <p:spPr>
          <a:xfrm>
            <a:off x="4756929" y="483586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7A0A5132-05CC-4F31-A9AD-45E3DFE37DEC}"/>
              </a:ext>
            </a:extLst>
          </p:cNvPr>
          <p:cNvSpPr/>
          <p:nvPr/>
        </p:nvSpPr>
        <p:spPr>
          <a:xfrm>
            <a:off x="4756929" y="42536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6F47757-254C-4690-9F8A-9198008A3F25}"/>
              </a:ext>
            </a:extLst>
          </p:cNvPr>
          <p:cNvSpPr/>
          <p:nvPr/>
        </p:nvSpPr>
        <p:spPr>
          <a:xfrm>
            <a:off x="6195869" y="2537488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F44EAD33-D390-4D5B-A1DA-87985566C32D}"/>
              </a:ext>
            </a:extLst>
          </p:cNvPr>
          <p:cNvSpPr/>
          <p:nvPr/>
        </p:nvSpPr>
        <p:spPr>
          <a:xfrm>
            <a:off x="6195869" y="3117931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43FC598D-00A1-40BA-A254-B48F19B254ED}"/>
              </a:ext>
            </a:extLst>
          </p:cNvPr>
          <p:cNvSpPr/>
          <p:nvPr/>
        </p:nvSpPr>
        <p:spPr>
          <a:xfrm>
            <a:off x="6195869" y="369837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C2B09164-EE82-40B3-8A34-70F4FCC31FFA}"/>
              </a:ext>
            </a:extLst>
          </p:cNvPr>
          <p:cNvSpPr/>
          <p:nvPr/>
        </p:nvSpPr>
        <p:spPr>
          <a:xfrm>
            <a:off x="6195869" y="486281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5B067E84-2970-44DA-9CD8-E6B4C2566994}"/>
              </a:ext>
            </a:extLst>
          </p:cNvPr>
          <p:cNvSpPr/>
          <p:nvPr/>
        </p:nvSpPr>
        <p:spPr>
          <a:xfrm>
            <a:off x="6195869" y="4280594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0A4D08F9-973C-4E59-B77F-ADE6B4A6C428}"/>
              </a:ext>
            </a:extLst>
          </p:cNvPr>
          <p:cNvSpPr/>
          <p:nvPr/>
        </p:nvSpPr>
        <p:spPr>
          <a:xfrm>
            <a:off x="7634809" y="254833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EDE9D2D4-F821-4B29-84E8-284175117F1C}"/>
              </a:ext>
            </a:extLst>
          </p:cNvPr>
          <p:cNvSpPr/>
          <p:nvPr/>
        </p:nvSpPr>
        <p:spPr>
          <a:xfrm>
            <a:off x="7634809" y="312877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5A1A4225-9FF7-4BF3-AD18-4D1171DB69E9}"/>
              </a:ext>
            </a:extLst>
          </p:cNvPr>
          <p:cNvSpPr/>
          <p:nvPr/>
        </p:nvSpPr>
        <p:spPr>
          <a:xfrm>
            <a:off x="7634809" y="370921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B3CFD81-78A9-4529-8DBA-CA79C95E8FF8}"/>
              </a:ext>
            </a:extLst>
          </p:cNvPr>
          <p:cNvSpPr/>
          <p:nvPr/>
        </p:nvSpPr>
        <p:spPr>
          <a:xfrm>
            <a:off x="7634809" y="487365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0CE3D22F-F5DD-47CD-ACB3-771902BFDCCD}"/>
              </a:ext>
            </a:extLst>
          </p:cNvPr>
          <p:cNvSpPr/>
          <p:nvPr/>
        </p:nvSpPr>
        <p:spPr>
          <a:xfrm>
            <a:off x="7634809" y="429143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Dikdörtgen 29">
            <a:extLst>
              <a:ext uri="{FF2B5EF4-FFF2-40B4-BE49-F238E27FC236}">
                <a16:creationId xmlns:a16="http://schemas.microsoft.com/office/drawing/2014/main" id="{DFAA428F-00C6-4F49-968E-2F3C1FD1B98A}"/>
              </a:ext>
            </a:extLst>
          </p:cNvPr>
          <p:cNvSpPr/>
          <p:nvPr/>
        </p:nvSpPr>
        <p:spPr>
          <a:xfrm>
            <a:off x="9114289" y="2548540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1" name="Dikdörtgen 30">
            <a:extLst>
              <a:ext uri="{FF2B5EF4-FFF2-40B4-BE49-F238E27FC236}">
                <a16:creationId xmlns:a16="http://schemas.microsoft.com/office/drawing/2014/main" id="{48B6F13A-0C5E-4B4C-8709-D62B853A5F46}"/>
              </a:ext>
            </a:extLst>
          </p:cNvPr>
          <p:cNvSpPr/>
          <p:nvPr/>
        </p:nvSpPr>
        <p:spPr>
          <a:xfrm>
            <a:off x="9114289" y="3128983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CF8BA3D6-CBB6-4053-A917-E5DB75563ED5}"/>
              </a:ext>
            </a:extLst>
          </p:cNvPr>
          <p:cNvSpPr/>
          <p:nvPr/>
        </p:nvSpPr>
        <p:spPr>
          <a:xfrm>
            <a:off x="9114289" y="370942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Dikdörtgen 32">
            <a:extLst>
              <a:ext uri="{FF2B5EF4-FFF2-40B4-BE49-F238E27FC236}">
                <a16:creationId xmlns:a16="http://schemas.microsoft.com/office/drawing/2014/main" id="{6A964B57-AE77-4E2F-8C60-FE8C4F6E7F17}"/>
              </a:ext>
            </a:extLst>
          </p:cNvPr>
          <p:cNvSpPr/>
          <p:nvPr/>
        </p:nvSpPr>
        <p:spPr>
          <a:xfrm>
            <a:off x="9114289" y="4873866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C0D42700-E33F-46C2-BA1F-DD46D39082D8}"/>
              </a:ext>
            </a:extLst>
          </p:cNvPr>
          <p:cNvSpPr/>
          <p:nvPr/>
        </p:nvSpPr>
        <p:spPr>
          <a:xfrm>
            <a:off x="9114289" y="4291646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358B5657-8C06-4D27-A0FD-EE8467ED9E3A}"/>
              </a:ext>
            </a:extLst>
          </p:cNvPr>
          <p:cNvSpPr/>
          <p:nvPr/>
        </p:nvSpPr>
        <p:spPr>
          <a:xfrm>
            <a:off x="10512687" y="2548749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 dirty="0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FE383FD8-F21C-4DDF-86CB-2BCA7C71116B}"/>
              </a:ext>
            </a:extLst>
          </p:cNvPr>
          <p:cNvSpPr/>
          <p:nvPr/>
        </p:nvSpPr>
        <p:spPr>
          <a:xfrm>
            <a:off x="10512687" y="3129192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1C4139B5-2572-46C3-8188-09B045AF4F9A}"/>
              </a:ext>
            </a:extLst>
          </p:cNvPr>
          <p:cNvSpPr/>
          <p:nvPr/>
        </p:nvSpPr>
        <p:spPr>
          <a:xfrm>
            <a:off x="10512687" y="370963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77D0EABF-D867-4BAC-B88F-27235B3CC20F}"/>
              </a:ext>
            </a:extLst>
          </p:cNvPr>
          <p:cNvSpPr/>
          <p:nvPr/>
        </p:nvSpPr>
        <p:spPr>
          <a:xfrm>
            <a:off x="10512687" y="487407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r-TR"/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12C6339C-8C9B-4949-A6EE-01519B251B5E}"/>
              </a:ext>
            </a:extLst>
          </p:cNvPr>
          <p:cNvSpPr/>
          <p:nvPr/>
        </p:nvSpPr>
        <p:spPr>
          <a:xfrm>
            <a:off x="10512687" y="4291855"/>
            <a:ext cx="685800" cy="507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Dikdörtgen 39">
            <a:extLst>
              <a:ext uri="{FF2B5EF4-FFF2-40B4-BE49-F238E27FC236}">
                <a16:creationId xmlns:a16="http://schemas.microsoft.com/office/drawing/2014/main" id="{A456E6F4-E751-45B8-AD87-C35259C513D9}"/>
              </a:ext>
            </a:extLst>
          </p:cNvPr>
          <p:cNvSpPr/>
          <p:nvPr/>
        </p:nvSpPr>
        <p:spPr>
          <a:xfrm>
            <a:off x="4378560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E20D6C46-A762-4551-8D2A-03ECDC51B90E}"/>
              </a:ext>
            </a:extLst>
          </p:cNvPr>
          <p:cNvSpPr/>
          <p:nvPr/>
        </p:nvSpPr>
        <p:spPr>
          <a:xfrm>
            <a:off x="6104335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A8080455-E721-44E5-9547-2D35A9D1E288}"/>
              </a:ext>
            </a:extLst>
          </p:cNvPr>
          <p:cNvSpPr/>
          <p:nvPr/>
        </p:nvSpPr>
        <p:spPr>
          <a:xfrm>
            <a:off x="4790124" y="5598580"/>
            <a:ext cx="118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Roboto"/>
              </a:rPr>
              <a:t>Validation</a:t>
            </a:r>
            <a:endParaRPr lang="tr-TR" dirty="0"/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98515AEC-5387-4C34-9A3B-9775F0E11FAA}"/>
              </a:ext>
            </a:extLst>
          </p:cNvPr>
          <p:cNvSpPr/>
          <p:nvPr/>
        </p:nvSpPr>
        <p:spPr>
          <a:xfrm>
            <a:off x="6428800" y="559733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43" name="Dikdörtgen 42">
            <a:extLst>
              <a:ext uri="{FF2B5EF4-FFF2-40B4-BE49-F238E27FC236}">
                <a16:creationId xmlns:a16="http://schemas.microsoft.com/office/drawing/2014/main" id="{CA5318F6-7D2C-42B2-9A18-52B927883E83}"/>
              </a:ext>
            </a:extLst>
          </p:cNvPr>
          <p:cNvSpPr/>
          <p:nvPr/>
        </p:nvSpPr>
        <p:spPr>
          <a:xfrm>
            <a:off x="4756929" y="112228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1.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13" name="Ok: Aşağı 12">
            <a:extLst>
              <a:ext uri="{FF2B5EF4-FFF2-40B4-BE49-F238E27FC236}">
                <a16:creationId xmlns:a16="http://schemas.microsoft.com/office/drawing/2014/main" id="{405BC040-564A-41DC-9183-881C5D2205A5}"/>
              </a:ext>
            </a:extLst>
          </p:cNvPr>
          <p:cNvSpPr/>
          <p:nvPr/>
        </p:nvSpPr>
        <p:spPr>
          <a:xfrm>
            <a:off x="5006307" y="160315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Dikdörtgen 43">
            <a:extLst>
              <a:ext uri="{FF2B5EF4-FFF2-40B4-BE49-F238E27FC236}">
                <a16:creationId xmlns:a16="http://schemas.microsoft.com/office/drawing/2014/main" id="{D6D7802F-86B7-4A91-8C42-BCD0E6C52246}"/>
              </a:ext>
            </a:extLst>
          </p:cNvPr>
          <p:cNvSpPr/>
          <p:nvPr/>
        </p:nvSpPr>
        <p:spPr>
          <a:xfrm>
            <a:off x="6178415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2.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5" name="Ok: Aşağı 44">
            <a:extLst>
              <a:ext uri="{FF2B5EF4-FFF2-40B4-BE49-F238E27FC236}">
                <a16:creationId xmlns:a16="http://schemas.microsoft.com/office/drawing/2014/main" id="{1CD57172-FD01-4885-999B-7817E4587C35}"/>
              </a:ext>
            </a:extLst>
          </p:cNvPr>
          <p:cNvSpPr/>
          <p:nvPr/>
        </p:nvSpPr>
        <p:spPr>
          <a:xfrm>
            <a:off x="6427793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Dikdörtgen 45">
            <a:extLst>
              <a:ext uri="{FF2B5EF4-FFF2-40B4-BE49-F238E27FC236}">
                <a16:creationId xmlns:a16="http://schemas.microsoft.com/office/drawing/2014/main" id="{9FCAB6F4-9D27-415B-85DD-3AF94ADA4D60}"/>
              </a:ext>
            </a:extLst>
          </p:cNvPr>
          <p:cNvSpPr/>
          <p:nvPr/>
        </p:nvSpPr>
        <p:spPr>
          <a:xfrm>
            <a:off x="7524685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3.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7" name="Ok: Aşağı 46">
            <a:extLst>
              <a:ext uri="{FF2B5EF4-FFF2-40B4-BE49-F238E27FC236}">
                <a16:creationId xmlns:a16="http://schemas.microsoft.com/office/drawing/2014/main" id="{CD70653D-3BCA-4ECB-81BF-C4B6B8FB1D02}"/>
              </a:ext>
            </a:extLst>
          </p:cNvPr>
          <p:cNvSpPr/>
          <p:nvPr/>
        </p:nvSpPr>
        <p:spPr>
          <a:xfrm>
            <a:off x="7774063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09743A4-BE44-4370-B800-E4D1BE4D9AE2}"/>
              </a:ext>
            </a:extLst>
          </p:cNvPr>
          <p:cNvSpPr/>
          <p:nvPr/>
        </p:nvSpPr>
        <p:spPr>
          <a:xfrm>
            <a:off x="9004165" y="1121049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4.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49" name="Ok: Aşağı 48">
            <a:extLst>
              <a:ext uri="{FF2B5EF4-FFF2-40B4-BE49-F238E27FC236}">
                <a16:creationId xmlns:a16="http://schemas.microsoft.com/office/drawing/2014/main" id="{FB0E4086-8609-4DFE-97DA-CB12DEE97309}"/>
              </a:ext>
            </a:extLst>
          </p:cNvPr>
          <p:cNvSpPr/>
          <p:nvPr/>
        </p:nvSpPr>
        <p:spPr>
          <a:xfrm>
            <a:off x="9253543" y="1601920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809E2B47-56D0-4557-A70B-0F2CDD73B8BA}"/>
              </a:ext>
            </a:extLst>
          </p:cNvPr>
          <p:cNvSpPr/>
          <p:nvPr/>
        </p:nvSpPr>
        <p:spPr>
          <a:xfrm>
            <a:off x="10483645" y="1126713"/>
            <a:ext cx="795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70AD47"/>
                </a:solidFill>
                <a:latin typeface="Roboto"/>
              </a:rPr>
              <a:t>5. Tur</a:t>
            </a:r>
            <a:endParaRPr lang="tr-TR" b="1" dirty="0">
              <a:solidFill>
                <a:srgbClr val="70AD47"/>
              </a:solidFill>
            </a:endParaRPr>
          </a:p>
        </p:txBody>
      </p:sp>
      <p:sp>
        <p:nvSpPr>
          <p:cNvPr id="51" name="Ok: Aşağı 50">
            <a:extLst>
              <a:ext uri="{FF2B5EF4-FFF2-40B4-BE49-F238E27FC236}">
                <a16:creationId xmlns:a16="http://schemas.microsoft.com/office/drawing/2014/main" id="{21CDE731-6335-4A4F-9F2E-B3C8F1A8E8F7}"/>
              </a:ext>
            </a:extLst>
          </p:cNvPr>
          <p:cNvSpPr/>
          <p:nvPr/>
        </p:nvSpPr>
        <p:spPr>
          <a:xfrm>
            <a:off x="10733023" y="1607584"/>
            <a:ext cx="280563" cy="50799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2" name="Unvan 1">
            <a:extLst>
              <a:ext uri="{FF2B5EF4-FFF2-40B4-BE49-F238E27FC236}">
                <a16:creationId xmlns:a16="http://schemas.microsoft.com/office/drawing/2014/main" id="{443F43D8-4A0E-4AE3-A3DB-214EEC639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3876" y="226275"/>
            <a:ext cx="5946728" cy="607652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7A7C6B7F-04FD-45C3-AB34-EA3D7109C2F1}"/>
              </a:ext>
            </a:extLst>
          </p:cNvPr>
          <p:cNvSpPr/>
          <p:nvPr/>
        </p:nvSpPr>
        <p:spPr>
          <a:xfrm>
            <a:off x="7684564" y="5632993"/>
            <a:ext cx="37072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Genellikle</a:t>
            </a:r>
            <a:r>
              <a:rPr lang="en-US" sz="2000" dirty="0">
                <a:latin typeface="Roboto"/>
              </a:rPr>
              <a:t> </a:t>
            </a:r>
            <a:r>
              <a:rPr lang="tr-TR" sz="2000" dirty="0">
                <a:latin typeface="Roboto"/>
              </a:rPr>
              <a:t>k</a:t>
            </a:r>
            <a:r>
              <a:rPr lang="en-US" sz="2000" dirty="0">
                <a:latin typeface="Roboto"/>
              </a:rPr>
              <a:t> = 5 </a:t>
            </a:r>
            <a:r>
              <a:rPr lang="tr-TR" sz="2000" dirty="0">
                <a:latin typeface="Roboto"/>
              </a:rPr>
              <a:t>veya</a:t>
            </a:r>
            <a:r>
              <a:rPr lang="en-US" sz="2000" dirty="0">
                <a:latin typeface="Roboto"/>
              </a:rPr>
              <a:t> 10 </a:t>
            </a:r>
            <a:r>
              <a:rPr lang="tr-TR" sz="2000" dirty="0">
                <a:latin typeface="Roboto"/>
              </a:rPr>
              <a:t>seçilir.</a:t>
            </a:r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98A9E393-3409-482C-926D-DDFB1F5F35A7}"/>
              </a:ext>
            </a:extLst>
          </p:cNvPr>
          <p:cNvSpPr/>
          <p:nvPr/>
        </p:nvSpPr>
        <p:spPr>
          <a:xfrm>
            <a:off x="342464" y="833928"/>
            <a:ext cx="685800" cy="4530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Data</a:t>
            </a:r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A082AE1A-C6D8-43AC-9F80-D3497C7E403D}"/>
              </a:ext>
            </a:extLst>
          </p:cNvPr>
          <p:cNvSpPr/>
          <p:nvPr/>
        </p:nvSpPr>
        <p:spPr>
          <a:xfrm>
            <a:off x="2556658" y="2508757"/>
            <a:ext cx="685800" cy="28333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Train</a:t>
            </a:r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5A5CF3A2-8CFF-4604-80C1-EF015F77C131}"/>
              </a:ext>
            </a:extLst>
          </p:cNvPr>
          <p:cNvSpPr/>
          <p:nvPr/>
        </p:nvSpPr>
        <p:spPr>
          <a:xfrm>
            <a:off x="2549696" y="829812"/>
            <a:ext cx="685800" cy="15196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</p:txBody>
      </p:sp>
      <p:cxnSp>
        <p:nvCxnSpPr>
          <p:cNvPr id="57" name="Düz Ok Bağlayıcısı 56">
            <a:extLst>
              <a:ext uri="{FF2B5EF4-FFF2-40B4-BE49-F238E27FC236}">
                <a16:creationId xmlns:a16="http://schemas.microsoft.com/office/drawing/2014/main" id="{CFF60057-C502-42CF-B50E-A30C4B7EDAFD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28264" y="1589616"/>
            <a:ext cx="1521432" cy="150958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64B37B86-E928-4DEC-A672-CEAC9E253AD2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1028264" y="3099205"/>
            <a:ext cx="1528394" cy="826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891A3AF6-7AF3-456B-A463-DFFD19943B08}"/>
              </a:ext>
            </a:extLst>
          </p:cNvPr>
          <p:cNvCxnSpPr>
            <a:cxnSpLocks/>
            <a:stCxn id="55" idx="3"/>
            <a:endCxn id="17" idx="1"/>
          </p:cNvCxnSpPr>
          <p:nvPr/>
        </p:nvCxnSpPr>
        <p:spPr>
          <a:xfrm>
            <a:off x="3242458" y="3925416"/>
            <a:ext cx="151447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F4B5D8A0-0810-4E6A-8177-14788260C3D8}"/>
              </a:ext>
            </a:extLst>
          </p:cNvPr>
          <p:cNvCxnSpPr>
            <a:cxnSpLocks/>
            <a:stCxn id="55" idx="3"/>
            <a:endCxn id="9" idx="1"/>
          </p:cNvCxnSpPr>
          <p:nvPr/>
        </p:nvCxnSpPr>
        <p:spPr>
          <a:xfrm flipV="1">
            <a:off x="3242458" y="2764530"/>
            <a:ext cx="1514471" cy="11608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A21E9F47-F803-4206-B02E-CD6649BA5F44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 flipV="1">
            <a:off x="3242458" y="3344973"/>
            <a:ext cx="1514471" cy="58044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A483D97C-B0DE-4DA2-A308-30F032FA0ED3}"/>
              </a:ext>
            </a:extLst>
          </p:cNvPr>
          <p:cNvCxnSpPr>
            <a:cxnSpLocks/>
            <a:stCxn id="55" idx="3"/>
            <a:endCxn id="19" idx="1"/>
          </p:cNvCxnSpPr>
          <p:nvPr/>
        </p:nvCxnSpPr>
        <p:spPr>
          <a:xfrm>
            <a:off x="3242458" y="3925416"/>
            <a:ext cx="1514471" cy="58222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132965EA-72CD-4A93-970A-542DABA374F3}"/>
              </a:ext>
            </a:extLst>
          </p:cNvPr>
          <p:cNvCxnSpPr>
            <a:cxnSpLocks/>
            <a:stCxn id="55" idx="3"/>
            <a:endCxn id="18" idx="1"/>
          </p:cNvCxnSpPr>
          <p:nvPr/>
        </p:nvCxnSpPr>
        <p:spPr>
          <a:xfrm>
            <a:off x="3242458" y="3925416"/>
            <a:ext cx="1514471" cy="11644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9" name="Resim 58">
            <a:extLst>
              <a:ext uri="{FF2B5EF4-FFF2-40B4-BE49-F238E27FC236}">
                <a16:creationId xmlns:a16="http://schemas.microsoft.com/office/drawing/2014/main" id="{9ADB4ED8-670A-48DB-BF85-99C82E7C1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4" grpId="0"/>
      <p:bldP spid="45" grpId="0" animBg="1"/>
      <p:bldP spid="46" grpId="0"/>
      <p:bldP spid="47" grpId="0" animBg="1"/>
      <p:bldP spid="48" grpId="0"/>
      <p:bldP spid="49" grpId="0" animBg="1"/>
      <p:bldP spid="50" grpId="0"/>
      <p:bldP spid="51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309911"/>
            <a:ext cx="5946728" cy="998384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Cross-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Eksik ve Yanlış Bilinenler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168327" y="1308295"/>
            <a:ext cx="9987354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En iyi skora sahip parça ile model yapılmaz.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Cross-</a:t>
            </a:r>
            <a:r>
              <a:rPr lang="tr-TR" sz="2800" dirty="0" err="1">
                <a:latin typeface="Roboto"/>
              </a:rPr>
              <a:t>Validation</a:t>
            </a:r>
            <a:r>
              <a:rPr lang="tr-TR" sz="2800" dirty="0">
                <a:latin typeface="Roboto"/>
              </a:rPr>
              <a:t> model oluşturmaz, sadece modelin performansını daha sağlıklı değerlendirmemizi sağlar.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 err="1">
                <a:latin typeface="Roboto"/>
              </a:rPr>
              <a:t>train_test_split</a:t>
            </a:r>
            <a:r>
              <a:rPr lang="tr-TR" sz="2800" dirty="0">
                <a:latin typeface="Roboto"/>
              </a:rPr>
              <a:t> ile tek bir set üzerinden model değerlendirmek yanıltıcı olabilir.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Karar verildikten sonra tüm veri ile (X) model tekrar eğitilmelidir.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A9DEC65-C635-4885-BC86-AB68246104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0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231850"/>
            <a:ext cx="5946728" cy="874007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Train-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Validation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Split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188F3F90-7434-420E-9B08-EB87BA0FF775}"/>
              </a:ext>
            </a:extLst>
          </p:cNvPr>
          <p:cNvSpPr/>
          <p:nvPr/>
        </p:nvSpPr>
        <p:spPr>
          <a:xfrm>
            <a:off x="4311215" y="2377335"/>
            <a:ext cx="685800" cy="5079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/>
              <a:t>Valid</a:t>
            </a:r>
            <a:endParaRPr lang="tr-TR" dirty="0"/>
          </a:p>
        </p:txBody>
      </p:sp>
      <p:sp>
        <p:nvSpPr>
          <p:cNvPr id="34" name="Dikdörtgen 33">
            <a:extLst>
              <a:ext uri="{FF2B5EF4-FFF2-40B4-BE49-F238E27FC236}">
                <a16:creationId xmlns:a16="http://schemas.microsoft.com/office/drawing/2014/main" id="{A1E74FEE-4D2E-4521-ABC9-0ECE30EE7E24}"/>
              </a:ext>
            </a:extLst>
          </p:cNvPr>
          <p:cNvSpPr/>
          <p:nvPr/>
        </p:nvSpPr>
        <p:spPr>
          <a:xfrm>
            <a:off x="4462967" y="5651429"/>
            <a:ext cx="267283" cy="1966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5" name="Dikdörtgen 34">
            <a:extLst>
              <a:ext uri="{FF2B5EF4-FFF2-40B4-BE49-F238E27FC236}">
                <a16:creationId xmlns:a16="http://schemas.microsoft.com/office/drawing/2014/main" id="{EE6B97FF-6793-40C2-8D60-342CE84B0717}"/>
              </a:ext>
            </a:extLst>
          </p:cNvPr>
          <p:cNvSpPr/>
          <p:nvPr/>
        </p:nvSpPr>
        <p:spPr>
          <a:xfrm>
            <a:off x="6287210" y="5664462"/>
            <a:ext cx="267283" cy="18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Dikdörtgen 35">
            <a:extLst>
              <a:ext uri="{FF2B5EF4-FFF2-40B4-BE49-F238E27FC236}">
                <a16:creationId xmlns:a16="http://schemas.microsoft.com/office/drawing/2014/main" id="{AD86E946-5C9C-48AC-9AA3-CE43B12CA287}"/>
              </a:ext>
            </a:extLst>
          </p:cNvPr>
          <p:cNvSpPr/>
          <p:nvPr/>
        </p:nvSpPr>
        <p:spPr>
          <a:xfrm>
            <a:off x="4874531" y="5598580"/>
            <a:ext cx="1180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>
                <a:latin typeface="Roboto"/>
              </a:rPr>
              <a:t>Validation</a:t>
            </a:r>
            <a:endParaRPr lang="tr-TR" dirty="0"/>
          </a:p>
        </p:txBody>
      </p:sp>
      <p:sp>
        <p:nvSpPr>
          <p:cNvPr id="37" name="Dikdörtgen 36">
            <a:extLst>
              <a:ext uri="{FF2B5EF4-FFF2-40B4-BE49-F238E27FC236}">
                <a16:creationId xmlns:a16="http://schemas.microsoft.com/office/drawing/2014/main" id="{62A2C34D-29D1-4095-8FE5-951BF65604BA}"/>
              </a:ext>
            </a:extLst>
          </p:cNvPr>
          <p:cNvSpPr/>
          <p:nvPr/>
        </p:nvSpPr>
        <p:spPr>
          <a:xfrm>
            <a:off x="6698773" y="55841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Eğitim</a:t>
            </a:r>
            <a:endParaRPr lang="tr-TR" dirty="0"/>
          </a:p>
        </p:txBody>
      </p:sp>
      <p:sp>
        <p:nvSpPr>
          <p:cNvPr id="38" name="Dikdörtgen 37">
            <a:extLst>
              <a:ext uri="{FF2B5EF4-FFF2-40B4-BE49-F238E27FC236}">
                <a16:creationId xmlns:a16="http://schemas.microsoft.com/office/drawing/2014/main" id="{1B77F575-0C71-4778-8755-2D3EA46EA61B}"/>
              </a:ext>
            </a:extLst>
          </p:cNvPr>
          <p:cNvSpPr/>
          <p:nvPr/>
        </p:nvSpPr>
        <p:spPr>
          <a:xfrm>
            <a:off x="4311215" y="2991980"/>
            <a:ext cx="685800" cy="202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Train</a:t>
            </a: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5802412" y="2105723"/>
            <a:ext cx="56296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aksine veriyi ikiye böler.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Hesaplama maliyeti düşüktür.</a:t>
            </a:r>
          </a:p>
          <a:p>
            <a:endParaRPr lang="tr-TR" sz="2000" dirty="0">
              <a:latin typeface="Roboto"/>
            </a:endParaRPr>
          </a:p>
          <a:p>
            <a:r>
              <a:rPr lang="tr-TR" sz="2000" dirty="0">
                <a:latin typeface="Roboto"/>
              </a:rPr>
              <a:t>Ancak CV kadar güvenilir sonuçlar üretmez.</a:t>
            </a:r>
          </a:p>
          <a:p>
            <a:endParaRPr lang="tr-TR" sz="2000" dirty="0">
              <a:latin typeface="Roboto"/>
            </a:endParaRPr>
          </a:p>
          <a:p>
            <a:r>
              <a:rPr lang="tr-TR" dirty="0" err="1">
                <a:latin typeface="Roboto"/>
              </a:rPr>
              <a:t>trainRatio</a:t>
            </a:r>
            <a:r>
              <a:rPr lang="tr-TR" dirty="0">
                <a:latin typeface="Roboto"/>
              </a:rPr>
              <a:t> ile eğitim için ayrılacak oran belirlenir. Genelde 0.75</a:t>
            </a:r>
            <a:endParaRPr lang="tr-TR" sz="2000" dirty="0">
              <a:latin typeface="Roboto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2DC6004-1A8C-4FEE-BEDA-E510E085F22B}"/>
              </a:ext>
            </a:extLst>
          </p:cNvPr>
          <p:cNvSpPr/>
          <p:nvPr/>
        </p:nvSpPr>
        <p:spPr>
          <a:xfrm>
            <a:off x="312678" y="998806"/>
            <a:ext cx="685800" cy="39978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Data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AD03603-569D-4056-9776-62A357EAFE28}"/>
              </a:ext>
            </a:extLst>
          </p:cNvPr>
          <p:cNvSpPr/>
          <p:nvPr/>
        </p:nvSpPr>
        <p:spPr>
          <a:xfrm>
            <a:off x="2486148" y="2402414"/>
            <a:ext cx="685800" cy="25942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Train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299BE9D-C4AF-45B1-B865-BA98ACAD118A}"/>
              </a:ext>
            </a:extLst>
          </p:cNvPr>
          <p:cNvSpPr/>
          <p:nvPr/>
        </p:nvSpPr>
        <p:spPr>
          <a:xfrm>
            <a:off x="2486148" y="998806"/>
            <a:ext cx="685800" cy="12379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Test</a:t>
            </a:r>
          </a:p>
        </p:txBody>
      </p:sp>
      <p:cxnSp>
        <p:nvCxnSpPr>
          <p:cNvPr id="3" name="Düz Ok Bağlayıcısı 2">
            <a:extLst>
              <a:ext uri="{FF2B5EF4-FFF2-40B4-BE49-F238E27FC236}">
                <a16:creationId xmlns:a16="http://schemas.microsoft.com/office/drawing/2014/main" id="{CFFF17CF-DF9F-4CC0-8526-A32A1DEA6C1B}"/>
              </a:ext>
            </a:extLst>
          </p:cNvPr>
          <p:cNvCxnSpPr>
            <a:endCxn id="13" idx="1"/>
          </p:cNvCxnSpPr>
          <p:nvPr/>
        </p:nvCxnSpPr>
        <p:spPr>
          <a:xfrm flipV="1">
            <a:off x="998478" y="1617785"/>
            <a:ext cx="1487670" cy="11238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2335D72F-AE58-4FE9-8342-75F90DE90B4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98478" y="2676909"/>
            <a:ext cx="1487670" cy="10226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30684BE-8917-429A-AAA3-9F6C799DC5E6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171948" y="2631331"/>
            <a:ext cx="1139267" cy="10682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B0BC7F85-D64A-45D0-8898-656A06DD904E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3171948" y="3699534"/>
            <a:ext cx="1139267" cy="3032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Resim 17">
            <a:extLst>
              <a:ext uri="{FF2B5EF4-FFF2-40B4-BE49-F238E27FC236}">
                <a16:creationId xmlns:a16="http://schemas.microsoft.com/office/drawing/2014/main" id="{39DDDB53-E81B-426C-BDFA-6C00A785C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29048" y="309911"/>
            <a:ext cx="5946728" cy="795946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GridSearchCV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E881C-C998-48E4-BB83-0A45DB35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990" y="1354001"/>
            <a:ext cx="611021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param_grid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'C': [0.001,0.01,0.1,1,10,100],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['newton-cg', 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lbfgs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'penalty':['l2'],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'max_iter':[10,100]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'C': [0.001,0.01,0.1,1,10,100],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['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liblinear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tr-TR" altLang="tr-TR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saga</a:t>
            </a: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'penalty':['l1'],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'max_iter':[10,100]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D18C02D5-2EEE-4DF4-B0A6-70911E345508}"/>
              </a:ext>
            </a:extLst>
          </p:cNvPr>
          <p:cNvSpPr/>
          <p:nvPr/>
        </p:nvSpPr>
        <p:spPr>
          <a:xfrm>
            <a:off x="1374290" y="5141575"/>
            <a:ext cx="98553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Roboto"/>
              </a:rPr>
              <a:t>Cross-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kullanılıyorsa eğitim ve test süreci her bir </a:t>
            </a:r>
            <a:r>
              <a:rPr lang="tr-TR" sz="2000" dirty="0" err="1">
                <a:latin typeface="Roboto"/>
              </a:rPr>
              <a:t>param_grid</a:t>
            </a:r>
            <a:r>
              <a:rPr lang="tr-TR" sz="2000" dirty="0">
                <a:latin typeface="Roboto"/>
              </a:rPr>
              <a:t> için k sayısı kadar tekrarlanacaktır. </a:t>
            </a:r>
            <a:r>
              <a:rPr lang="tr-TR" sz="2000" dirty="0" err="1">
                <a:latin typeface="Roboto"/>
              </a:rPr>
              <a:t>Örn</a:t>
            </a:r>
            <a:r>
              <a:rPr lang="tr-TR" sz="2000" dirty="0">
                <a:latin typeface="Roboto"/>
              </a:rPr>
              <a:t> K = 5 için (3 * 2) * 5 = 30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BA8F6C-C357-4EBC-85CB-64A554F95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839681" y="251450"/>
            <a:ext cx="5946728" cy="691183"/>
          </a:xfrm>
        </p:spPr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Evaluator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ikdörtgen 38">
            <a:extLst>
              <a:ext uri="{FF2B5EF4-FFF2-40B4-BE49-F238E27FC236}">
                <a16:creationId xmlns:a16="http://schemas.microsoft.com/office/drawing/2014/main" id="{66F3EF98-FF54-43F9-AC97-9EE6BED1C1E9}"/>
              </a:ext>
            </a:extLst>
          </p:cNvPr>
          <p:cNvSpPr/>
          <p:nvPr/>
        </p:nvSpPr>
        <p:spPr>
          <a:xfrm>
            <a:off x="1402836" y="1105857"/>
            <a:ext cx="5629688" cy="4459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seçim araçları (</a:t>
            </a:r>
            <a:r>
              <a:rPr lang="tr-TR" sz="2000" dirty="0" err="1">
                <a:latin typeface="Roboto"/>
              </a:rPr>
              <a:t>CrossVal</a:t>
            </a:r>
            <a:r>
              <a:rPr lang="tr-TR" sz="2000" dirty="0">
                <a:latin typeface="Roboto"/>
              </a:rPr>
              <a:t> &amp; Train-</a:t>
            </a:r>
            <a:r>
              <a:rPr lang="tr-TR" sz="2000" dirty="0" err="1">
                <a:latin typeface="Roboto"/>
              </a:rPr>
              <a:t>Validation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Split</a:t>
            </a:r>
            <a:r>
              <a:rPr lang="tr-TR" sz="2000" dirty="0">
                <a:latin typeface="Roboto"/>
              </a:rPr>
              <a:t>) her </a:t>
            </a:r>
            <a:r>
              <a:rPr lang="tr-TR" sz="2000" dirty="0" err="1">
                <a:latin typeface="Roboto"/>
              </a:rPr>
              <a:t>ParamMap</a:t>
            </a:r>
            <a:r>
              <a:rPr lang="tr-TR" sz="2000" dirty="0">
                <a:latin typeface="Roboto"/>
              </a:rPr>
              <a:t> için, bu parametreleri kullanarak </a:t>
            </a:r>
            <a:r>
              <a:rPr lang="tr-TR" sz="2000" dirty="0" err="1">
                <a:latin typeface="Roboto"/>
              </a:rPr>
              <a:t>Estimator'a</a:t>
            </a:r>
            <a:r>
              <a:rPr lang="tr-TR" sz="2000" dirty="0">
                <a:latin typeface="Roboto"/>
              </a:rPr>
              <a:t> uyarlar, modeli alır ve modelin performansını </a:t>
            </a:r>
            <a:r>
              <a:rPr lang="tr-TR" sz="2000" dirty="0" err="1">
                <a:latin typeface="Roboto"/>
              </a:rPr>
              <a:t>Evaluator</a:t>
            </a:r>
            <a:r>
              <a:rPr lang="tr-TR" sz="2000" dirty="0">
                <a:latin typeface="Roboto"/>
              </a:rPr>
              <a:t> kullanarak değerlendirir.</a:t>
            </a:r>
          </a:p>
          <a:p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RegressionEvaluator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BinaryClassificationEvaluato</a:t>
            </a:r>
            <a:endParaRPr lang="tr-TR" sz="2000" dirty="0">
              <a:latin typeface="Roboto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Roboto"/>
              </a:rPr>
              <a:t>MulticlassClassificationEvaluator</a:t>
            </a:r>
            <a:endParaRPr lang="tr-TR" sz="2000" dirty="0">
              <a:latin typeface="Roboto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3A35EE-9B10-4058-9D42-6BEF836F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4322" y="597041"/>
            <a:ext cx="3205562" cy="305471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D62555A-FEFB-45ED-96E5-0C4E66B5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544" y="4068374"/>
            <a:ext cx="577357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 =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CrossValidator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pipelineObj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RegressionEvaluator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setEstimatorParamMaps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paramGrid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setNumFolds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3+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practice</a:t>
            </a:r>
            <a:b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setParallelism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9B6000-0FF4-4B5D-A789-505FC425AB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029088" y="529007"/>
            <a:ext cx="8057647" cy="129814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Hiperparametrelerini Ayarlama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A25AEA-9EB0-49F6-B890-B721460ED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60" y="1935104"/>
            <a:ext cx="5041155" cy="3906895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8BB223C-DDE7-4D8D-A23A-B27CB3087D9F}"/>
              </a:ext>
            </a:extLst>
          </p:cNvPr>
          <p:cNvSpPr/>
          <p:nvPr/>
        </p:nvSpPr>
        <p:spPr>
          <a:xfrm>
            <a:off x="5765800" y="609816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Görsel kaynak: https://activerain.com/blogsview/3649919/sometimes-it-s-just-like-tuning-a-radio-station---seo-fine-tuning</a:t>
            </a:r>
            <a:endParaRPr lang="tr-TR" sz="12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CD648F8-5F6C-4064-BFA3-057F70D989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123851"/>
            <a:ext cx="9144000" cy="799502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15629" y="875063"/>
            <a:ext cx="9994603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>
                <a:latin typeface="Roboto"/>
              </a:rPr>
              <a:t>Model parametresi, modele dahil olan ve </a:t>
            </a:r>
            <a:r>
              <a:rPr lang="tr-TR" sz="2200" b="1" dirty="0">
                <a:latin typeface="Roboto"/>
              </a:rPr>
              <a:t>değeri veriden tahmin edilebilecek</a:t>
            </a:r>
            <a:r>
              <a:rPr lang="tr-TR" sz="2200" dirty="0">
                <a:latin typeface="Roboto"/>
              </a:rPr>
              <a:t> bir konfigürasyon değişkenidir.</a:t>
            </a:r>
          </a:p>
          <a:p>
            <a:endParaRPr lang="tr-TR" sz="22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Eğitim esnasında tahmin edilir veya öğrenilirler.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Tahmin yaparken model tarafından istenir.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kullanıcı tarafından elle ayarlanmaz.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Genellikle öğrenilen modelin bir parçası olarak kaydedilirler.</a:t>
            </a:r>
          </a:p>
          <a:p>
            <a:pPr>
              <a:lnSpc>
                <a:spcPct val="150000"/>
              </a:lnSpc>
            </a:pPr>
            <a:r>
              <a:rPr lang="tr-TR" sz="2200" b="1" dirty="0">
                <a:latin typeface="Roboto"/>
              </a:rPr>
              <a:t>Örnekler: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Yapay sinir ağındaki ağırlıklar.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Regresyondaki katsayılar.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Bir destek vektör makinesinde destek vektörleri.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B31A6F-A1C4-4141-9458-75C3E1491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290141"/>
            <a:ext cx="9144000" cy="754236"/>
          </a:xfrm>
        </p:spPr>
        <p:txBody>
          <a:bodyPr>
            <a:normAutofit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96847" y="993706"/>
            <a:ext cx="9814053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Model hiperparametresi, modele harici olan ve </a:t>
            </a:r>
            <a:r>
              <a:rPr lang="tr-TR" sz="2000" b="1" dirty="0">
                <a:latin typeface="Roboto"/>
              </a:rPr>
              <a:t>değeri veriden tahmin edilemeyen </a:t>
            </a:r>
            <a:r>
              <a:rPr lang="tr-TR" sz="2000" dirty="0">
                <a:latin typeface="Roboto"/>
              </a:rPr>
              <a:t>bir konfigürasyondur. 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Roboto"/>
              </a:rPr>
              <a:t>Genellikle model parametrelerinin tahmin edilmesine yardımcı olan süreçlerde kullanılırlar.</a:t>
            </a:r>
            <a:r>
              <a:rPr lang="tr-TR" sz="2000" dirty="0">
                <a:latin typeface="Roboto"/>
              </a:rPr>
              <a:t> Kullanıcı tarafından belirlenir.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Genellikle öngörülen modelleme problemi için ayarlanmışlardır (</a:t>
            </a:r>
            <a:r>
              <a:rPr lang="tr-TR" sz="2000" dirty="0" err="1">
                <a:latin typeface="Roboto"/>
              </a:rPr>
              <a:t>tune</a:t>
            </a:r>
            <a:r>
              <a:rPr lang="tr-TR" sz="2000" dirty="0">
                <a:latin typeface="Roboto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latin typeface="Roboto"/>
              </a:rPr>
              <a:t>Örnekler: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K-Ortalamalar (K-</a:t>
            </a:r>
            <a:r>
              <a:rPr lang="tr-TR" sz="2000" dirty="0" err="1">
                <a:latin typeface="Roboto"/>
              </a:rPr>
              <a:t>Means</a:t>
            </a:r>
            <a:r>
              <a:rPr lang="tr-TR" sz="2000" dirty="0">
                <a:latin typeface="Roboto"/>
              </a:rPr>
              <a:t>) tekniği ile kümelemede k  küme sayısı ve K En Yakın Komşuda (KNN) k sayısı kullanıcı tarafından belirlenir.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Random</a:t>
            </a:r>
            <a:r>
              <a:rPr lang="tr-TR" sz="2000" dirty="0">
                <a:latin typeface="Roboto"/>
              </a:rPr>
              <a:t> </a:t>
            </a:r>
            <a:r>
              <a:rPr lang="tr-TR" sz="2000" dirty="0" err="1">
                <a:latin typeface="Roboto"/>
              </a:rPr>
              <a:t>Forest</a:t>
            </a:r>
            <a:r>
              <a:rPr lang="tr-TR" sz="2000" dirty="0">
                <a:latin typeface="Roboto"/>
              </a:rPr>
              <a:t> için ağaç sayısı.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 err="1">
                <a:latin typeface="Roboto"/>
              </a:rPr>
              <a:t>Ridge</a:t>
            </a:r>
            <a:r>
              <a:rPr lang="tr-TR" sz="2000" dirty="0">
                <a:latin typeface="Roboto"/>
              </a:rPr>
              <a:t> ve </a:t>
            </a:r>
            <a:r>
              <a:rPr lang="tr-TR" sz="2000" dirty="0" err="1">
                <a:latin typeface="Roboto"/>
              </a:rPr>
              <a:t>Lasso</a:t>
            </a:r>
            <a:r>
              <a:rPr lang="tr-TR" sz="2000" dirty="0">
                <a:latin typeface="Roboto"/>
              </a:rPr>
              <a:t> düzenleyiciler için λ değeri.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000" dirty="0">
                <a:latin typeface="Roboto"/>
              </a:rPr>
              <a:t>Derin öğrenmede katman sayısı ve öğrenme oranı (</a:t>
            </a:r>
            <a:r>
              <a:rPr lang="tr-TR" sz="2000" dirty="0" err="1">
                <a:latin typeface="Roboto"/>
              </a:rPr>
              <a:t>learning</a:t>
            </a:r>
            <a:r>
              <a:rPr lang="tr-TR" sz="2000" dirty="0">
                <a:latin typeface="Roboto"/>
              </a:rPr>
              <a:t> rate).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B0A1685-45EB-4184-BCAA-EAA3A47D95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İdeal Değerler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15778" y="1078624"/>
            <a:ext cx="5953125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Belirli bir problem için model hiperparametresi için en iyi değeri bilemeyiz.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Temel kurallar kullanabilir, diğer problemlerde kullanılan değerleri kopyalayabilir veya deneme yanılma yoluyla en iyi değeri arayabiliriz.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GridSerach</a:t>
            </a:r>
            <a:r>
              <a:rPr lang="tr-TR" sz="2400" dirty="0">
                <a:latin typeface="Roboto"/>
              </a:rPr>
              <a:t> veya </a:t>
            </a:r>
            <a:r>
              <a:rPr lang="tr-TR" sz="2400" dirty="0" err="1">
                <a:latin typeface="Roboto"/>
              </a:rPr>
              <a:t>RandomizedSearch</a:t>
            </a:r>
            <a:r>
              <a:rPr lang="tr-TR" sz="2400" dirty="0">
                <a:latin typeface="Roboto"/>
              </a:rPr>
              <a:t> kullanabiliriz.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BB0C7C-A7BB-4AC8-A395-E085FB88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142" y="1323541"/>
            <a:ext cx="5953125" cy="28575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BE277C5-4724-419B-86E0-443E30A1E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675975"/>
          </a:xfrm>
        </p:spPr>
        <p:txBody>
          <a:bodyPr>
            <a:normAutofit fontScale="90000"/>
          </a:bodyPr>
          <a:lstStyle/>
          <a:p>
            <a:r>
              <a:rPr lang="tr-TR" sz="4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Parametre ve Hiperparametre Ayrımı</a:t>
            </a:r>
            <a:endParaRPr lang="en-US" sz="4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458310" y="1814136"/>
            <a:ext cx="542149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dirty="0">
                <a:latin typeface="Roboto"/>
              </a:rPr>
              <a:t>Elle bir model parametresi belirtmeniz gerekiyorsa, o muhtemelen bir model hiperparametresidir.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63DCA46-A788-420A-A6BD-E683F8630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95" y="1349116"/>
            <a:ext cx="3871620" cy="390963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B0ED81CB-A9D1-442F-A8A5-0DDE522C539F}"/>
              </a:ext>
            </a:extLst>
          </p:cNvPr>
          <p:cNvSpPr/>
          <p:nvPr/>
        </p:nvSpPr>
        <p:spPr>
          <a:xfrm>
            <a:off x="8112309" y="5552785"/>
            <a:ext cx="325121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/>
              <a:t>Görsel: </a:t>
            </a:r>
          </a:p>
          <a:p>
            <a:r>
              <a:rPr lang="tr-TR" sz="1100" dirty="0"/>
              <a:t>https://www.milesbeckler.com/overcome-confusion/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26BC66A-3235-4903-A754-44291029FE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212111" y="244161"/>
            <a:ext cx="9564672" cy="701745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212111" y="296906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solver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Optimizasyon için kullanılan algoritma. ‘</a:t>
            </a:r>
            <a:r>
              <a:rPr lang="tr-TR" sz="2400" dirty="0" err="1">
                <a:latin typeface="Roboto"/>
              </a:rPr>
              <a:t>newton-cg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lbfgs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</a:t>
            </a:r>
            <a:r>
              <a:rPr lang="tr-TR" sz="2400" dirty="0">
                <a:latin typeface="Roboto"/>
              </a:rPr>
              <a:t>’, ‘</a:t>
            </a:r>
            <a:r>
              <a:rPr lang="tr-TR" sz="2400" dirty="0" err="1">
                <a:latin typeface="Roboto"/>
              </a:rPr>
              <a:t>saga</a:t>
            </a:r>
            <a:r>
              <a:rPr lang="tr-TR" sz="2400" dirty="0">
                <a:latin typeface="Roboto"/>
              </a:rPr>
              <a:t>’}, varsayılan: ‘</a:t>
            </a:r>
            <a:r>
              <a:rPr lang="tr-TR" sz="2400" dirty="0" err="1">
                <a:latin typeface="Roboto"/>
              </a:rPr>
              <a:t>liblinear</a:t>
            </a:r>
            <a:r>
              <a:rPr lang="tr-TR" sz="2400" dirty="0">
                <a:latin typeface="Roboto"/>
              </a:rPr>
              <a:t>’.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1212111" y="1467057"/>
            <a:ext cx="990843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Penalty:</a:t>
            </a:r>
            <a:r>
              <a:rPr lang="tr-TR" sz="2400" dirty="0">
                <a:latin typeface="Roboto"/>
              </a:rPr>
              <a:t> Regülasyon, cezalandırıcı ile ilgilidir. </a:t>
            </a:r>
            <a:r>
              <a:rPr lang="tr-TR" sz="2400" dirty="0" err="1">
                <a:latin typeface="Roboto"/>
              </a:rPr>
              <a:t>Lasso</a:t>
            </a:r>
            <a:r>
              <a:rPr lang="tr-TR" sz="2400" dirty="0">
                <a:latin typeface="Roboto"/>
              </a:rPr>
              <a:t>(L1) ve </a:t>
            </a:r>
            <a:r>
              <a:rPr lang="tr-TR" sz="2400" dirty="0" err="1">
                <a:latin typeface="Roboto"/>
              </a:rPr>
              <a:t>Ridge</a:t>
            </a:r>
            <a:r>
              <a:rPr lang="tr-TR" sz="2400" dirty="0">
                <a:latin typeface="Roboto"/>
              </a:rPr>
              <a:t>(L2)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‘newton-cg’, ‘sag’ </a:t>
            </a:r>
            <a:r>
              <a:rPr lang="tr-TR" sz="2400" dirty="0">
                <a:latin typeface="Roboto"/>
              </a:rPr>
              <a:t>ver</a:t>
            </a:r>
            <a:r>
              <a:rPr lang="en-US" sz="2400" dirty="0">
                <a:latin typeface="Roboto"/>
              </a:rPr>
              <a:t> ‘</a:t>
            </a:r>
            <a:r>
              <a:rPr lang="en-US" sz="2400" dirty="0" err="1">
                <a:latin typeface="Roboto"/>
              </a:rPr>
              <a:t>lbfgs</a:t>
            </a:r>
            <a:r>
              <a:rPr lang="en-US" sz="2400" dirty="0">
                <a:latin typeface="Roboto"/>
              </a:rPr>
              <a:t>’ solver</a:t>
            </a:r>
            <a:r>
              <a:rPr lang="tr-TR" sz="2400" dirty="0">
                <a:latin typeface="Roboto"/>
              </a:rPr>
              <a:t>’</a:t>
            </a:r>
            <a:r>
              <a:rPr lang="tr-TR" sz="2400" dirty="0" err="1">
                <a:latin typeface="Roboto"/>
              </a:rPr>
              <a:t>ları</a:t>
            </a:r>
            <a:r>
              <a:rPr lang="tr-TR" sz="2400" dirty="0">
                <a:latin typeface="Roboto"/>
              </a:rPr>
              <a:t> sadece l2’yi destekler.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1212111" y="4471077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>
                <a:latin typeface="Roboto"/>
              </a:rPr>
              <a:t>max_iter:</a:t>
            </a:r>
            <a:r>
              <a:rPr lang="tr-TR" sz="2400" dirty="0">
                <a:latin typeface="Roboto"/>
              </a:rPr>
              <a:t> Maksimum </a:t>
            </a:r>
            <a:r>
              <a:rPr lang="tr-TR" sz="2400" dirty="0" err="1">
                <a:latin typeface="Roboto"/>
              </a:rPr>
              <a:t>iterasyon</a:t>
            </a:r>
            <a:r>
              <a:rPr lang="tr-TR" sz="2400" dirty="0">
                <a:latin typeface="Roboto"/>
              </a:rPr>
              <a:t> sayısı. Varsayılan: 100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A537F49-0FD8-44A3-B71C-7E52ED4C1D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3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452030" y="208280"/>
            <a:ext cx="9144000" cy="577850"/>
          </a:xfrm>
        </p:spPr>
        <p:txBody>
          <a:bodyPr>
            <a:normAutofit/>
          </a:bodyPr>
          <a:lstStyle/>
          <a:p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RandomForest</a:t>
            </a:r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için Örnek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995997" y="179791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max_features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Bir düğümü bölmek için düşünülen maksimum özellik sayısı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A90D9513-B6B1-4E36-8CCF-F87513269638}"/>
              </a:ext>
            </a:extLst>
          </p:cNvPr>
          <p:cNvSpPr/>
          <p:nvPr/>
        </p:nvSpPr>
        <p:spPr>
          <a:xfrm>
            <a:off x="995997" y="855500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n_estimators</a:t>
            </a:r>
            <a:r>
              <a:rPr lang="tr-TR" sz="2400" b="1" dirty="0">
                <a:latin typeface="Roboto"/>
              </a:rPr>
              <a:t>: </a:t>
            </a:r>
            <a:r>
              <a:rPr lang="tr-TR" sz="2400" dirty="0">
                <a:latin typeface="Roboto"/>
              </a:rPr>
              <a:t> Ağaç sayısı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2A4D2792-374E-4FC6-BD87-54834B871176}"/>
              </a:ext>
            </a:extLst>
          </p:cNvPr>
          <p:cNvSpPr/>
          <p:nvPr/>
        </p:nvSpPr>
        <p:spPr>
          <a:xfrm>
            <a:off x="995997" y="2753009"/>
            <a:ext cx="9908434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b="1" dirty="0" err="1">
                <a:latin typeface="Roboto"/>
              </a:rPr>
              <a:t>max_depth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Her ağaçta istenen maksimum seviye sayısı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C77101B-A154-453A-B077-C6E836C69E07}"/>
              </a:ext>
            </a:extLst>
          </p:cNvPr>
          <p:cNvSpPr/>
          <p:nvPr/>
        </p:nvSpPr>
        <p:spPr>
          <a:xfrm>
            <a:off x="995997" y="3579054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min_samples_split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Düğüm bölünmeden önce bir düğüme yerleştirilen minimum veri noktası sayısı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722F637E-C631-4D12-A82B-FF3793E4D1CE}"/>
              </a:ext>
            </a:extLst>
          </p:cNvPr>
          <p:cNvSpPr/>
          <p:nvPr/>
        </p:nvSpPr>
        <p:spPr>
          <a:xfrm>
            <a:off x="995997" y="4656933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min_samples_leaf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bir yaprak düğümünde izin verilen minimum veri noktası sayısı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D00E1D7-3ADA-4AAF-899D-55E45178692E}"/>
              </a:ext>
            </a:extLst>
          </p:cNvPr>
          <p:cNvSpPr/>
          <p:nvPr/>
        </p:nvSpPr>
        <p:spPr>
          <a:xfrm>
            <a:off x="995997" y="5734812"/>
            <a:ext cx="99084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err="1">
                <a:latin typeface="Roboto"/>
              </a:rPr>
              <a:t>bootstrap</a:t>
            </a:r>
            <a:r>
              <a:rPr lang="tr-TR" sz="2400" b="1" dirty="0">
                <a:latin typeface="Roboto"/>
              </a:rPr>
              <a:t>:</a:t>
            </a:r>
            <a:r>
              <a:rPr lang="tr-TR" sz="2400" dirty="0">
                <a:latin typeface="Roboto"/>
              </a:rPr>
              <a:t> Örneklem yöntemi. Seçimin iade edilip edilmeyeceği (</a:t>
            </a:r>
            <a:r>
              <a:rPr lang="tr-TR" sz="2400" dirty="0" err="1">
                <a:latin typeface="Roboto"/>
              </a:rPr>
              <a:t>with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or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without</a:t>
            </a:r>
            <a:r>
              <a:rPr lang="tr-TR" sz="2400" dirty="0">
                <a:latin typeface="Roboto"/>
              </a:rPr>
              <a:t> </a:t>
            </a:r>
            <a:r>
              <a:rPr lang="tr-TR" sz="2400" dirty="0" err="1">
                <a:latin typeface="Roboto"/>
              </a:rPr>
              <a:t>replacement</a:t>
            </a:r>
            <a:r>
              <a:rPr lang="tr-TR" sz="2400" dirty="0">
                <a:latin typeface="Roboto"/>
              </a:rPr>
              <a:t>) (True - </a:t>
            </a:r>
            <a:r>
              <a:rPr lang="tr-TR" sz="2400" dirty="0" err="1">
                <a:latin typeface="Roboto"/>
              </a:rPr>
              <a:t>False</a:t>
            </a:r>
            <a:r>
              <a:rPr lang="tr-TR" sz="2400" dirty="0">
                <a:latin typeface="Roboto"/>
              </a:rPr>
              <a:t>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77565B6-F1FA-4524-83EC-77D2EBC23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2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524000" y="304226"/>
            <a:ext cx="9144000" cy="67397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Lojistik Regresyon Diğer </a:t>
            </a:r>
            <a:r>
              <a:rPr lang="tr-TR" sz="32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Hiperparametreler</a:t>
            </a:r>
            <a:endParaRPr lang="en-US" sz="32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6D17963-ECE8-4D11-B175-FD874AE01E50}"/>
              </a:ext>
            </a:extLst>
          </p:cNvPr>
          <p:cNvSpPr/>
          <p:nvPr/>
        </p:nvSpPr>
        <p:spPr>
          <a:xfrm>
            <a:off x="1165469" y="1578858"/>
            <a:ext cx="3731260" cy="334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>
                <a:latin typeface="Roboto"/>
              </a:rPr>
              <a:t>tol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fit_intercept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intercept_scaling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class_weight</a:t>
            </a:r>
            <a:r>
              <a:rPr lang="tr-TR" sz="2400" dirty="0">
                <a:latin typeface="Roboto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multi_class</a:t>
            </a:r>
            <a:endParaRPr lang="tr-TR" sz="2400" dirty="0"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2400" dirty="0" err="1">
                <a:latin typeface="Roboto"/>
              </a:rPr>
              <a:t>warm_start</a:t>
            </a:r>
            <a:r>
              <a:rPr lang="tr-TR" sz="2400" dirty="0">
                <a:latin typeface="Roboto"/>
              </a:rPr>
              <a:t>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8B3B9A-E86A-4449-9118-8B17E460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7" r="27840" b="35541"/>
          <a:stretch/>
        </p:blipFill>
        <p:spPr>
          <a:xfrm>
            <a:off x="6595730" y="1570408"/>
            <a:ext cx="4072270" cy="2204152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FC394CBD-6324-4047-89A1-51D1AF081131}"/>
              </a:ext>
            </a:extLst>
          </p:cNvPr>
          <p:cNvSpPr/>
          <p:nvPr/>
        </p:nvSpPr>
        <p:spPr>
          <a:xfrm>
            <a:off x="6469248" y="4083775"/>
            <a:ext cx="5077710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400" dirty="0">
                <a:latin typeface="Roboto"/>
              </a:rPr>
              <a:t>Daha ince ayarlar için tüm </a:t>
            </a:r>
            <a:r>
              <a:rPr lang="tr-TR" sz="2400" dirty="0" err="1">
                <a:latin typeface="Roboto"/>
              </a:rPr>
              <a:t>hiperparametrelerin</a:t>
            </a:r>
            <a:r>
              <a:rPr lang="tr-TR" sz="2400" dirty="0">
                <a:latin typeface="Roboto"/>
              </a:rPr>
              <a:t> teorisi öğrenilmelidir.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5FAF581-1CAC-45E1-85F6-971640045A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624</Words>
  <Application>Microsoft Office PowerPoint</Application>
  <PresentationFormat>Geniş ekran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Roboto</vt:lpstr>
      <vt:lpstr>Office Teması</vt:lpstr>
      <vt:lpstr>Model Hiperparametrelerini Ayarlama  Cross Validation</vt:lpstr>
      <vt:lpstr>Model Hiperparametrelerini Ayarlama</vt:lpstr>
      <vt:lpstr>Parametre</vt:lpstr>
      <vt:lpstr>Hiperparametre</vt:lpstr>
      <vt:lpstr>Hiperparametreler için İdeal Değerler</vt:lpstr>
      <vt:lpstr>Parametre ve Hiperparametre Ayrımı</vt:lpstr>
      <vt:lpstr>Lojistik Regresyon için Örnek Hiperparametreler</vt:lpstr>
      <vt:lpstr>RandomForest için Örnek Hiperparametreler</vt:lpstr>
      <vt:lpstr>Lojistik Regresyon Diğer Hiperparametreler</vt:lpstr>
      <vt:lpstr>Cross-Validation</vt:lpstr>
      <vt:lpstr>Cross-Validation Eksik ve Yanlış Bilinenler</vt:lpstr>
      <vt:lpstr>Train-Validation Split</vt:lpstr>
      <vt:lpstr>GridSearchCV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120</cp:revision>
  <dcterms:created xsi:type="dcterms:W3CDTF">2018-03-04T09:30:49Z</dcterms:created>
  <dcterms:modified xsi:type="dcterms:W3CDTF">2019-10-02T11:24:44Z</dcterms:modified>
</cp:coreProperties>
</file>