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351" r:id="rId3"/>
    <p:sldId id="387" r:id="rId4"/>
    <p:sldId id="282" r:id="rId5"/>
    <p:sldId id="293" r:id="rId6"/>
    <p:sldId id="294" r:id="rId7"/>
    <p:sldId id="295" r:id="rId8"/>
    <p:sldId id="296" r:id="rId9"/>
    <p:sldId id="396" r:id="rId10"/>
    <p:sldId id="379" r:id="rId11"/>
    <p:sldId id="381" r:id="rId12"/>
    <p:sldId id="299" r:id="rId13"/>
    <p:sldId id="300" r:id="rId14"/>
    <p:sldId id="353" r:id="rId15"/>
    <p:sldId id="340" r:id="rId16"/>
    <p:sldId id="355" r:id="rId17"/>
    <p:sldId id="352" r:id="rId18"/>
    <p:sldId id="354" r:id="rId19"/>
    <p:sldId id="364" r:id="rId20"/>
    <p:sldId id="358" r:id="rId21"/>
    <p:sldId id="359" r:id="rId22"/>
    <p:sldId id="361" r:id="rId23"/>
    <p:sldId id="360" r:id="rId24"/>
    <p:sldId id="393" r:id="rId25"/>
    <p:sldId id="394" r:id="rId26"/>
    <p:sldId id="365" r:id="rId27"/>
    <p:sldId id="397" r:id="rId28"/>
    <p:sldId id="398" r:id="rId29"/>
    <p:sldId id="366" r:id="rId30"/>
    <p:sldId id="363" r:id="rId31"/>
    <p:sldId id="357" r:id="rId32"/>
    <p:sldId id="368" r:id="rId33"/>
    <p:sldId id="371" r:id="rId34"/>
    <p:sldId id="372" r:id="rId35"/>
    <p:sldId id="373" r:id="rId36"/>
    <p:sldId id="374" r:id="rId37"/>
    <p:sldId id="369" r:id="rId38"/>
    <p:sldId id="384" r:id="rId39"/>
    <p:sldId id="367" r:id="rId40"/>
    <p:sldId id="378" r:id="rId41"/>
    <p:sldId id="377" r:id="rId42"/>
    <p:sldId id="376" r:id="rId43"/>
    <p:sldId id="348" r:id="rId44"/>
    <p:sldId id="383" r:id="rId45"/>
    <p:sldId id="349" r:id="rId46"/>
    <p:sldId id="399" r:id="rId47"/>
    <p:sldId id="343" r:id="rId48"/>
    <p:sldId id="386" r:id="rId49"/>
    <p:sldId id="388" r:id="rId50"/>
    <p:sldId id="389" r:id="rId51"/>
    <p:sldId id="392" r:id="rId52"/>
    <p:sldId id="390" r:id="rId53"/>
    <p:sldId id="391" r:id="rId54"/>
    <p:sldId id="385" r:id="rId5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1F20"/>
    <a:srgbClr val="93A1A7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374" autoAdjust="0"/>
  </p:normalViewPr>
  <p:slideViewPr>
    <p:cSldViewPr snapToGrid="0">
      <p:cViewPr varScale="1">
        <p:scale>
          <a:sx n="85" d="100"/>
          <a:sy n="85" d="100"/>
        </p:scale>
        <p:origin x="120" y="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0BDD1E2B-C590-4299-906C-9942FF22D4AC}"/>
    <pc:docChg chg="modSld">
      <pc:chgData name="Erkan ŞİRİN" userId="7f10ce1d6aaf8c5d" providerId="LiveId" clId="{0BDD1E2B-C590-4299-906C-9942FF22D4AC}" dt="2019-07-17T08:55:28.562" v="1" actId="1076"/>
      <pc:docMkLst>
        <pc:docMk/>
      </pc:docMkLst>
      <pc:sldChg chg="addSp modSp">
        <pc:chgData name="Erkan ŞİRİN" userId="7f10ce1d6aaf8c5d" providerId="LiveId" clId="{0BDD1E2B-C590-4299-906C-9942FF22D4AC}" dt="2019-07-17T08:55:28.562" v="1" actId="1076"/>
        <pc:sldMkLst>
          <pc:docMk/>
          <pc:sldMk cId="2632417626" sldId="390"/>
        </pc:sldMkLst>
        <pc:spChg chg="add mod">
          <ac:chgData name="Erkan ŞİRİN" userId="7f10ce1d6aaf8c5d" providerId="LiveId" clId="{0BDD1E2B-C590-4299-906C-9942FF22D4AC}" dt="2019-07-17T08:55:28.562" v="1" actId="1076"/>
          <ac:spMkLst>
            <pc:docMk/>
            <pc:sldMk cId="2632417626" sldId="390"/>
            <ac:spMk id="2" creationId="{3899DF63-61A8-4B86-AF5F-5177C3AAE102}"/>
          </ac:spMkLst>
        </pc:spChg>
      </pc:sldChg>
    </pc:docChg>
  </pc:docChgLst>
  <pc:docChgLst>
    <pc:chgData name="Erkan ŞİRİN" userId="7f10ce1d6aaf8c5d" providerId="LiveId" clId="{0878F335-9317-4DC0-B6CC-CF5CC248999B}"/>
    <pc:docChg chg="undo custSel addSld delSld modSld sldOrd">
      <pc:chgData name="Erkan ŞİRİN" userId="7f10ce1d6aaf8c5d" providerId="LiveId" clId="{0878F335-9317-4DC0-B6CC-CF5CC248999B}" dt="2019-07-17T05:14:26.845" v="1908" actId="113"/>
      <pc:docMkLst>
        <pc:docMk/>
      </pc:docMkLst>
      <pc:sldChg chg="add">
        <pc:chgData name="Erkan ŞİRİN" userId="7f10ce1d6aaf8c5d" providerId="LiveId" clId="{0878F335-9317-4DC0-B6CC-CF5CC248999B}" dt="2019-07-08T05:09:11.770" v="6"/>
        <pc:sldMkLst>
          <pc:docMk/>
          <pc:sldMk cId="247195783" sldId="282"/>
        </pc:sldMkLst>
      </pc:sldChg>
      <pc:sldChg chg="add">
        <pc:chgData name="Erkan ŞİRİN" userId="7f10ce1d6aaf8c5d" providerId="LiveId" clId="{0878F335-9317-4DC0-B6CC-CF5CC248999B}" dt="2019-07-08T05:09:11.770" v="6"/>
        <pc:sldMkLst>
          <pc:docMk/>
          <pc:sldMk cId="2343866326" sldId="293"/>
        </pc:sldMkLst>
      </pc:sldChg>
      <pc:sldChg chg="add modAnim">
        <pc:chgData name="Erkan ŞİRİN" userId="7f10ce1d6aaf8c5d" providerId="LiveId" clId="{0878F335-9317-4DC0-B6CC-CF5CC248999B}" dt="2019-07-15T15:09:43.742" v="1386"/>
        <pc:sldMkLst>
          <pc:docMk/>
          <pc:sldMk cId="411724627" sldId="294"/>
        </pc:sldMkLst>
      </pc:sldChg>
      <pc:sldChg chg="modSp add">
        <pc:chgData name="Erkan ŞİRİN" userId="7f10ce1d6aaf8c5d" providerId="LiveId" clId="{0878F335-9317-4DC0-B6CC-CF5CC248999B}" dt="2019-07-08T05:10:18.956" v="146" actId="20577"/>
        <pc:sldMkLst>
          <pc:docMk/>
          <pc:sldMk cId="3077129172" sldId="295"/>
        </pc:sldMkLst>
        <pc:spChg chg="mod">
          <ac:chgData name="Erkan ŞİRİN" userId="7f10ce1d6aaf8c5d" providerId="LiveId" clId="{0878F335-9317-4DC0-B6CC-CF5CC248999B}" dt="2019-07-08T05:10:18.956" v="146" actId="20577"/>
          <ac:spMkLst>
            <pc:docMk/>
            <pc:sldMk cId="3077129172" sldId="295"/>
            <ac:spMk id="18" creationId="{47BAF44A-3BA0-400A-96D4-7B2871E44DC0}"/>
          </ac:spMkLst>
        </pc:spChg>
      </pc:sldChg>
      <pc:sldChg chg="add">
        <pc:chgData name="Erkan ŞİRİN" userId="7f10ce1d6aaf8c5d" providerId="LiveId" clId="{0878F335-9317-4DC0-B6CC-CF5CC248999B}" dt="2019-07-08T05:09:11.770" v="6"/>
        <pc:sldMkLst>
          <pc:docMk/>
          <pc:sldMk cId="3887227738" sldId="296"/>
        </pc:sldMkLst>
      </pc:sldChg>
      <pc:sldChg chg="addSp modSp">
        <pc:chgData name="Erkan ŞİRİN" userId="7f10ce1d6aaf8c5d" providerId="LiveId" clId="{0878F335-9317-4DC0-B6CC-CF5CC248999B}" dt="2019-07-15T13:24:39.653" v="595" actId="20577"/>
        <pc:sldMkLst>
          <pc:docMk/>
          <pc:sldMk cId="2607401567" sldId="299"/>
        </pc:sldMkLst>
        <pc:spChg chg="add mod">
          <ac:chgData name="Erkan ŞİRİN" userId="7f10ce1d6aaf8c5d" providerId="LiveId" clId="{0878F335-9317-4DC0-B6CC-CF5CC248999B}" dt="2019-07-15T13:24:39.653" v="595" actId="20577"/>
          <ac:spMkLst>
            <pc:docMk/>
            <pc:sldMk cId="2607401567" sldId="299"/>
            <ac:spMk id="5" creationId="{70F6B240-8715-4695-825B-71997A7DFFF4}"/>
          </ac:spMkLst>
        </pc:spChg>
      </pc:sldChg>
      <pc:sldChg chg="addSp modSp">
        <pc:chgData name="Erkan ŞİRİN" userId="7f10ce1d6aaf8c5d" providerId="LiveId" clId="{0878F335-9317-4DC0-B6CC-CF5CC248999B}" dt="2019-07-15T13:25:01.891" v="611" actId="20577"/>
        <pc:sldMkLst>
          <pc:docMk/>
          <pc:sldMk cId="867436669" sldId="300"/>
        </pc:sldMkLst>
        <pc:spChg chg="add mod">
          <ac:chgData name="Erkan ŞİRİN" userId="7f10ce1d6aaf8c5d" providerId="LiveId" clId="{0878F335-9317-4DC0-B6CC-CF5CC248999B}" dt="2019-07-15T13:25:01.891" v="611" actId="20577"/>
          <ac:spMkLst>
            <pc:docMk/>
            <pc:sldMk cId="867436669" sldId="300"/>
            <ac:spMk id="5" creationId="{19826E7B-9350-4CFC-A1AF-36160C154D6A}"/>
          </ac:spMkLst>
        </pc:spChg>
      </pc:sldChg>
      <pc:sldChg chg="addSp delSp modSp ord addAnim delAnim modAnim">
        <pc:chgData name="Erkan ŞİRİN" userId="7f10ce1d6aaf8c5d" providerId="LiveId" clId="{0878F335-9317-4DC0-B6CC-CF5CC248999B}" dt="2019-07-15T15:23:05.009" v="1511"/>
        <pc:sldMkLst>
          <pc:docMk/>
          <pc:sldMk cId="3514832753" sldId="340"/>
        </pc:sldMkLst>
        <pc:spChg chg="mod">
          <ac:chgData name="Erkan ŞİRİN" userId="7f10ce1d6aaf8c5d" providerId="LiveId" clId="{0878F335-9317-4DC0-B6CC-CF5CC248999B}" dt="2019-07-15T15:22:26.658" v="1506" actId="1038"/>
          <ac:spMkLst>
            <pc:docMk/>
            <pc:sldMk cId="3514832753" sldId="340"/>
            <ac:spMk id="28" creationId="{CCBA304D-3094-4924-937C-45CCE3259D07}"/>
          </ac:spMkLst>
        </pc:spChg>
        <pc:spChg chg="mod">
          <ac:chgData name="Erkan ŞİRİN" userId="7f10ce1d6aaf8c5d" providerId="LiveId" clId="{0878F335-9317-4DC0-B6CC-CF5CC248999B}" dt="2019-07-15T15:22:18.755" v="1499" actId="1036"/>
          <ac:spMkLst>
            <pc:docMk/>
            <pc:sldMk cId="3514832753" sldId="340"/>
            <ac:spMk id="41" creationId="{E9AFA059-807C-4901-8835-8E5E16859FED}"/>
          </ac:spMkLst>
        </pc:spChg>
        <pc:picChg chg="add mod ord">
          <ac:chgData name="Erkan ŞİRİN" userId="7f10ce1d6aaf8c5d" providerId="LiveId" clId="{0878F335-9317-4DC0-B6CC-CF5CC248999B}" dt="2019-07-15T15:22:10.028" v="1491" actId="1076"/>
          <ac:picMkLst>
            <pc:docMk/>
            <pc:sldMk cId="3514832753" sldId="340"/>
            <ac:picMk id="2" creationId="{B8158C17-666E-48A4-A4DF-BB1DC36DE04A}"/>
          </ac:picMkLst>
        </pc:picChg>
        <pc:picChg chg="add del">
          <ac:chgData name="Erkan ŞİRİN" userId="7f10ce1d6aaf8c5d" providerId="LiveId" clId="{0878F335-9317-4DC0-B6CC-CF5CC248999B}" dt="2019-07-15T15:21:24.459" v="1482" actId="478"/>
          <ac:picMkLst>
            <pc:docMk/>
            <pc:sldMk cId="3514832753" sldId="340"/>
            <ac:picMk id="26" creationId="{92A1AC84-FED1-42CE-83BA-E15A54DD0780}"/>
          </ac:picMkLst>
        </pc:picChg>
        <pc:cxnChg chg="mod">
          <ac:chgData name="Erkan ŞİRİN" userId="7f10ce1d6aaf8c5d" providerId="LiveId" clId="{0878F335-9317-4DC0-B6CC-CF5CC248999B}" dt="2019-07-15T15:22:43.284" v="1508" actId="14100"/>
          <ac:cxnSpMkLst>
            <pc:docMk/>
            <pc:sldMk cId="3514832753" sldId="340"/>
            <ac:cxnSpMk id="29" creationId="{1520295A-388B-4F35-9D0F-F849A6EB2274}"/>
          </ac:cxnSpMkLst>
        </pc:cxnChg>
        <pc:cxnChg chg="mod">
          <ac:chgData name="Erkan ŞİRİN" userId="7f10ce1d6aaf8c5d" providerId="LiveId" clId="{0878F335-9317-4DC0-B6CC-CF5CC248999B}" dt="2019-07-15T15:22:48.314" v="1509" actId="14100"/>
          <ac:cxnSpMkLst>
            <pc:docMk/>
            <pc:sldMk cId="3514832753" sldId="340"/>
            <ac:cxnSpMk id="32" creationId="{E145F433-2613-45BF-BA35-F61CBBBAE63A}"/>
          </ac:cxnSpMkLst>
        </pc:cxnChg>
        <pc:cxnChg chg="mod">
          <ac:chgData name="Erkan ŞİRİN" userId="7f10ce1d6aaf8c5d" providerId="LiveId" clId="{0878F335-9317-4DC0-B6CC-CF5CC248999B}" dt="2019-07-15T15:22:36.344" v="1507" actId="14100"/>
          <ac:cxnSpMkLst>
            <pc:docMk/>
            <pc:sldMk cId="3514832753" sldId="340"/>
            <ac:cxnSpMk id="36" creationId="{681B6D13-0CBB-4786-860E-05E6DFB6648C}"/>
          </ac:cxnSpMkLst>
        </pc:cxnChg>
        <pc:cxnChg chg="mod">
          <ac:chgData name="Erkan ŞİRİN" userId="7f10ce1d6aaf8c5d" providerId="LiveId" clId="{0878F335-9317-4DC0-B6CC-CF5CC248999B}" dt="2019-07-15T15:22:18.755" v="1499" actId="1036"/>
          <ac:cxnSpMkLst>
            <pc:docMk/>
            <pc:sldMk cId="3514832753" sldId="340"/>
            <ac:cxnSpMk id="42" creationId="{939147E0-9974-4EBE-A6D7-FB2D57201132}"/>
          </ac:cxnSpMkLst>
        </pc:cxnChg>
      </pc:sldChg>
      <pc:sldChg chg="addSp delSp modSp delAnim modAnim">
        <pc:chgData name="Erkan ŞİRİN" userId="7f10ce1d6aaf8c5d" providerId="LiveId" clId="{0878F335-9317-4DC0-B6CC-CF5CC248999B}" dt="2019-07-15T13:59:40.300" v="758" actId="20577"/>
        <pc:sldMkLst>
          <pc:docMk/>
          <pc:sldMk cId="3622917333" sldId="343"/>
        </pc:sldMkLst>
        <pc:spChg chg="del mod">
          <ac:chgData name="Erkan ŞİRİN" userId="7f10ce1d6aaf8c5d" providerId="LiveId" clId="{0878F335-9317-4DC0-B6CC-CF5CC248999B}" dt="2019-07-15T13:32:04.438" v="658" actId="478"/>
          <ac:spMkLst>
            <pc:docMk/>
            <pc:sldMk cId="3622917333" sldId="343"/>
            <ac:spMk id="2" creationId="{9E7DAE9A-5611-476C-9343-F8F6556FE056}"/>
          </ac:spMkLst>
        </pc:spChg>
        <pc:spChg chg="mod">
          <ac:chgData name="Erkan ŞİRİN" userId="7f10ce1d6aaf8c5d" providerId="LiveId" clId="{0878F335-9317-4DC0-B6CC-CF5CC248999B}" dt="2019-07-15T13:59:40.300" v="758" actId="20577"/>
          <ac:spMkLst>
            <pc:docMk/>
            <pc:sldMk cId="3622917333" sldId="343"/>
            <ac:spMk id="3" creationId="{D42DE1B9-BAF2-438A-99D4-A19B593936A9}"/>
          </ac:spMkLst>
        </pc:spChg>
        <pc:spChg chg="add del">
          <ac:chgData name="Erkan ŞİRİN" userId="7f10ce1d6aaf8c5d" providerId="LiveId" clId="{0878F335-9317-4DC0-B6CC-CF5CC248999B}" dt="2019-07-15T13:29:24.373" v="645" actId="478"/>
          <ac:spMkLst>
            <pc:docMk/>
            <pc:sldMk cId="3622917333" sldId="343"/>
            <ac:spMk id="4" creationId="{17D614E6-9EBB-4D8E-A664-8FD4471A7F5B}"/>
          </ac:spMkLst>
        </pc:spChg>
        <pc:picChg chg="add mod">
          <ac:chgData name="Erkan ŞİRİN" userId="7f10ce1d6aaf8c5d" providerId="LiveId" clId="{0878F335-9317-4DC0-B6CC-CF5CC248999B}" dt="2019-07-15T13:32:37.372" v="661"/>
          <ac:picMkLst>
            <pc:docMk/>
            <pc:sldMk cId="3622917333" sldId="343"/>
            <ac:picMk id="1026" creationId="{3585B33B-C0EF-4536-A403-9FE13BE4CFC4}"/>
          </ac:picMkLst>
        </pc:picChg>
        <pc:picChg chg="add mod">
          <ac:chgData name="Erkan ŞİRİN" userId="7f10ce1d6aaf8c5d" providerId="LiveId" clId="{0878F335-9317-4DC0-B6CC-CF5CC248999B}" dt="2019-07-15T13:33:30.395" v="667"/>
          <ac:picMkLst>
            <pc:docMk/>
            <pc:sldMk cId="3622917333" sldId="343"/>
            <ac:picMk id="1028" creationId="{05DDABC5-0EF5-476E-A1F4-7352A9B173A1}"/>
          </ac:picMkLst>
        </pc:picChg>
      </pc:sldChg>
      <pc:sldChg chg="modSp modAnim">
        <pc:chgData name="Erkan ŞİRİN" userId="7f10ce1d6aaf8c5d" providerId="LiveId" clId="{0878F335-9317-4DC0-B6CC-CF5CC248999B}" dt="2019-07-15T15:13:51.795" v="1435" actId="20578"/>
        <pc:sldMkLst>
          <pc:docMk/>
          <pc:sldMk cId="2408109547" sldId="350"/>
        </pc:sldMkLst>
        <pc:spChg chg="mod">
          <ac:chgData name="Erkan ŞİRİN" userId="7f10ce1d6aaf8c5d" providerId="LiveId" clId="{0878F335-9317-4DC0-B6CC-CF5CC248999B}" dt="2019-07-15T15:13:51.795" v="1435" actId="20578"/>
          <ac:spMkLst>
            <pc:docMk/>
            <pc:sldMk cId="2408109547" sldId="350"/>
            <ac:spMk id="2" creationId="{9E7DAE9A-5611-476C-9343-F8F6556FE056}"/>
          </ac:spMkLst>
        </pc:spChg>
      </pc:sldChg>
      <pc:sldChg chg="addSp delSp modSp">
        <pc:chgData name="Erkan ŞİRİN" userId="7f10ce1d6aaf8c5d" providerId="LiveId" clId="{0878F335-9317-4DC0-B6CC-CF5CC248999B}" dt="2019-07-15T13:35:28.052" v="679" actId="732"/>
        <pc:sldMkLst>
          <pc:docMk/>
          <pc:sldMk cId="3030214256" sldId="351"/>
        </pc:sldMkLst>
        <pc:spChg chg="del">
          <ac:chgData name="Erkan ŞİRİN" userId="7f10ce1d6aaf8c5d" providerId="LiveId" clId="{0878F335-9317-4DC0-B6CC-CF5CC248999B}" dt="2019-07-15T13:35:18.302" v="676" actId="478"/>
          <ac:spMkLst>
            <pc:docMk/>
            <pc:sldMk cId="3030214256" sldId="351"/>
            <ac:spMk id="4" creationId="{A7A107CB-50FE-4EA1-BAC0-8C0DE0E9126B}"/>
          </ac:spMkLst>
        </pc:spChg>
        <pc:spChg chg="del">
          <ac:chgData name="Erkan ŞİRİN" userId="7f10ce1d6aaf8c5d" providerId="LiveId" clId="{0878F335-9317-4DC0-B6CC-CF5CC248999B}" dt="2019-07-15T13:35:20.662" v="677" actId="478"/>
          <ac:spMkLst>
            <pc:docMk/>
            <pc:sldMk cId="3030214256" sldId="351"/>
            <ac:spMk id="5" creationId="{3CD6C565-B3D4-4C06-A92A-9F8164589DA0}"/>
          </ac:spMkLst>
        </pc:spChg>
        <pc:picChg chg="add mod modCrop">
          <ac:chgData name="Erkan ŞİRİN" userId="7f10ce1d6aaf8c5d" providerId="LiveId" clId="{0878F335-9317-4DC0-B6CC-CF5CC248999B}" dt="2019-07-15T13:35:28.052" v="679" actId="732"/>
          <ac:picMkLst>
            <pc:docMk/>
            <pc:sldMk cId="3030214256" sldId="351"/>
            <ac:picMk id="2" creationId="{8DF7906E-3900-4AB3-B934-AD4140A54AAB}"/>
          </ac:picMkLst>
        </pc:picChg>
        <pc:picChg chg="del">
          <ac:chgData name="Erkan ŞİRİN" userId="7f10ce1d6aaf8c5d" providerId="LiveId" clId="{0878F335-9317-4DC0-B6CC-CF5CC248999B}" dt="2019-07-15T13:35:14.772" v="675" actId="478"/>
          <ac:picMkLst>
            <pc:docMk/>
            <pc:sldMk cId="3030214256" sldId="351"/>
            <ac:picMk id="1026" creationId="{E219D3BF-E042-4550-8608-0E4CC1A5DFB9}"/>
          </ac:picMkLst>
        </pc:picChg>
      </pc:sldChg>
      <pc:sldChg chg="modSp">
        <pc:chgData name="Erkan ŞİRİN" userId="7f10ce1d6aaf8c5d" providerId="LiveId" clId="{0878F335-9317-4DC0-B6CC-CF5CC248999B}" dt="2019-07-15T15:26:32.095" v="1512" actId="108"/>
        <pc:sldMkLst>
          <pc:docMk/>
          <pc:sldMk cId="398859152" sldId="353"/>
        </pc:sldMkLst>
        <pc:spChg chg="mod">
          <ac:chgData name="Erkan ŞİRİN" userId="7f10ce1d6aaf8c5d" providerId="LiveId" clId="{0878F335-9317-4DC0-B6CC-CF5CC248999B}" dt="2019-07-15T15:26:32.095" v="1512" actId="108"/>
          <ac:spMkLst>
            <pc:docMk/>
            <pc:sldMk cId="398859152" sldId="353"/>
            <ac:spMk id="9" creationId="{00000000-0000-0000-0000-000000000000}"/>
          </ac:spMkLst>
        </pc:spChg>
      </pc:sldChg>
      <pc:sldChg chg="modAnim">
        <pc:chgData name="Erkan ŞİRİN" userId="7f10ce1d6aaf8c5d" providerId="LiveId" clId="{0878F335-9317-4DC0-B6CC-CF5CC248999B}" dt="2019-07-15T15:28:20.038" v="1518"/>
        <pc:sldMkLst>
          <pc:docMk/>
          <pc:sldMk cId="539395873" sldId="354"/>
        </pc:sldMkLst>
      </pc:sldChg>
      <pc:sldChg chg="addSp modSp ord modAnim">
        <pc:chgData name="Erkan ŞİRİN" userId="7f10ce1d6aaf8c5d" providerId="LiveId" clId="{0878F335-9317-4DC0-B6CC-CF5CC248999B}" dt="2019-07-15T15:20:07.856" v="1476"/>
        <pc:sldMkLst>
          <pc:docMk/>
          <pc:sldMk cId="1684639474" sldId="355"/>
        </pc:sldMkLst>
        <pc:spChg chg="mod">
          <ac:chgData name="Erkan ŞİRİN" userId="7f10ce1d6aaf8c5d" providerId="LiveId" clId="{0878F335-9317-4DC0-B6CC-CF5CC248999B}" dt="2019-07-15T14:37:44.236" v="802" actId="14100"/>
          <ac:spMkLst>
            <pc:docMk/>
            <pc:sldMk cId="1684639474" sldId="355"/>
            <ac:spMk id="16" creationId="{00000000-0000-0000-0000-000000000000}"/>
          </ac:spMkLst>
        </pc:spChg>
        <pc:spChg chg="add mod">
          <ac:chgData name="Erkan ŞİRİN" userId="7f10ce1d6aaf8c5d" providerId="LiveId" clId="{0878F335-9317-4DC0-B6CC-CF5CC248999B}" dt="2019-07-15T15:15:16.401" v="1441" actId="20577"/>
          <ac:spMkLst>
            <pc:docMk/>
            <pc:sldMk cId="1684639474" sldId="355"/>
            <ac:spMk id="29" creationId="{2E9720CD-C364-4718-B70C-F8F4365884AB}"/>
          </ac:spMkLst>
        </pc:spChg>
        <pc:spChg chg="add mod">
          <ac:chgData name="Erkan ŞİRİN" userId="7f10ce1d6aaf8c5d" providerId="LiveId" clId="{0878F335-9317-4DC0-B6CC-CF5CC248999B}" dt="2019-07-15T15:15:27.792" v="1445" actId="20577"/>
          <ac:spMkLst>
            <pc:docMk/>
            <pc:sldMk cId="1684639474" sldId="355"/>
            <ac:spMk id="30" creationId="{973864DF-EB97-479F-80CB-B1D0871DBF5E}"/>
          </ac:spMkLst>
        </pc:spChg>
        <pc:spChg chg="add mod">
          <ac:chgData name="Erkan ŞİRİN" userId="7f10ce1d6aaf8c5d" providerId="LiveId" clId="{0878F335-9317-4DC0-B6CC-CF5CC248999B}" dt="2019-07-15T15:16:05.925" v="1456" actId="1076"/>
          <ac:spMkLst>
            <pc:docMk/>
            <pc:sldMk cId="1684639474" sldId="355"/>
            <ac:spMk id="31" creationId="{32D94852-970F-44E4-8117-CA6C4623ACE2}"/>
          </ac:spMkLst>
        </pc:spChg>
        <pc:spChg chg="add mod">
          <ac:chgData name="Erkan ŞİRİN" userId="7f10ce1d6aaf8c5d" providerId="LiveId" clId="{0878F335-9317-4DC0-B6CC-CF5CC248999B}" dt="2019-07-15T15:18:21.658" v="1466" actId="1076"/>
          <ac:spMkLst>
            <pc:docMk/>
            <pc:sldMk cId="1684639474" sldId="355"/>
            <ac:spMk id="35" creationId="{E2D3436E-6BC0-4471-A647-9EC535B56E70}"/>
          </ac:spMkLst>
        </pc:spChg>
        <pc:cxnChg chg="add mod">
          <ac:chgData name="Erkan ŞİRİN" userId="7f10ce1d6aaf8c5d" providerId="LiveId" clId="{0878F335-9317-4DC0-B6CC-CF5CC248999B}" dt="2019-07-15T15:15:53.328" v="1454" actId="1036"/>
          <ac:cxnSpMkLst>
            <pc:docMk/>
            <pc:sldMk cId="1684639474" sldId="355"/>
            <ac:cxnSpMk id="32" creationId="{D87301DD-1AA3-4B26-846D-6576B329AAC4}"/>
          </ac:cxnSpMkLst>
        </pc:cxnChg>
        <pc:cxnChg chg="add mod">
          <ac:chgData name="Erkan ŞİRİN" userId="7f10ce1d6aaf8c5d" providerId="LiveId" clId="{0878F335-9317-4DC0-B6CC-CF5CC248999B}" dt="2019-07-15T15:18:21.658" v="1466" actId="1076"/>
          <ac:cxnSpMkLst>
            <pc:docMk/>
            <pc:sldMk cId="1684639474" sldId="355"/>
            <ac:cxnSpMk id="36" creationId="{376D16A6-2BDC-4FDE-B75D-0EB753B49FE6}"/>
          </ac:cxnSpMkLst>
        </pc:cxnChg>
      </pc:sldChg>
      <pc:sldChg chg="modAnim">
        <pc:chgData name="Erkan ŞİRİN" userId="7f10ce1d6aaf8c5d" providerId="LiveId" clId="{0878F335-9317-4DC0-B6CC-CF5CC248999B}" dt="2019-07-15T15:28:53.974" v="1519"/>
        <pc:sldMkLst>
          <pc:docMk/>
          <pc:sldMk cId="1255472887" sldId="358"/>
        </pc:sldMkLst>
      </pc:sldChg>
      <pc:sldChg chg="modAnim">
        <pc:chgData name="Erkan ŞİRİN" userId="7f10ce1d6aaf8c5d" providerId="LiveId" clId="{0878F335-9317-4DC0-B6CC-CF5CC248999B}" dt="2019-07-15T15:28:59.294" v="1520"/>
        <pc:sldMkLst>
          <pc:docMk/>
          <pc:sldMk cId="2554791581" sldId="359"/>
        </pc:sldMkLst>
      </pc:sldChg>
      <pc:sldChg chg="addSp modSp modAnim">
        <pc:chgData name="Erkan ŞİRİN" userId="7f10ce1d6aaf8c5d" providerId="LiveId" clId="{0878F335-9317-4DC0-B6CC-CF5CC248999B}" dt="2019-07-15T15:29:06.124" v="1522"/>
        <pc:sldMkLst>
          <pc:docMk/>
          <pc:sldMk cId="623781756" sldId="360"/>
        </pc:sldMkLst>
        <pc:spChg chg="add mod">
          <ac:chgData name="Erkan ŞİRİN" userId="7f10ce1d6aaf8c5d" providerId="LiveId" clId="{0878F335-9317-4DC0-B6CC-CF5CC248999B}" dt="2019-07-15T14:43:59.251" v="866" actId="1076"/>
          <ac:spMkLst>
            <pc:docMk/>
            <pc:sldMk cId="623781756" sldId="360"/>
            <ac:spMk id="14" creationId="{50BD9663-BC21-4D4F-AFCC-62C0551DF20E}"/>
          </ac:spMkLst>
        </pc:spChg>
      </pc:sldChg>
      <pc:sldChg chg="ord modAnim">
        <pc:chgData name="Erkan ŞİRİN" userId="7f10ce1d6aaf8c5d" providerId="LiveId" clId="{0878F335-9317-4DC0-B6CC-CF5CC248999B}" dt="2019-07-15T15:29:02.826" v="1521"/>
        <pc:sldMkLst>
          <pc:docMk/>
          <pc:sldMk cId="4118645302" sldId="361"/>
        </pc:sldMkLst>
      </pc:sldChg>
      <pc:sldChg chg="modSp modAnim">
        <pc:chgData name="Erkan ŞİRİN" userId="7f10ce1d6aaf8c5d" providerId="LiveId" clId="{0878F335-9317-4DC0-B6CC-CF5CC248999B}" dt="2019-07-15T15:33:25.655" v="1538"/>
        <pc:sldMkLst>
          <pc:docMk/>
          <pc:sldMk cId="1004042128" sldId="363"/>
        </pc:sldMkLst>
        <pc:cxnChg chg="mod">
          <ac:chgData name="Erkan ŞİRİN" userId="7f10ce1d6aaf8c5d" providerId="LiveId" clId="{0878F335-9317-4DC0-B6CC-CF5CC248999B}" dt="2019-07-15T15:31:56.275" v="1530" actId="14100"/>
          <ac:cxnSpMkLst>
            <pc:docMk/>
            <pc:sldMk cId="1004042128" sldId="363"/>
            <ac:cxnSpMk id="45" creationId="{5037FB34-9A4A-421A-8F16-6672099B9AB0}"/>
          </ac:cxnSpMkLst>
        </pc:cxnChg>
      </pc:sldChg>
      <pc:sldChg chg="ord">
        <pc:chgData name="Erkan ŞİRİN" userId="7f10ce1d6aaf8c5d" providerId="LiveId" clId="{0878F335-9317-4DC0-B6CC-CF5CC248999B}" dt="2019-07-15T15:33:50.255" v="1539"/>
        <pc:sldMkLst>
          <pc:docMk/>
          <pc:sldMk cId="4268269129" sldId="365"/>
        </pc:sldMkLst>
      </pc:sldChg>
      <pc:sldChg chg="ord modAnim">
        <pc:chgData name="Erkan ŞİRİN" userId="7f10ce1d6aaf8c5d" providerId="LiveId" clId="{0878F335-9317-4DC0-B6CC-CF5CC248999B}" dt="2019-07-15T15:30:18.824" v="1529"/>
        <pc:sldMkLst>
          <pc:docMk/>
          <pc:sldMk cId="441795058" sldId="366"/>
        </pc:sldMkLst>
      </pc:sldChg>
      <pc:sldChg chg="addSp delSp modSp">
        <pc:chgData name="Erkan ŞİRİN" userId="7f10ce1d6aaf8c5d" providerId="LiveId" clId="{0878F335-9317-4DC0-B6CC-CF5CC248999B}" dt="2019-07-13T17:16:46.871" v="583" actId="1076"/>
        <pc:sldMkLst>
          <pc:docMk/>
          <pc:sldMk cId="2274168314" sldId="369"/>
        </pc:sldMkLst>
        <pc:spChg chg="del">
          <ac:chgData name="Erkan ŞİRİN" userId="7f10ce1d6aaf8c5d" providerId="LiveId" clId="{0878F335-9317-4DC0-B6CC-CF5CC248999B}" dt="2019-07-13T17:16:13.194" v="575" actId="478"/>
          <ac:spMkLst>
            <pc:docMk/>
            <pc:sldMk cId="2274168314" sldId="369"/>
            <ac:spMk id="2" creationId="{53DAD094-4F5D-410C-9AE5-37664260D732}"/>
          </ac:spMkLst>
        </pc:spChg>
        <pc:spChg chg="mod">
          <ac:chgData name="Erkan ŞİRİN" userId="7f10ce1d6aaf8c5d" providerId="LiveId" clId="{0878F335-9317-4DC0-B6CC-CF5CC248999B}" dt="2019-07-13T17:16:41.426" v="580" actId="1076"/>
          <ac:spMkLst>
            <pc:docMk/>
            <pc:sldMk cId="2274168314" sldId="369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3T17:16:35.708" v="579" actId="1076"/>
          <ac:spMkLst>
            <pc:docMk/>
            <pc:sldMk cId="2274168314" sldId="369"/>
            <ac:spMk id="16" creationId="{00000000-0000-0000-0000-000000000000}"/>
          </ac:spMkLst>
        </pc:spChg>
        <pc:picChg chg="add mod">
          <ac:chgData name="Erkan ŞİRİN" userId="7f10ce1d6aaf8c5d" providerId="LiveId" clId="{0878F335-9317-4DC0-B6CC-CF5CC248999B}" dt="2019-07-13T17:16:46.871" v="583" actId="1076"/>
          <ac:picMkLst>
            <pc:docMk/>
            <pc:sldMk cId="2274168314" sldId="369"/>
            <ac:picMk id="3" creationId="{F8C9B4C7-05EC-4292-AAF5-F2E73DE29F56}"/>
          </ac:picMkLst>
        </pc:picChg>
      </pc:sldChg>
      <pc:sldChg chg="modSp">
        <pc:chgData name="Erkan ŞİRİN" userId="7f10ce1d6aaf8c5d" providerId="LiveId" clId="{0878F335-9317-4DC0-B6CC-CF5CC248999B}" dt="2019-07-10T15:20:49.579" v="544" actId="1076"/>
        <pc:sldMkLst>
          <pc:docMk/>
          <pc:sldMk cId="4122295133" sldId="371"/>
        </pc:sldMkLst>
        <pc:spChg chg="mod">
          <ac:chgData name="Erkan ŞİRİN" userId="7f10ce1d6aaf8c5d" providerId="LiveId" clId="{0878F335-9317-4DC0-B6CC-CF5CC248999B}" dt="2019-07-10T15:20:44.114" v="543" actId="20577"/>
          <ac:spMkLst>
            <pc:docMk/>
            <pc:sldMk cId="4122295133" sldId="371"/>
            <ac:spMk id="7" creationId="{783DA87A-9A58-4A6A-BD5C-EDE0B85CF04C}"/>
          </ac:spMkLst>
        </pc:spChg>
        <pc:grpChg chg="mod">
          <ac:chgData name="Erkan ŞİRİN" userId="7f10ce1d6aaf8c5d" providerId="LiveId" clId="{0878F335-9317-4DC0-B6CC-CF5CC248999B}" dt="2019-07-10T15:20:49.579" v="544" actId="1076"/>
          <ac:grpSpMkLst>
            <pc:docMk/>
            <pc:sldMk cId="4122295133" sldId="371"/>
            <ac:grpSpMk id="14" creationId="{4D957DF4-E637-4183-ABAE-D3B40807D159}"/>
          </ac:grpSpMkLst>
        </pc:grpChg>
      </pc:sldChg>
      <pc:sldChg chg="delSp modSp">
        <pc:chgData name="Erkan ŞİRİN" userId="7f10ce1d6aaf8c5d" providerId="LiveId" clId="{0878F335-9317-4DC0-B6CC-CF5CC248999B}" dt="2019-07-10T15:21:06.966" v="546" actId="1076"/>
        <pc:sldMkLst>
          <pc:docMk/>
          <pc:sldMk cId="4005017161" sldId="372"/>
        </pc:sldMkLst>
        <pc:spChg chg="del">
          <ac:chgData name="Erkan ŞİRİN" userId="7f10ce1d6aaf8c5d" providerId="LiveId" clId="{0878F335-9317-4DC0-B6CC-CF5CC248999B}" dt="2019-07-10T15:20:58.769" v="545" actId="478"/>
          <ac:spMkLst>
            <pc:docMk/>
            <pc:sldMk cId="4005017161" sldId="372"/>
            <ac:spMk id="7" creationId="{783DA87A-9A58-4A6A-BD5C-EDE0B85CF04C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9" creationId="{EE5CB07A-8DE0-4692-9D1F-24071F9608B0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2" creationId="{A8A2B65E-D00B-4E36-84DA-4F2A3198C3C4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3" creationId="{14C7E4CD-CF6B-46FE-86E2-2FAB9AA18015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19" creationId="{40A8AA28-6710-4BE1-B8E6-AAF1C5FCC828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21" creationId="{DB7334AD-7B83-4837-BC19-209FCC83171A}"/>
          </ac:spMkLst>
        </pc:spChg>
        <pc:spChg chg="mod">
          <ac:chgData name="Erkan ŞİRİN" userId="7f10ce1d6aaf8c5d" providerId="LiveId" clId="{0878F335-9317-4DC0-B6CC-CF5CC248999B}" dt="2019-07-10T15:21:06.966" v="546" actId="1076"/>
          <ac:spMkLst>
            <pc:docMk/>
            <pc:sldMk cId="4005017161" sldId="372"/>
            <ac:spMk id="24" creationId="{E7CD2838-11EA-45D2-9F07-745C8C49DF75}"/>
          </ac:spMkLst>
        </pc:spChg>
        <pc:grpChg chg="mod">
          <ac:chgData name="Erkan ŞİRİN" userId="7f10ce1d6aaf8c5d" providerId="LiveId" clId="{0878F335-9317-4DC0-B6CC-CF5CC248999B}" dt="2019-07-10T15:21:06.966" v="546" actId="1076"/>
          <ac:grpSpMkLst>
            <pc:docMk/>
            <pc:sldMk cId="4005017161" sldId="372"/>
            <ac:grpSpMk id="6" creationId="{00E03575-472C-41C6-A7E5-A5B376C0C6CC}"/>
          </ac:grpSpMkLst>
        </pc:grpChg>
        <pc:picChg chg="mod">
          <ac:chgData name="Erkan ŞİRİN" userId="7f10ce1d6aaf8c5d" providerId="LiveId" clId="{0878F335-9317-4DC0-B6CC-CF5CC248999B}" dt="2019-07-10T15:21:06.966" v="546" actId="1076"/>
          <ac:picMkLst>
            <pc:docMk/>
            <pc:sldMk cId="4005017161" sldId="372"/>
            <ac:picMk id="3" creationId="{B4982039-F63C-443A-B1C8-5C94569C2D78}"/>
          </ac:picMkLst>
        </pc:pic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16" creationId="{A239C7F5-D646-4EB3-B0E4-026B0E026142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18" creationId="{4AF1D2AF-33CB-4AC0-BAF6-D94C0254099D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22" creationId="{656CC8AC-9EA1-4447-98AF-B484A3DA760E}"/>
          </ac:cxnSpMkLst>
        </pc:cxnChg>
        <pc:cxnChg chg="mod">
          <ac:chgData name="Erkan ŞİRİN" userId="7f10ce1d6aaf8c5d" providerId="LiveId" clId="{0878F335-9317-4DC0-B6CC-CF5CC248999B}" dt="2019-07-10T15:21:06.966" v="546" actId="1076"/>
          <ac:cxnSpMkLst>
            <pc:docMk/>
            <pc:sldMk cId="4005017161" sldId="372"/>
            <ac:cxnSpMk id="23" creationId="{72A7955B-492F-4052-84F3-A8EFCA04F55B}"/>
          </ac:cxnSpMkLst>
        </pc:cxnChg>
      </pc:sldChg>
      <pc:sldChg chg="modSp">
        <pc:chgData name="Erkan ŞİRİN" userId="7f10ce1d6aaf8c5d" providerId="LiveId" clId="{0878F335-9317-4DC0-B6CC-CF5CC248999B}" dt="2019-07-15T15:14:17.447" v="1438" actId="20577"/>
        <pc:sldMkLst>
          <pc:docMk/>
          <pc:sldMk cId="2851926320" sldId="375"/>
        </pc:sldMkLst>
        <pc:spChg chg="mod">
          <ac:chgData name="Erkan ŞİRİN" userId="7f10ce1d6aaf8c5d" providerId="LiveId" clId="{0878F335-9317-4DC0-B6CC-CF5CC248999B}" dt="2019-07-15T15:14:17.447" v="1438" actId="20577"/>
          <ac:spMkLst>
            <pc:docMk/>
            <pc:sldMk cId="2851926320" sldId="375"/>
            <ac:spMk id="2" creationId="{9E7DAE9A-5611-476C-9343-F8F6556FE056}"/>
          </ac:spMkLst>
        </pc:spChg>
      </pc:sldChg>
      <pc:sldChg chg="delSp modSp">
        <pc:chgData name="Erkan ŞİRİN" userId="7f10ce1d6aaf8c5d" providerId="LiveId" clId="{0878F335-9317-4DC0-B6CC-CF5CC248999B}" dt="2019-07-17T05:14:26.845" v="1908" actId="113"/>
        <pc:sldMkLst>
          <pc:docMk/>
          <pc:sldMk cId="218002833" sldId="377"/>
        </pc:sldMkLst>
        <pc:spChg chg="del">
          <ac:chgData name="Erkan ŞİRİN" userId="7f10ce1d6aaf8c5d" providerId="LiveId" clId="{0878F335-9317-4DC0-B6CC-CF5CC248999B}" dt="2019-07-07T04:09:43.218" v="1" actId="478"/>
          <ac:spMkLst>
            <pc:docMk/>
            <pc:sldMk cId="218002833" sldId="377"/>
            <ac:spMk id="2" creationId="{590A076A-81C0-4145-A3EB-401781A0DD05}"/>
          </ac:spMkLst>
        </pc:spChg>
        <pc:spChg chg="mod">
          <ac:chgData name="Erkan ŞİRİN" userId="7f10ce1d6aaf8c5d" providerId="LiveId" clId="{0878F335-9317-4DC0-B6CC-CF5CC248999B}" dt="2019-07-17T05:14:26.845" v="1908" actId="113"/>
          <ac:spMkLst>
            <pc:docMk/>
            <pc:sldMk cId="218002833" sldId="377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08T20:13:44.637" v="219" actId="20577"/>
          <ac:spMkLst>
            <pc:docMk/>
            <pc:sldMk cId="218002833" sldId="377"/>
            <ac:spMk id="16" creationId="{00000000-0000-0000-0000-000000000000}"/>
          </ac:spMkLst>
        </pc:spChg>
        <pc:picChg chg="del">
          <ac:chgData name="Erkan ŞİRİN" userId="7f10ce1d6aaf8c5d" providerId="LiveId" clId="{0878F335-9317-4DC0-B6CC-CF5CC248999B}" dt="2019-07-07T04:09:40.217" v="0" actId="478"/>
          <ac:picMkLst>
            <pc:docMk/>
            <pc:sldMk cId="218002833" sldId="377"/>
            <ac:picMk id="2050" creationId="{79D17CD4-2C53-4793-BBD0-BEAA8BAB05D4}"/>
          </ac:picMkLst>
        </pc:picChg>
      </pc:sldChg>
      <pc:sldChg chg="addSp delSp modSp add delAnim">
        <pc:chgData name="Erkan ŞİRİN" userId="7f10ce1d6aaf8c5d" providerId="LiveId" clId="{0878F335-9317-4DC0-B6CC-CF5CC248999B}" dt="2019-07-15T15:10:38.710" v="1410"/>
        <pc:sldMkLst>
          <pc:docMk/>
          <pc:sldMk cId="2891564704" sldId="379"/>
        </pc:sldMkLst>
        <pc:spChg chg="del">
          <ac:chgData name="Erkan ŞİRİN" userId="7f10ce1d6aaf8c5d" providerId="LiveId" clId="{0878F335-9317-4DC0-B6CC-CF5CC248999B}" dt="2019-07-08T19:52:32.084" v="166" actId="478"/>
          <ac:spMkLst>
            <pc:docMk/>
            <pc:sldMk cId="2891564704" sldId="379"/>
            <ac:spMk id="2" creationId="{9E7DAE9A-5611-476C-9343-F8F6556FE056}"/>
          </ac:spMkLst>
        </pc:spChg>
        <pc:spChg chg="del mod">
          <ac:chgData name="Erkan ŞİRİN" userId="7f10ce1d6aaf8c5d" providerId="LiveId" clId="{0878F335-9317-4DC0-B6CC-CF5CC248999B}" dt="2019-07-15T15:10:09.941" v="1387"/>
          <ac:spMkLst>
            <pc:docMk/>
            <pc:sldMk cId="2891564704" sldId="379"/>
            <ac:spMk id="3" creationId="{D42DE1B9-BAF2-438A-99D4-A19B593936A9}"/>
          </ac:spMkLst>
        </pc:spChg>
        <pc:spChg chg="del">
          <ac:chgData name="Erkan ŞİRİN" userId="7f10ce1d6aaf8c5d" providerId="LiveId" clId="{0878F335-9317-4DC0-B6CC-CF5CC248999B}" dt="2019-07-08T19:52:32.084" v="166" actId="478"/>
          <ac:spMkLst>
            <pc:docMk/>
            <pc:sldMk cId="2891564704" sldId="379"/>
            <ac:spMk id="4" creationId="{7403CDBB-653A-441E-A61F-5193E873287D}"/>
          </ac:spMkLst>
        </pc:spChg>
        <pc:spChg chg="add">
          <ac:chgData name="Erkan ŞİRİN" userId="7f10ce1d6aaf8c5d" providerId="LiveId" clId="{0878F335-9317-4DC0-B6CC-CF5CC248999B}" dt="2019-07-15T15:10:38.710" v="1410"/>
          <ac:spMkLst>
            <pc:docMk/>
            <pc:sldMk cId="2891564704" sldId="379"/>
            <ac:spMk id="5" creationId="{155BBF86-45C0-43D4-B664-95EDCC4B8834}"/>
          </ac:spMkLst>
        </pc:spChg>
        <pc:spChg chg="del">
          <ac:chgData name="Erkan ŞİRİN" userId="7f10ce1d6aaf8c5d" providerId="LiveId" clId="{0878F335-9317-4DC0-B6CC-CF5CC248999B}" dt="2019-07-08T19:52:34.558" v="167" actId="478"/>
          <ac:spMkLst>
            <pc:docMk/>
            <pc:sldMk cId="2891564704" sldId="379"/>
            <ac:spMk id="5" creationId="{7DD0767C-B216-453C-A65D-BA819EE9BB0D}"/>
          </ac:spMkLst>
        </pc:spChg>
        <pc:picChg chg="add mod">
          <ac:chgData name="Erkan ŞİRİN" userId="7f10ce1d6aaf8c5d" providerId="LiveId" clId="{0878F335-9317-4DC0-B6CC-CF5CC248999B}" dt="2019-07-08T19:54:52.979" v="193" actId="1076"/>
          <ac:picMkLst>
            <pc:docMk/>
            <pc:sldMk cId="2891564704" sldId="379"/>
            <ac:picMk id="6" creationId="{78E9C003-2076-4F30-958D-A3D2AE6A4483}"/>
          </ac:picMkLst>
        </pc:picChg>
        <pc:picChg chg="add mod">
          <ac:chgData name="Erkan ŞİRİN" userId="7f10ce1d6aaf8c5d" providerId="LiveId" clId="{0878F335-9317-4DC0-B6CC-CF5CC248999B}" dt="2019-07-08T19:54:55.840" v="194" actId="1076"/>
          <ac:picMkLst>
            <pc:docMk/>
            <pc:sldMk cId="2891564704" sldId="379"/>
            <ac:picMk id="7" creationId="{FFA02DFC-9AE5-40E9-8353-B68BF4BDF36D}"/>
          </ac:picMkLst>
        </pc:picChg>
      </pc:sldChg>
      <pc:sldChg chg="addSp delSp modSp add">
        <pc:chgData name="Erkan ŞİRİN" userId="7f10ce1d6aaf8c5d" providerId="LiveId" clId="{0878F335-9317-4DC0-B6CC-CF5CC248999B}" dt="2019-07-08T19:54:36.297" v="189" actId="1076"/>
        <pc:sldMkLst>
          <pc:docMk/>
          <pc:sldMk cId="3156350357" sldId="381"/>
        </pc:sldMkLst>
        <pc:picChg chg="del">
          <ac:chgData name="Erkan ŞİRİN" userId="7f10ce1d6aaf8c5d" providerId="LiveId" clId="{0878F335-9317-4DC0-B6CC-CF5CC248999B}" dt="2019-07-08T19:53:57.793" v="179" actId="478"/>
          <ac:picMkLst>
            <pc:docMk/>
            <pc:sldMk cId="3156350357" sldId="381"/>
            <ac:picMk id="2" creationId="{CA9306F9-64E0-4E02-AD08-B9A6A7A83B1F}"/>
          </ac:picMkLst>
        </pc:picChg>
        <pc:picChg chg="add mod">
          <ac:chgData name="Erkan ŞİRİN" userId="7f10ce1d6aaf8c5d" providerId="LiveId" clId="{0878F335-9317-4DC0-B6CC-CF5CC248999B}" dt="2019-07-08T19:54:34.576" v="188" actId="1076"/>
          <ac:picMkLst>
            <pc:docMk/>
            <pc:sldMk cId="3156350357" sldId="381"/>
            <ac:picMk id="4" creationId="{F244C243-C5F4-430F-9136-0100366CF209}"/>
          </ac:picMkLst>
        </pc:picChg>
        <pc:picChg chg="add mod">
          <ac:chgData name="Erkan ŞİRİN" userId="7f10ce1d6aaf8c5d" providerId="LiveId" clId="{0878F335-9317-4DC0-B6CC-CF5CC248999B}" dt="2019-07-08T19:54:36.297" v="189" actId="1076"/>
          <ac:picMkLst>
            <pc:docMk/>
            <pc:sldMk cId="3156350357" sldId="381"/>
            <ac:picMk id="5" creationId="{FF578ABD-A3A2-4761-8467-160DE647DD48}"/>
          </ac:picMkLst>
        </pc:picChg>
      </pc:sldChg>
      <pc:sldChg chg="delSp modSp add delAnim">
        <pc:chgData name="Erkan ŞİRİN" userId="7f10ce1d6aaf8c5d" providerId="LiveId" clId="{0878F335-9317-4DC0-B6CC-CF5CC248999B}" dt="2019-07-15T16:25:23.074" v="1874" actId="478"/>
        <pc:sldMkLst>
          <pc:docMk/>
          <pc:sldMk cId="2699871207" sldId="383"/>
        </pc:sldMkLst>
        <pc:spChg chg="del">
          <ac:chgData name="Erkan ŞİRİN" userId="7f10ce1d6aaf8c5d" providerId="LiveId" clId="{0878F335-9317-4DC0-B6CC-CF5CC248999B}" dt="2019-07-10T06:46:38.796" v="368" actId="478"/>
          <ac:spMkLst>
            <pc:docMk/>
            <pc:sldMk cId="2699871207" sldId="383"/>
            <ac:spMk id="5" creationId="{71B71FCB-205B-4F75-A634-234B8FAFFAEC}"/>
          </ac:spMkLst>
        </pc:spChg>
        <pc:spChg chg="mod">
          <ac:chgData name="Erkan ŞİRİN" userId="7f10ce1d6aaf8c5d" providerId="LiveId" clId="{0878F335-9317-4DC0-B6CC-CF5CC248999B}" dt="2019-07-10T06:46:32.664" v="367" actId="20577"/>
          <ac:spMkLst>
            <pc:docMk/>
            <pc:sldMk cId="2699871207" sldId="383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0T06:48:37.921" v="422" actId="20577"/>
          <ac:spMkLst>
            <pc:docMk/>
            <pc:sldMk cId="2699871207" sldId="383"/>
            <ac:spMk id="7" creationId="{783DA87A-9A58-4A6A-BD5C-EDE0B85CF04C}"/>
          </ac:spMkLst>
        </pc:spChg>
        <pc:spChg chg="del">
          <ac:chgData name="Erkan ŞİRİN" userId="7f10ce1d6aaf8c5d" providerId="LiveId" clId="{0878F335-9317-4DC0-B6CC-CF5CC248999B}" dt="2019-07-10T06:48:43.049" v="423" actId="478"/>
          <ac:spMkLst>
            <pc:docMk/>
            <pc:sldMk cId="2699871207" sldId="383"/>
            <ac:spMk id="8" creationId="{9D1D5D49-D4FE-43A8-82CE-D3A5CE090F53}"/>
          </ac:spMkLst>
        </pc:spChg>
        <pc:spChg chg="del">
          <ac:chgData name="Erkan ŞİRİN" userId="7f10ce1d6aaf8c5d" providerId="LiveId" clId="{0878F335-9317-4DC0-B6CC-CF5CC248999B}" dt="2019-07-15T16:25:23.074" v="1874" actId="478"/>
          <ac:spMkLst>
            <pc:docMk/>
            <pc:sldMk cId="2699871207" sldId="383"/>
            <ac:spMk id="10" creationId="{3E1D502A-FDBC-495C-88C9-BCB3C00E9C5B}"/>
          </ac:spMkLst>
        </pc:spChg>
      </pc:sldChg>
      <pc:sldChg chg="add">
        <pc:chgData name="Erkan ŞİRİN" userId="7f10ce1d6aaf8c5d" providerId="LiveId" clId="{0878F335-9317-4DC0-B6CC-CF5CC248999B}" dt="2019-07-13T17:15:38.009" v="547"/>
        <pc:sldMkLst>
          <pc:docMk/>
          <pc:sldMk cId="93149135" sldId="384"/>
        </pc:sldMkLst>
      </pc:sldChg>
      <pc:sldChg chg="modSp add modAnim">
        <pc:chgData name="Erkan ŞİRİN" userId="7f10ce1d6aaf8c5d" providerId="LiveId" clId="{0878F335-9317-4DC0-B6CC-CF5CC248999B}" dt="2019-07-15T13:59:30.194" v="747" actId="20577"/>
        <pc:sldMkLst>
          <pc:docMk/>
          <pc:sldMk cId="3211515688" sldId="385"/>
        </pc:sldMkLst>
        <pc:spChg chg="mod">
          <ac:chgData name="Erkan ŞİRİN" userId="7f10ce1d6aaf8c5d" providerId="LiveId" clId="{0878F335-9317-4DC0-B6CC-CF5CC248999B}" dt="2019-07-15T13:59:24.759" v="735" actId="20577"/>
          <ac:spMkLst>
            <pc:docMk/>
            <pc:sldMk cId="3211515688" sldId="385"/>
            <ac:spMk id="2" creationId="{9E7DAE9A-5611-476C-9343-F8F6556FE056}"/>
          </ac:spMkLst>
        </pc:spChg>
        <pc:spChg chg="mod">
          <ac:chgData name="Erkan ŞİRİN" userId="7f10ce1d6aaf8c5d" providerId="LiveId" clId="{0878F335-9317-4DC0-B6CC-CF5CC248999B}" dt="2019-07-15T13:59:30.194" v="747" actId="20577"/>
          <ac:spMkLst>
            <pc:docMk/>
            <pc:sldMk cId="3211515688" sldId="385"/>
            <ac:spMk id="3" creationId="{D42DE1B9-BAF2-438A-99D4-A19B593936A9}"/>
          </ac:spMkLst>
        </pc:spChg>
      </pc:sldChg>
      <pc:sldChg chg="addSp delSp modSp add">
        <pc:chgData name="Erkan ŞİRİN" userId="7f10ce1d6aaf8c5d" providerId="LiveId" clId="{0878F335-9317-4DC0-B6CC-CF5CC248999B}" dt="2019-07-15T14:00:18.185" v="766" actId="20577"/>
        <pc:sldMkLst>
          <pc:docMk/>
          <pc:sldMk cId="1361825446" sldId="386"/>
        </pc:sldMkLst>
        <pc:spChg chg="mod">
          <ac:chgData name="Erkan ŞİRİN" userId="7f10ce1d6aaf8c5d" providerId="LiveId" clId="{0878F335-9317-4DC0-B6CC-CF5CC248999B}" dt="2019-07-15T14:00:18.185" v="766" actId="20577"/>
          <ac:spMkLst>
            <pc:docMk/>
            <pc:sldMk cId="1361825446" sldId="386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34:17.571" v="669" actId="478"/>
          <ac:picMkLst>
            <pc:docMk/>
            <pc:sldMk cId="1361825446" sldId="386"/>
            <ac:picMk id="1026" creationId="{3585B33B-C0EF-4536-A403-9FE13BE4CFC4}"/>
          </ac:picMkLst>
        </pc:picChg>
        <pc:picChg chg="del">
          <ac:chgData name="Erkan ŞİRİN" userId="7f10ce1d6aaf8c5d" providerId="LiveId" clId="{0878F335-9317-4DC0-B6CC-CF5CC248999B}" dt="2019-07-15T13:34:42.952" v="673" actId="478"/>
          <ac:picMkLst>
            <pc:docMk/>
            <pc:sldMk cId="1361825446" sldId="386"/>
            <ac:picMk id="1028" creationId="{05DDABC5-0EF5-476E-A1F4-7352A9B173A1}"/>
          </ac:picMkLst>
        </pc:picChg>
        <pc:picChg chg="add mod">
          <ac:chgData name="Erkan ŞİRİN" userId="7f10ce1d6aaf8c5d" providerId="LiveId" clId="{0878F335-9317-4DC0-B6CC-CF5CC248999B}" dt="2019-07-15T13:34:32.624" v="672"/>
          <ac:picMkLst>
            <pc:docMk/>
            <pc:sldMk cId="1361825446" sldId="386"/>
            <ac:picMk id="2050" creationId="{5465F746-E1D6-4012-B723-22C50E3ED2C9}"/>
          </ac:picMkLst>
        </pc:picChg>
        <pc:picChg chg="add mod">
          <ac:chgData name="Erkan ŞİRİN" userId="7f10ce1d6aaf8c5d" providerId="LiveId" clId="{0878F335-9317-4DC0-B6CC-CF5CC248999B}" dt="2019-07-15T13:36:37.061" v="682"/>
          <ac:picMkLst>
            <pc:docMk/>
            <pc:sldMk cId="1361825446" sldId="386"/>
            <ac:picMk id="2052" creationId="{B0E76038-BE77-497C-8DCA-208E5A77FD14}"/>
          </ac:picMkLst>
        </pc:picChg>
      </pc:sldChg>
      <pc:sldChg chg="add">
        <pc:chgData name="Erkan ŞİRİN" userId="7f10ce1d6aaf8c5d" providerId="LiveId" clId="{0878F335-9317-4DC0-B6CC-CF5CC248999B}" dt="2019-07-15T13:35:11.912" v="674"/>
        <pc:sldMkLst>
          <pc:docMk/>
          <pc:sldMk cId="2779312991" sldId="387"/>
        </pc:sldMkLst>
      </pc:sldChg>
      <pc:sldChg chg="addSp delSp modSp add">
        <pc:chgData name="Erkan ŞİRİN" userId="7f10ce1d6aaf8c5d" providerId="LiveId" clId="{0878F335-9317-4DC0-B6CC-CF5CC248999B}" dt="2019-07-15T14:00:22.977" v="768" actId="20577"/>
        <pc:sldMkLst>
          <pc:docMk/>
          <pc:sldMk cId="1541464282" sldId="388"/>
        </pc:sldMkLst>
        <pc:spChg chg="mod">
          <ac:chgData name="Erkan ŞİRİN" userId="7f10ce1d6aaf8c5d" providerId="LiveId" clId="{0878F335-9317-4DC0-B6CC-CF5CC248999B}" dt="2019-07-15T14:00:22.977" v="768" actId="20577"/>
          <ac:spMkLst>
            <pc:docMk/>
            <pc:sldMk cId="1541464282" sldId="388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37:47.272" v="684" actId="478"/>
          <ac:picMkLst>
            <pc:docMk/>
            <pc:sldMk cId="1541464282" sldId="388"/>
            <ac:picMk id="2050" creationId="{5465F746-E1D6-4012-B723-22C50E3ED2C9}"/>
          </ac:picMkLst>
        </pc:picChg>
        <pc:picChg chg="del">
          <ac:chgData name="Erkan ŞİRİN" userId="7f10ce1d6aaf8c5d" providerId="LiveId" clId="{0878F335-9317-4DC0-B6CC-CF5CC248999B}" dt="2019-07-15T13:37:49.336" v="685" actId="478"/>
          <ac:picMkLst>
            <pc:docMk/>
            <pc:sldMk cId="1541464282" sldId="388"/>
            <ac:picMk id="2052" creationId="{B0E76038-BE77-497C-8DCA-208E5A77FD14}"/>
          </ac:picMkLst>
        </pc:picChg>
        <pc:picChg chg="add mod">
          <ac:chgData name="Erkan ŞİRİN" userId="7f10ce1d6aaf8c5d" providerId="LiveId" clId="{0878F335-9317-4DC0-B6CC-CF5CC248999B}" dt="2019-07-15T13:39:10.109" v="695" actId="14100"/>
          <ac:picMkLst>
            <pc:docMk/>
            <pc:sldMk cId="1541464282" sldId="388"/>
            <ac:picMk id="3074" creationId="{C7C9B4CE-5AD1-4D24-AD9E-6352CB9AB2E7}"/>
          </ac:picMkLst>
        </pc:picChg>
        <pc:picChg chg="add mod">
          <ac:chgData name="Erkan ŞİRİN" userId="7f10ce1d6aaf8c5d" providerId="LiveId" clId="{0878F335-9317-4DC0-B6CC-CF5CC248999B}" dt="2019-07-15T13:39:23.644" v="696"/>
          <ac:picMkLst>
            <pc:docMk/>
            <pc:sldMk cId="1541464282" sldId="388"/>
            <ac:picMk id="3076" creationId="{F651E65C-66F5-43A6-9EFE-3284259EABBA}"/>
          </ac:picMkLst>
        </pc:picChg>
      </pc:sldChg>
      <pc:sldChg chg="addSp delSp modSp add">
        <pc:chgData name="Erkan ŞİRİN" userId="7f10ce1d6aaf8c5d" providerId="LiveId" clId="{0878F335-9317-4DC0-B6CC-CF5CC248999B}" dt="2019-07-15T14:00:36.176" v="786" actId="20577"/>
        <pc:sldMkLst>
          <pc:docMk/>
          <pc:sldMk cId="2865463576" sldId="389"/>
        </pc:sldMkLst>
        <pc:spChg chg="mod">
          <ac:chgData name="Erkan ŞİRİN" userId="7f10ce1d6aaf8c5d" providerId="LiveId" clId="{0878F335-9317-4DC0-B6CC-CF5CC248999B}" dt="2019-07-15T14:00:36.176" v="786" actId="20577"/>
          <ac:spMkLst>
            <pc:docMk/>
            <pc:sldMk cId="2865463576" sldId="389"/>
            <ac:spMk id="3" creationId="{D42DE1B9-BAF2-438A-99D4-A19B593936A9}"/>
          </ac:spMkLst>
        </pc:spChg>
        <pc:picChg chg="add del mod">
          <ac:chgData name="Erkan ŞİRİN" userId="7f10ce1d6aaf8c5d" providerId="LiveId" clId="{0878F335-9317-4DC0-B6CC-CF5CC248999B}" dt="2019-07-15T13:46:47.796" v="707" actId="478"/>
          <ac:picMkLst>
            <pc:docMk/>
            <pc:sldMk cId="2865463576" sldId="389"/>
            <ac:picMk id="2" creationId="{CD266619-FE3E-482A-8F5A-D8C70C991574}"/>
          </ac:picMkLst>
        </pc:picChg>
        <pc:picChg chg="add del mod">
          <ac:chgData name="Erkan ŞİRİN" userId="7f10ce1d6aaf8c5d" providerId="LiveId" clId="{0878F335-9317-4DC0-B6CC-CF5CC248999B}" dt="2019-07-15T13:58:47.531" v="725" actId="478"/>
          <ac:picMkLst>
            <pc:docMk/>
            <pc:sldMk cId="2865463576" sldId="389"/>
            <ac:picMk id="4" creationId="{529DF1A4-B0D4-40AC-B1D3-13B650213D01}"/>
          </ac:picMkLst>
        </pc:picChg>
        <pc:picChg chg="add mod">
          <ac:chgData name="Erkan ŞİRİN" userId="7f10ce1d6aaf8c5d" providerId="LiveId" clId="{0878F335-9317-4DC0-B6CC-CF5CC248999B}" dt="2019-07-15T13:59:12.252" v="729"/>
          <ac:picMkLst>
            <pc:docMk/>
            <pc:sldMk cId="2865463576" sldId="389"/>
            <ac:picMk id="5" creationId="{687D2270-0E17-4A86-BCFC-BA0AD05953E5}"/>
          </ac:picMkLst>
        </pc:picChg>
        <pc:picChg chg="del">
          <ac:chgData name="Erkan ŞİRİN" userId="7f10ce1d6aaf8c5d" providerId="LiveId" clId="{0878F335-9317-4DC0-B6CC-CF5CC248999B}" dt="2019-07-15T13:40:20.013" v="698" actId="478"/>
          <ac:picMkLst>
            <pc:docMk/>
            <pc:sldMk cId="2865463576" sldId="389"/>
            <ac:picMk id="3074" creationId="{C7C9B4CE-5AD1-4D24-AD9E-6352CB9AB2E7}"/>
          </ac:picMkLst>
        </pc:picChg>
        <pc:picChg chg="del">
          <ac:chgData name="Erkan ŞİRİN" userId="7f10ce1d6aaf8c5d" providerId="LiveId" clId="{0878F335-9317-4DC0-B6CC-CF5CC248999B}" dt="2019-07-15T13:40:22.229" v="699" actId="478"/>
          <ac:picMkLst>
            <pc:docMk/>
            <pc:sldMk cId="2865463576" sldId="389"/>
            <ac:picMk id="3076" creationId="{F651E65C-66F5-43A6-9EFE-3284259EABBA}"/>
          </ac:picMkLst>
        </pc:picChg>
      </pc:sldChg>
      <pc:sldChg chg="addSp delSp modSp add">
        <pc:chgData name="Erkan ŞİRİN" userId="7f10ce1d6aaf8c5d" providerId="LiveId" clId="{0878F335-9317-4DC0-B6CC-CF5CC248999B}" dt="2019-07-15T14:00:54.166" v="788"/>
        <pc:sldMkLst>
          <pc:docMk/>
          <pc:sldMk cId="2632417626" sldId="390"/>
        </pc:sldMkLst>
        <pc:spChg chg="mod">
          <ac:chgData name="Erkan ŞİRİN" userId="7f10ce1d6aaf8c5d" providerId="LiveId" clId="{0878F335-9317-4DC0-B6CC-CF5CC248999B}" dt="2019-07-15T14:00:54.166" v="788"/>
          <ac:spMkLst>
            <pc:docMk/>
            <pc:sldMk cId="2632417626" sldId="390"/>
            <ac:spMk id="3" creationId="{D42DE1B9-BAF2-438A-99D4-A19B593936A9}"/>
          </ac:spMkLst>
        </pc:spChg>
        <pc:picChg chg="del">
          <ac:chgData name="Erkan ŞİRİN" userId="7f10ce1d6aaf8c5d" providerId="LiveId" clId="{0878F335-9317-4DC0-B6CC-CF5CC248999B}" dt="2019-07-15T13:45:16.862" v="703" actId="478"/>
          <ac:picMkLst>
            <pc:docMk/>
            <pc:sldMk cId="2632417626" sldId="390"/>
            <ac:picMk id="2" creationId="{CD266619-FE3E-482A-8F5A-D8C70C991574}"/>
          </ac:picMkLst>
        </pc:picChg>
        <pc:picChg chg="add del mod">
          <ac:chgData name="Erkan ŞİRİN" userId="7f10ce1d6aaf8c5d" providerId="LiveId" clId="{0878F335-9317-4DC0-B6CC-CF5CC248999B}" dt="2019-07-15T13:46:44.842" v="706" actId="478"/>
          <ac:picMkLst>
            <pc:docMk/>
            <pc:sldMk cId="2632417626" sldId="390"/>
            <ac:picMk id="4" creationId="{2C1B3F57-B933-48F6-9EDA-7BD49DE85622}"/>
          </ac:picMkLst>
        </pc:picChg>
        <pc:picChg chg="add mod">
          <ac:chgData name="Erkan ŞİRİN" userId="7f10ce1d6aaf8c5d" providerId="LiveId" clId="{0878F335-9317-4DC0-B6CC-CF5CC248999B}" dt="2019-07-15T13:48:55.632" v="719"/>
          <ac:picMkLst>
            <pc:docMk/>
            <pc:sldMk cId="2632417626" sldId="390"/>
            <ac:picMk id="5" creationId="{C83AF47C-8E9D-46D2-828D-D8641ADFDB6E}"/>
          </ac:picMkLst>
        </pc:picChg>
      </pc:sldChg>
      <pc:sldChg chg="addSp modSp add">
        <pc:chgData name="Erkan ŞİRİN" userId="7f10ce1d6aaf8c5d" providerId="LiveId" clId="{0878F335-9317-4DC0-B6CC-CF5CC248999B}" dt="2019-07-15T14:00:58.419" v="789"/>
        <pc:sldMkLst>
          <pc:docMk/>
          <pc:sldMk cId="2030863806" sldId="391"/>
        </pc:sldMkLst>
        <pc:spChg chg="mod">
          <ac:chgData name="Erkan ŞİRİN" userId="7f10ce1d6aaf8c5d" providerId="LiveId" clId="{0878F335-9317-4DC0-B6CC-CF5CC248999B}" dt="2019-07-15T14:00:58.419" v="789"/>
          <ac:spMkLst>
            <pc:docMk/>
            <pc:sldMk cId="2030863806" sldId="391"/>
            <ac:spMk id="3" creationId="{D42DE1B9-BAF2-438A-99D4-A19B593936A9}"/>
          </ac:spMkLst>
        </pc:spChg>
        <pc:picChg chg="add mod">
          <ac:chgData name="Erkan ŞİRİN" userId="7f10ce1d6aaf8c5d" providerId="LiveId" clId="{0878F335-9317-4DC0-B6CC-CF5CC248999B}" dt="2019-07-15T13:47:45.972" v="714" actId="14100"/>
          <ac:picMkLst>
            <pc:docMk/>
            <pc:sldMk cId="2030863806" sldId="391"/>
            <ac:picMk id="2" creationId="{241013FF-291F-4AD0-A7E5-5B46EE121F18}"/>
          </ac:picMkLst>
        </pc:picChg>
      </pc:sldChg>
      <pc:sldChg chg="modSp add">
        <pc:chgData name="Erkan ŞİRİN" userId="7f10ce1d6aaf8c5d" providerId="LiveId" clId="{0878F335-9317-4DC0-B6CC-CF5CC248999B}" dt="2019-07-15T14:00:50.211" v="787"/>
        <pc:sldMkLst>
          <pc:docMk/>
          <pc:sldMk cId="2593947091" sldId="392"/>
        </pc:sldMkLst>
        <pc:spChg chg="mod">
          <ac:chgData name="Erkan ŞİRİN" userId="7f10ce1d6aaf8c5d" providerId="LiveId" clId="{0878F335-9317-4DC0-B6CC-CF5CC248999B}" dt="2019-07-15T14:00:50.211" v="787"/>
          <ac:spMkLst>
            <pc:docMk/>
            <pc:sldMk cId="2593947091" sldId="392"/>
            <ac:spMk id="3" creationId="{D42DE1B9-BAF2-438A-99D4-A19B593936A9}"/>
          </ac:spMkLst>
        </pc:spChg>
      </pc:sldChg>
      <pc:sldChg chg="addSp modSp add modAnim">
        <pc:chgData name="Erkan ŞİRİN" userId="7f10ce1d6aaf8c5d" providerId="LiveId" clId="{0878F335-9317-4DC0-B6CC-CF5CC248999B}" dt="2019-07-15T14:49:20.909" v="1255" actId="20577"/>
        <pc:sldMkLst>
          <pc:docMk/>
          <pc:sldMk cId="3511811678" sldId="393"/>
        </pc:sldMkLst>
        <pc:spChg chg="add mod">
          <ac:chgData name="Erkan ŞİRİN" userId="7f10ce1d6aaf8c5d" providerId="LiveId" clId="{0878F335-9317-4DC0-B6CC-CF5CC248999B}" dt="2019-07-15T14:49:20.909" v="1255" actId="20577"/>
          <ac:spMkLst>
            <pc:docMk/>
            <pc:sldMk cId="3511811678" sldId="393"/>
            <ac:spMk id="3" creationId="{A89741A0-BC8E-4900-A34E-21750D6B8F3E}"/>
          </ac:spMkLst>
        </pc:spChg>
        <pc:spChg chg="mod">
          <ac:chgData name="Erkan ŞİRİN" userId="7f10ce1d6aaf8c5d" providerId="LiveId" clId="{0878F335-9317-4DC0-B6CC-CF5CC248999B}" dt="2019-07-15T14:46:35.774" v="909" actId="1076"/>
          <ac:spMkLst>
            <pc:docMk/>
            <pc:sldMk cId="3511811678" sldId="393"/>
            <ac:spMk id="16" creationId="{00000000-0000-0000-0000-000000000000}"/>
          </ac:spMkLst>
        </pc:spChg>
      </pc:sldChg>
      <pc:sldChg chg="modSp add">
        <pc:chgData name="Erkan ŞİRİN" userId="7f10ce1d6aaf8c5d" providerId="LiveId" clId="{0878F335-9317-4DC0-B6CC-CF5CC248999B}" dt="2019-07-15T14:50:47.777" v="1267" actId="20577"/>
        <pc:sldMkLst>
          <pc:docMk/>
          <pc:sldMk cId="1813951304" sldId="394"/>
        </pc:sldMkLst>
        <pc:spChg chg="mod">
          <ac:chgData name="Erkan ŞİRİN" userId="7f10ce1d6aaf8c5d" providerId="LiveId" clId="{0878F335-9317-4DC0-B6CC-CF5CC248999B}" dt="2019-07-15T14:50:47.777" v="1267" actId="20577"/>
          <ac:spMkLst>
            <pc:docMk/>
            <pc:sldMk cId="1813951304" sldId="394"/>
            <ac:spMk id="16" creationId="{00000000-0000-0000-0000-000000000000}"/>
          </ac:spMkLst>
        </pc:spChg>
      </pc:sldChg>
      <pc:sldChg chg="addSp modSp add ord">
        <pc:chgData name="Erkan ŞİRİN" userId="7f10ce1d6aaf8c5d" providerId="LiveId" clId="{0878F335-9317-4DC0-B6CC-CF5CC248999B}" dt="2019-07-15T15:10:27.766" v="1409" actId="20577"/>
        <pc:sldMkLst>
          <pc:docMk/>
          <pc:sldMk cId="1029518962" sldId="396"/>
        </pc:sldMkLst>
        <pc:spChg chg="add mod">
          <ac:chgData name="Erkan ŞİRİN" userId="7f10ce1d6aaf8c5d" providerId="LiveId" clId="{0878F335-9317-4DC0-B6CC-CF5CC248999B}" dt="2019-07-15T15:10:27.766" v="1409" actId="20577"/>
          <ac:spMkLst>
            <pc:docMk/>
            <pc:sldMk cId="1029518962" sldId="396"/>
            <ac:spMk id="2" creationId="{00D70EBB-BBA9-4985-91DF-4AFB234BAC58}"/>
          </ac:spMkLst>
        </pc:spChg>
      </pc:sldChg>
      <pc:sldChg chg="addSp delSp modSp add delAnim modAnim">
        <pc:chgData name="Erkan ŞİRİN" userId="7f10ce1d6aaf8c5d" providerId="LiveId" clId="{0878F335-9317-4DC0-B6CC-CF5CC248999B}" dt="2019-07-15T15:38:13.168" v="1679" actId="20577"/>
        <pc:sldMkLst>
          <pc:docMk/>
          <pc:sldMk cId="2632453013" sldId="397"/>
        </pc:sldMkLst>
        <pc:spChg chg="mod">
          <ac:chgData name="Erkan ŞİRİN" userId="7f10ce1d6aaf8c5d" providerId="LiveId" clId="{0878F335-9317-4DC0-B6CC-CF5CC248999B}" dt="2019-07-15T15:37:51.330" v="1649" actId="20577"/>
          <ac:spMkLst>
            <pc:docMk/>
            <pc:sldMk cId="2632453013" sldId="397"/>
            <ac:spMk id="5" creationId="{71B71FCB-205B-4F75-A634-234B8FAFFAEC}"/>
          </ac:spMkLst>
        </pc:spChg>
        <pc:spChg chg="del">
          <ac:chgData name="Erkan ŞİRİN" userId="7f10ce1d6aaf8c5d" providerId="LiveId" clId="{0878F335-9317-4DC0-B6CC-CF5CC248999B}" dt="2019-07-15T15:35:19.439" v="1565" actId="478"/>
          <ac:spMkLst>
            <pc:docMk/>
            <pc:sldMk cId="2632453013" sldId="397"/>
            <ac:spMk id="6" creationId="{967D0B6A-E1FA-4EB5-BB03-9C6030ECEDF7}"/>
          </ac:spMkLst>
        </pc:spChg>
        <pc:spChg chg="mod">
          <ac:chgData name="Erkan ŞİRİN" userId="7f10ce1d6aaf8c5d" providerId="LiveId" clId="{0878F335-9317-4DC0-B6CC-CF5CC248999B}" dt="2019-07-15T15:38:13.168" v="1679" actId="20577"/>
          <ac:spMkLst>
            <pc:docMk/>
            <pc:sldMk cId="2632453013" sldId="397"/>
            <ac:spMk id="7" creationId="{783DA87A-9A58-4A6A-BD5C-EDE0B85CF04C}"/>
          </ac:spMkLst>
        </pc:spChg>
        <pc:spChg chg="add mod">
          <ac:chgData name="Erkan ŞİRİN" userId="7f10ce1d6aaf8c5d" providerId="LiveId" clId="{0878F335-9317-4DC0-B6CC-CF5CC248999B}" dt="2019-07-15T15:37:07.643" v="1577" actId="1076"/>
          <ac:spMkLst>
            <pc:docMk/>
            <pc:sldMk cId="2632453013" sldId="397"/>
            <ac:spMk id="8" creationId="{5791BF2D-B1A3-4BCA-B0B2-C50AF606D876}"/>
          </ac:spMkLst>
        </pc:spChg>
        <pc:spChg chg="mod">
          <ac:chgData name="Erkan ŞİRİN" userId="7f10ce1d6aaf8c5d" providerId="LiveId" clId="{0878F335-9317-4DC0-B6CC-CF5CC248999B}" dt="2019-07-15T15:34:52.186" v="1564" actId="20577"/>
          <ac:spMkLst>
            <pc:docMk/>
            <pc:sldMk cId="2632453013" sldId="397"/>
            <ac:spMk id="16" creationId="{00000000-0000-0000-0000-000000000000}"/>
          </ac:spMkLst>
        </pc:spChg>
      </pc:sldChg>
      <pc:sldChg chg="addSp delSp modSp add delAnim">
        <pc:chgData name="Erkan ŞİRİN" userId="7f10ce1d6aaf8c5d" providerId="LiveId" clId="{0878F335-9317-4DC0-B6CC-CF5CC248999B}" dt="2019-07-15T15:46:06.835" v="1863" actId="478"/>
        <pc:sldMkLst>
          <pc:docMk/>
          <pc:sldMk cId="3783639775" sldId="398"/>
        </pc:sldMkLst>
        <pc:spChg chg="del mod">
          <ac:chgData name="Erkan ŞİRİN" userId="7f10ce1d6aaf8c5d" providerId="LiveId" clId="{0878F335-9317-4DC0-B6CC-CF5CC248999B}" dt="2019-07-15T15:46:06.835" v="1863" actId="478"/>
          <ac:spMkLst>
            <pc:docMk/>
            <pc:sldMk cId="3783639775" sldId="398"/>
            <ac:spMk id="5" creationId="{71B71FCB-205B-4F75-A634-234B8FAFFAEC}"/>
          </ac:spMkLst>
        </pc:spChg>
        <pc:spChg chg="mod">
          <ac:chgData name="Erkan ŞİRİN" userId="7f10ce1d6aaf8c5d" providerId="LiveId" clId="{0878F335-9317-4DC0-B6CC-CF5CC248999B}" dt="2019-07-15T15:46:03.256" v="1862" actId="20577"/>
          <ac:spMkLst>
            <pc:docMk/>
            <pc:sldMk cId="3783639775" sldId="398"/>
            <ac:spMk id="7" creationId="{783DA87A-9A58-4A6A-BD5C-EDE0B85CF04C}"/>
          </ac:spMkLst>
        </pc:spChg>
        <pc:spChg chg="del mod">
          <ac:chgData name="Erkan ŞİRİN" userId="7f10ce1d6aaf8c5d" providerId="LiveId" clId="{0878F335-9317-4DC0-B6CC-CF5CC248999B}" dt="2019-07-15T15:43:53.623" v="1734" actId="478"/>
          <ac:spMkLst>
            <pc:docMk/>
            <pc:sldMk cId="3783639775" sldId="398"/>
            <ac:spMk id="8" creationId="{5791BF2D-B1A3-4BCA-B0B2-C50AF606D876}"/>
          </ac:spMkLst>
        </pc:spChg>
        <pc:spChg chg="mod">
          <ac:chgData name="Erkan ŞİRİN" userId="7f10ce1d6aaf8c5d" providerId="LiveId" clId="{0878F335-9317-4DC0-B6CC-CF5CC248999B}" dt="2019-07-15T15:38:56.793" v="1693" actId="20577"/>
          <ac:spMkLst>
            <pc:docMk/>
            <pc:sldMk cId="3783639775" sldId="398"/>
            <ac:spMk id="16" creationId="{00000000-0000-0000-0000-000000000000}"/>
          </ac:spMkLst>
        </pc:spChg>
        <pc:picChg chg="add mod ord modCrop">
          <ac:chgData name="Erkan ŞİRİN" userId="7f10ce1d6aaf8c5d" providerId="LiveId" clId="{0878F335-9317-4DC0-B6CC-CF5CC248999B}" dt="2019-07-15T15:44:26.947" v="1740" actId="732"/>
          <ac:picMkLst>
            <pc:docMk/>
            <pc:sldMk cId="3783639775" sldId="398"/>
            <ac:picMk id="2" creationId="{1C4DFA43-EA63-4A9B-B211-1381DEC7617F}"/>
          </ac:picMkLst>
        </pc:picChg>
      </pc:sldChg>
      <pc:sldChg chg="addSp delSp modSp add">
        <pc:chgData name="Erkan ŞİRİN" userId="7f10ce1d6aaf8c5d" providerId="LiveId" clId="{0878F335-9317-4DC0-B6CC-CF5CC248999B}" dt="2019-07-15T16:12:36.607" v="1873"/>
        <pc:sldMkLst>
          <pc:docMk/>
          <pc:sldMk cId="1267720671" sldId="399"/>
        </pc:sldMkLst>
        <pc:spChg chg="del">
          <ac:chgData name="Erkan ŞİRİN" userId="7f10ce1d6aaf8c5d" providerId="LiveId" clId="{0878F335-9317-4DC0-B6CC-CF5CC248999B}" dt="2019-07-15T16:11:20.342" v="1871" actId="478"/>
          <ac:spMkLst>
            <pc:docMk/>
            <pc:sldMk cId="1267720671" sldId="399"/>
            <ac:spMk id="9" creationId="{DC3E76C2-7DBC-4728-B6F5-A489C04C5550}"/>
          </ac:spMkLst>
        </pc:spChg>
        <pc:spChg chg="mod">
          <ac:chgData name="Erkan ŞİRİN" userId="7f10ce1d6aaf8c5d" providerId="LiveId" clId="{0878F335-9317-4DC0-B6CC-CF5CC248999B}" dt="2019-07-15T16:11:13.979" v="1869" actId="20577"/>
          <ac:spMkLst>
            <pc:docMk/>
            <pc:sldMk cId="1267720671" sldId="399"/>
            <ac:spMk id="16" creationId="{00000000-0000-0000-0000-000000000000}"/>
          </ac:spMkLst>
        </pc:spChg>
        <pc:picChg chg="del">
          <ac:chgData name="Erkan ŞİRİN" userId="7f10ce1d6aaf8c5d" providerId="LiveId" clId="{0878F335-9317-4DC0-B6CC-CF5CC248999B}" dt="2019-07-15T16:11:17.117" v="1870" actId="478"/>
          <ac:picMkLst>
            <pc:docMk/>
            <pc:sldMk cId="1267720671" sldId="399"/>
            <ac:picMk id="2" creationId="{D4FD10F9-D3BD-4E83-9FAF-A7FF6E546CFF}"/>
          </ac:picMkLst>
        </pc:picChg>
        <pc:picChg chg="add mod">
          <ac:chgData name="Erkan ŞİRİN" userId="7f10ce1d6aaf8c5d" providerId="LiveId" clId="{0878F335-9317-4DC0-B6CC-CF5CC248999B}" dt="2019-07-15T16:12:36.607" v="1873"/>
          <ac:picMkLst>
            <pc:docMk/>
            <pc:sldMk cId="1267720671" sldId="399"/>
            <ac:picMk id="4098" creationId="{7C624E1D-5FBA-49CA-B8DB-43D25AE561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hard-drive-cost-per-gigabyte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-Beginner's-Guide-To-Understanding-Convolutional-Neural-Networks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s://www.amazon.com/Fundamentals-Deep-Learning-Next-Generation-Intelligence-ebook/dp/B0728KKXWB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0.jpeg"/><Relationship Id="rId4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s://www.amazon.com/Deep-Learning-Practitioners-Josh-Patterson/dp/149191425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2.jpeg"/><Relationship Id="rId4" Type="http://schemas.openxmlformats.org/officeDocument/2006/relationships/hyperlink" Target="https://www.amazon.com/Deep-Learning-NONE-Ian-Goodfellow-ebook/dp/B01MRVFGX4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s://www.amazon.com/Deep-Learning-Python-Francois-Chollet/dp/1617294438/ref=sr_1_3?crid=38B2MN2AS1QNI&amp;keywords=deep+learning&amp;qid=1563197818&amp;s=books&amp;sprefix=deep,digital-text,244&amp;sr=1-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4.jpeg"/><Relationship Id="rId4" Type="http://schemas.openxmlformats.org/officeDocument/2006/relationships/hyperlink" Target="https://www.amazon.com/Deep-Learning-Life-Sciences-Microscopy/dp/1492039837/ref=sr_1_9?crid=38B2MN2AS1QNI&amp;keywords=deep+learning&amp;qid=1563197891&amp;s=books&amp;sprefix=deep,digital-text,244&amp;sr=1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udemy.com/derin-ogrenmeye-giri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udemy.com/deep-learning-ve-python-adan-zye-derin-ogrenme-5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udemy.com/deeplearnin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superdatascience.com/pages/deep-learning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udemy.com/complete-guide-to-tensorflow-for-deep-learning-with-pyth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 learning ile ilgili gÃ¶rsel sonucu">
            <a:extLst>
              <a:ext uri="{FF2B5EF4-FFF2-40B4-BE49-F238E27FC236}">
                <a16:creationId xmlns:a16="http://schemas.microsoft.com/office/drawing/2014/main" id="{0F8B4A06-5A33-459B-BCA3-3C49BAA77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0" b="7911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713963"/>
            <a:ext cx="5946728" cy="1430074"/>
          </a:xfr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DEEP LEARNING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(DERİN ÖĞRENME)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3400703-1E6D-45FA-A994-402360371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8E9C003-2076-4F30-958D-A3D2AE6A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77" y="943491"/>
            <a:ext cx="8588274" cy="277296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FA02DFC-9AE5-40E9-8353-B68BF4BD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82" y="3716458"/>
            <a:ext cx="8732263" cy="2446952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55BBF86-45C0-43D4-B664-95EDCC4B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039" y="333603"/>
            <a:ext cx="8867554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NELER YAPILABİLİR?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C929248-32E7-48AD-93E2-844A100C1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6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F244C243-C5F4-430F-9136-0100366C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28" y="350221"/>
            <a:ext cx="8900368" cy="212376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F578ABD-A3A2-4761-8467-160DE647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2473988"/>
            <a:ext cx="8915823" cy="357612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CA612F0-3C3C-438C-A598-4A74FA75B2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5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54" y="588999"/>
            <a:ext cx="5340068" cy="2286217"/>
          </a:xfrm>
          <a:prstGeom prst="rect">
            <a:avLst/>
          </a:prstGeom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241264" y="0"/>
            <a:ext cx="9493448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YAPAY SİNİR AĞLARI (NEURAL NETWORKS)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" b="919"/>
          <a:stretch/>
        </p:blipFill>
        <p:spPr>
          <a:xfrm>
            <a:off x="2423592" y="2875215"/>
            <a:ext cx="6888392" cy="3816424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>
            <a:off x="1524000" y="2875215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ikdörtgen 4">
            <a:extLst>
              <a:ext uri="{FF2B5EF4-FFF2-40B4-BE49-F238E27FC236}">
                <a16:creationId xmlns:a16="http://schemas.microsoft.com/office/drawing/2014/main" id="{70F6B240-8715-4695-825B-71997A7DFFF4}"/>
              </a:ext>
            </a:extLst>
          </p:cNvPr>
          <p:cNvSpPr/>
          <p:nvPr/>
        </p:nvSpPr>
        <p:spPr>
          <a:xfrm>
            <a:off x="8055009" y="579580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6406B67-B3AC-42EF-BC9C-7596FCEBF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135561" y="548557"/>
            <a:ext cx="7848872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DEEP LEARNING (DERİN ÖĞRENME)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2132856"/>
            <a:ext cx="8057111" cy="302433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19826E7B-9350-4CFC-A1AF-36160C154D6A}"/>
              </a:ext>
            </a:extLst>
          </p:cNvPr>
          <p:cNvSpPr/>
          <p:nvPr/>
        </p:nvSpPr>
        <p:spPr>
          <a:xfrm>
            <a:off x="4998993" y="558988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 </a:t>
            </a:r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Layer</a:t>
            </a:r>
            <a:r>
              <a:rPr lang="tr-TR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014B820-6E09-4108-BAEF-2410D4E28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3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Seti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/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B3F273C4-BE11-4C4C-9180-3FD06D750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8158C17-666E-48A4-A4DF-BB1DC36D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798" y="5934221"/>
            <a:ext cx="6696743" cy="726995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Sinir Hücresi 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Neuron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EE551F74-AF17-4848-AEAF-310DCD19F5E3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DFA789-73D4-4FBF-9BC4-D251D75C1E8C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2200B127-FDCD-496D-9F6F-27E0743164C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085D1AE2-41F5-4A99-B6EA-074876ED9FEE}"/>
              </a:ext>
            </a:extLst>
          </p:cNvPr>
          <p:cNvGrpSpPr/>
          <p:nvPr/>
        </p:nvGrpSpPr>
        <p:grpSpPr>
          <a:xfrm>
            <a:off x="1676520" y="3114794"/>
            <a:ext cx="1260000" cy="1260000"/>
            <a:chOff x="1723207" y="3441003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74C6C8-F5DE-46B0-950A-CF39EC7B8B7E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8F774383-70CA-4EDB-8C0B-DCEC5B74A7DC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47D439C9-0172-4731-802D-DF5C417678B8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AFCEA-E6F1-4B29-A03A-9D845D49E87D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AE90C17-C635-4729-9448-652CF07667DA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306DC2A0-A91E-4704-A96C-5BFF0FC84B78}"/>
              </a:ext>
            </a:extLst>
          </p:cNvPr>
          <p:cNvGrpSpPr/>
          <p:nvPr/>
        </p:nvGrpSpPr>
        <p:grpSpPr>
          <a:xfrm>
            <a:off x="9310178" y="3027148"/>
            <a:ext cx="1260000" cy="1260000"/>
            <a:chOff x="1723207" y="3441003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2BC9657-A342-4BB0-BC85-0E438DCE1AA6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2ACAAB82-94B4-43BA-8540-7CB196DBAB2A}"/>
                </a:ext>
              </a:extLst>
            </p:cNvPr>
            <p:cNvSpPr/>
            <p:nvPr/>
          </p:nvSpPr>
          <p:spPr>
            <a:xfrm>
              <a:off x="2184053" y="3810451"/>
              <a:ext cx="312907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y</a:t>
              </a:r>
              <a:endParaRPr lang="en-US" sz="2200" dirty="0"/>
            </a:p>
          </p:txBody>
        </p:sp>
      </p:grpSp>
      <p:grpSp>
        <p:nvGrpSpPr>
          <p:cNvPr id="63" name="Grup 62">
            <a:extLst>
              <a:ext uri="{FF2B5EF4-FFF2-40B4-BE49-F238E27FC236}">
                <a16:creationId xmlns:a16="http://schemas.microsoft.com/office/drawing/2014/main" id="{7FCF30B6-C12B-467F-914D-9ED2590918B1}"/>
              </a:ext>
            </a:extLst>
          </p:cNvPr>
          <p:cNvGrpSpPr/>
          <p:nvPr/>
        </p:nvGrpSpPr>
        <p:grpSpPr>
          <a:xfrm>
            <a:off x="5029200" y="2745135"/>
            <a:ext cx="1895478" cy="1824027"/>
            <a:chOff x="5029200" y="2745135"/>
            <a:chExt cx="1895478" cy="182402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C8A31B-EBED-4EB6-92DA-C2061AF50681}"/>
                </a:ext>
              </a:extLst>
            </p:cNvPr>
            <p:cNvSpPr/>
            <p:nvPr/>
          </p:nvSpPr>
          <p:spPr>
            <a:xfrm>
              <a:off x="5029200" y="2745135"/>
              <a:ext cx="1895478" cy="1824027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EEBBA027-D6DA-4207-BE0D-860CA332684C}"/>
                </a:ext>
              </a:extLst>
            </p:cNvPr>
            <p:cNvSpPr/>
            <p:nvPr/>
          </p:nvSpPr>
          <p:spPr>
            <a:xfrm>
              <a:off x="5375941" y="3434215"/>
              <a:ext cx="120199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600" dirty="0" err="1"/>
                <a:t>Neuron</a:t>
              </a:r>
              <a:endParaRPr lang="en-US" sz="2600" dirty="0"/>
            </a:p>
          </p:txBody>
        </p:sp>
      </p:grpSp>
      <p:sp>
        <p:nvSpPr>
          <p:cNvPr id="24" name="Dikdörtgen 23">
            <a:extLst>
              <a:ext uri="{FF2B5EF4-FFF2-40B4-BE49-F238E27FC236}">
                <a16:creationId xmlns:a16="http://schemas.microsoft.com/office/drawing/2014/main" id="{AF6E0864-CC8B-42E4-A3A6-5DAD422B9D2B}"/>
              </a:ext>
            </a:extLst>
          </p:cNvPr>
          <p:cNvSpPr/>
          <p:nvPr/>
        </p:nvSpPr>
        <p:spPr>
          <a:xfrm>
            <a:off x="10637071" y="3682235"/>
            <a:ext cx="8563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 err="1"/>
              <a:t>Output</a:t>
            </a:r>
            <a:endParaRPr lang="en-US" dirty="0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6AABD94F-1102-435F-A618-10B52E49D6BB}"/>
              </a:ext>
            </a:extLst>
          </p:cNvPr>
          <p:cNvCxnSpPr>
            <a:cxnSpLocks/>
          </p:cNvCxnSpPr>
          <p:nvPr/>
        </p:nvCxnSpPr>
        <p:spPr>
          <a:xfrm>
            <a:off x="2306519" y="4496901"/>
            <a:ext cx="0" cy="48149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CCBA304D-3094-4924-937C-45CCE3259D07}"/>
              </a:ext>
            </a:extLst>
          </p:cNvPr>
          <p:cNvSpPr/>
          <p:nvPr/>
        </p:nvSpPr>
        <p:spPr>
          <a:xfrm>
            <a:off x="6408789" y="6230794"/>
            <a:ext cx="3771900" cy="413998"/>
          </a:xfrm>
          <a:prstGeom prst="rect">
            <a:avLst/>
          </a:prstGeom>
          <a:noFill/>
          <a:ln w="57150">
            <a:solidFill>
              <a:srgbClr val="FF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520295A-388B-4F35-9D0F-F849A6EB2274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2936520" y="3744794"/>
            <a:ext cx="5580613" cy="255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E145F433-2613-45BF-BA35-F61CBBBAE63A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983207" y="5842072"/>
            <a:ext cx="4294579" cy="56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681B6D13-0CBB-4786-860E-05E6DFB6648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2983207" y="2118558"/>
            <a:ext cx="6571532" cy="420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9AFA059-807C-4901-8835-8E5E16859FED}"/>
              </a:ext>
            </a:extLst>
          </p:cNvPr>
          <p:cNvSpPr/>
          <p:nvPr/>
        </p:nvSpPr>
        <p:spPr>
          <a:xfrm>
            <a:off x="10309228" y="6225788"/>
            <a:ext cx="851715" cy="413998"/>
          </a:xfrm>
          <a:prstGeom prst="rect">
            <a:avLst/>
          </a:prstGeom>
          <a:noFill/>
          <a:ln w="57150">
            <a:solidFill>
              <a:srgbClr val="FF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939147E0-9974-4EBE-A6D7-FB2D57201132}"/>
              </a:ext>
            </a:extLst>
          </p:cNvPr>
          <p:cNvCxnSpPr>
            <a:cxnSpLocks/>
            <a:stCxn id="41" idx="0"/>
            <a:endCxn id="20" idx="4"/>
          </p:cNvCxnSpPr>
          <p:nvPr/>
        </p:nvCxnSpPr>
        <p:spPr>
          <a:xfrm flipH="1" flipV="1">
            <a:off x="9940178" y="4287148"/>
            <a:ext cx="794908" cy="193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C5C3437D-A52C-4486-8BB5-24D9C2A6119D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2983207" y="2118558"/>
            <a:ext cx="2045993" cy="1538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EA8C9504-F78E-4353-946E-55D20C678CB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2983207" y="3657149"/>
            <a:ext cx="2045993" cy="218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993A1421-79CF-44F1-88E5-BC39AC93FB61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2936520" y="3657149"/>
            <a:ext cx="2092680" cy="8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71BF7C07-B7CD-4E4F-9D1A-ABA3CE174CC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6924678" y="3657148"/>
            <a:ext cx="23855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Dikdörtgen 63">
            <a:extLst>
              <a:ext uri="{FF2B5EF4-FFF2-40B4-BE49-F238E27FC236}">
                <a16:creationId xmlns:a16="http://schemas.microsoft.com/office/drawing/2014/main" id="{D3805573-F0BA-4F65-AB7E-67172350C922}"/>
              </a:ext>
            </a:extLst>
          </p:cNvPr>
          <p:cNvSpPr/>
          <p:nvPr/>
        </p:nvSpPr>
        <p:spPr>
          <a:xfrm>
            <a:off x="3717101" y="2279383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55E1BD06-50E6-4EA9-BB26-310B5A3163BC}"/>
              </a:ext>
            </a:extLst>
          </p:cNvPr>
          <p:cNvSpPr/>
          <p:nvPr/>
        </p:nvSpPr>
        <p:spPr>
          <a:xfrm>
            <a:off x="3576987" y="3662299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AE8D47D7-58CB-446A-984A-FE36CA733911}"/>
              </a:ext>
            </a:extLst>
          </p:cNvPr>
          <p:cNvSpPr/>
          <p:nvPr/>
        </p:nvSpPr>
        <p:spPr>
          <a:xfrm>
            <a:off x="3555651" y="5030908"/>
            <a:ext cx="6540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 err="1"/>
              <a:t>Wm</a:t>
            </a:r>
            <a:endParaRPr lang="en-US" sz="2200" dirty="0"/>
          </a:p>
        </p:txBody>
      </p:sp>
      <p:pic>
        <p:nvPicPr>
          <p:cNvPr id="34" name="Resim 33">
            <a:extLst>
              <a:ext uri="{FF2B5EF4-FFF2-40B4-BE49-F238E27FC236}">
                <a16:creationId xmlns:a16="http://schemas.microsoft.com/office/drawing/2014/main" id="{00D3F63A-7BFB-4C6D-8F67-5C6847C6D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41" grpId="0" animBg="1"/>
      <p:bldP spid="64" grpId="0"/>
      <p:bldP spid="65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219904" y="380649"/>
            <a:ext cx="7980793" cy="964501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Sinir Hücresi İçinde Neler Oluyor?</a:t>
            </a:r>
            <a:b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Perceptron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439BE-D130-4EF5-A7D3-DB502B3341F5}"/>
              </a:ext>
            </a:extLst>
          </p:cNvPr>
          <p:cNvSpPr>
            <a:spLocks noChangeAspect="1"/>
          </p:cNvSpPr>
          <p:nvPr/>
        </p:nvSpPr>
        <p:spPr>
          <a:xfrm>
            <a:off x="4565650" y="1899000"/>
            <a:ext cx="3060700" cy="30600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1940A95-C1C8-410F-BC67-559D07D49BD4}"/>
              </a:ext>
            </a:extLst>
          </p:cNvPr>
          <p:cNvSpPr/>
          <p:nvPr/>
        </p:nvSpPr>
        <p:spPr>
          <a:xfrm>
            <a:off x="5199195" y="3103935"/>
            <a:ext cx="1940908" cy="787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600" dirty="0" err="1"/>
              <a:t>Neuron</a:t>
            </a:r>
            <a:endParaRPr lang="en-US" sz="2600" dirty="0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EE6E5A78-036E-4621-8A1B-39DD2E9EA89A}"/>
              </a:ext>
            </a:extLst>
          </p:cNvPr>
          <p:cNvGrpSpPr/>
          <p:nvPr/>
        </p:nvGrpSpPr>
        <p:grpSpPr>
          <a:xfrm>
            <a:off x="1120637" y="1009482"/>
            <a:ext cx="1260000" cy="1260000"/>
            <a:chOff x="1723207" y="1488558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C72970-D68D-4466-8B29-DBE3F05DE656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C1970020-1D0B-447D-88D1-8B5BA39DB3A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503E6CB0-448F-4A59-B267-B4549A12C8D0}"/>
              </a:ext>
            </a:extLst>
          </p:cNvPr>
          <p:cNvGrpSpPr/>
          <p:nvPr/>
        </p:nvGrpSpPr>
        <p:grpSpPr>
          <a:xfrm>
            <a:off x="1120638" y="2837075"/>
            <a:ext cx="1260000" cy="1260000"/>
            <a:chOff x="1723207" y="3441003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5FA04C-12F3-4780-9574-C4109A5575A2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96663337-6464-48F4-8063-0C26174E10F3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C81AAADA-E0AC-4D7F-B743-27A3D914E77B}"/>
              </a:ext>
            </a:extLst>
          </p:cNvPr>
          <p:cNvGrpSpPr/>
          <p:nvPr/>
        </p:nvGrpSpPr>
        <p:grpSpPr>
          <a:xfrm>
            <a:off x="1120638" y="4765150"/>
            <a:ext cx="1260000" cy="1260000"/>
            <a:chOff x="1723207" y="5212072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9B0246-16A9-45DD-AD84-A8F2EC677A06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5A058F74-D713-4741-B45D-1789860972B5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2A2ED074-6A7B-44D3-804E-D3E882FEF8D6}"/>
              </a:ext>
            </a:extLst>
          </p:cNvPr>
          <p:cNvGrpSpPr/>
          <p:nvPr/>
        </p:nvGrpSpPr>
        <p:grpSpPr>
          <a:xfrm>
            <a:off x="9399078" y="2810916"/>
            <a:ext cx="1260000" cy="1260000"/>
            <a:chOff x="1723207" y="3441003"/>
            <a:chExt cx="1260000" cy="126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5B0EEF-269B-4156-80A1-8B047B1F358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1C0E83B0-DDED-473E-9673-5A6C2B0550EE}"/>
                </a:ext>
              </a:extLst>
            </p:cNvPr>
            <p:cNvSpPr/>
            <p:nvPr/>
          </p:nvSpPr>
          <p:spPr>
            <a:xfrm>
              <a:off x="2184053" y="3810451"/>
              <a:ext cx="312907" cy="43088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y</a:t>
              </a:r>
              <a:endParaRPr lang="en-US" sz="2200" dirty="0"/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EEBB2B3-2399-4C0E-B06B-CFE1969CB72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380637" y="1639482"/>
            <a:ext cx="2185013" cy="1789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B9B2F88F-CC0F-478B-8872-22D35DF0AC7E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2380638" y="3429000"/>
            <a:ext cx="2185012" cy="1966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92C9CA7-DCD3-44E4-AB22-6FC48A2129DC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380638" y="3429000"/>
            <a:ext cx="2185012" cy="38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B70753C-DBA9-4848-BECB-CE95D1F2E37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7626350" y="3429000"/>
            <a:ext cx="1772728" cy="1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33C17848-775F-4A1A-84EA-DB37ED506E67}"/>
                  </a:ext>
                </a:extLst>
              </p:cNvPr>
              <p:cNvSpPr txBox="1"/>
              <p:nvPr/>
            </p:nvSpPr>
            <p:spPr>
              <a:xfrm>
                <a:off x="5481873" y="2975494"/>
                <a:ext cx="1327555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33C17848-775F-4A1A-84EA-DB37ED50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73" y="2975494"/>
                <a:ext cx="132755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Metin kutusu 33">
                <a:extLst>
                  <a:ext uri="{FF2B5EF4-FFF2-40B4-BE49-F238E27FC236}">
                    <a16:creationId xmlns:a16="http://schemas.microsoft.com/office/drawing/2014/main" id="{26868390-3377-47D4-8C96-2F21A66C0C51}"/>
                  </a:ext>
                </a:extLst>
              </p:cNvPr>
              <p:cNvSpPr txBox="1"/>
              <p:nvPr/>
            </p:nvSpPr>
            <p:spPr>
              <a:xfrm>
                <a:off x="5285562" y="3017690"/>
                <a:ext cx="170788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mtClean="0"/>
                        <m:t>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4" name="Metin kutusu 33">
                <a:extLst>
                  <a:ext uri="{FF2B5EF4-FFF2-40B4-BE49-F238E27FC236}">
                    <a16:creationId xmlns:a16="http://schemas.microsoft.com/office/drawing/2014/main" id="{26868390-3377-47D4-8C96-2F21A66C0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62" y="3017690"/>
                <a:ext cx="1707881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2E9720CD-C364-4718-B70C-F8F4365884AB}"/>
              </a:ext>
            </a:extLst>
          </p:cNvPr>
          <p:cNvSpPr/>
          <p:nvPr/>
        </p:nvSpPr>
        <p:spPr>
          <a:xfrm>
            <a:off x="3310121" y="2103354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973864DF-EB97-479F-80CB-B1D0871DBF5E}"/>
              </a:ext>
            </a:extLst>
          </p:cNvPr>
          <p:cNvSpPr/>
          <p:nvPr/>
        </p:nvSpPr>
        <p:spPr>
          <a:xfrm>
            <a:off x="3247240" y="3053957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32D94852-970F-44E4-8117-CA6C4623ACE2}"/>
              </a:ext>
            </a:extLst>
          </p:cNvPr>
          <p:cNvSpPr/>
          <p:nvPr/>
        </p:nvSpPr>
        <p:spPr>
          <a:xfrm>
            <a:off x="3387817" y="4208652"/>
            <a:ext cx="6540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 err="1"/>
              <a:t>Wm</a:t>
            </a:r>
            <a:endParaRPr lang="en-US" sz="2200" dirty="0"/>
          </a:p>
        </p:txBody>
      </p: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D87301DD-1AA3-4B26-846D-6576B329AAC4}"/>
              </a:ext>
            </a:extLst>
          </p:cNvPr>
          <p:cNvCxnSpPr>
            <a:cxnSpLocks/>
          </p:cNvCxnSpPr>
          <p:nvPr/>
        </p:nvCxnSpPr>
        <p:spPr>
          <a:xfrm>
            <a:off x="1728021" y="4183347"/>
            <a:ext cx="0" cy="481499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2D3436E-6BC0-4471-A647-9EC535B56E70}"/>
              </a:ext>
            </a:extLst>
          </p:cNvPr>
          <p:cNvSpPr/>
          <p:nvPr/>
        </p:nvSpPr>
        <p:spPr>
          <a:xfrm>
            <a:off x="5929929" y="5948491"/>
            <a:ext cx="3321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b</a:t>
            </a:r>
            <a:endParaRPr lang="en-US" sz="2200" dirty="0"/>
          </a:p>
        </p:txBody>
      </p: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376D16A6-2BDC-4FDE-B75D-0EB753B49FE6}"/>
              </a:ext>
            </a:extLst>
          </p:cNvPr>
          <p:cNvCxnSpPr>
            <a:cxnSpLocks/>
            <a:stCxn id="35" idx="0"/>
            <a:endCxn id="10" idx="4"/>
          </p:cNvCxnSpPr>
          <p:nvPr/>
        </p:nvCxnSpPr>
        <p:spPr>
          <a:xfrm flipV="1">
            <a:off x="6096000" y="4959000"/>
            <a:ext cx="0" cy="989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Resim 36">
            <a:extLst>
              <a:ext uri="{FF2B5EF4-FFF2-40B4-BE49-F238E27FC236}">
                <a16:creationId xmlns:a16="http://schemas.microsoft.com/office/drawing/2014/main" id="{E16194AE-EF79-44D5-B04D-B6EEDB9DD9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  <p:bldP spid="33" grpId="1"/>
      <p:bldP spid="34" grpId="0"/>
      <p:bldP spid="29" grpId="0"/>
      <p:bldP spid="30" grpId="0"/>
      <p:bldP spid="31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840887" y="1795392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Diploma </a:t>
              </a:r>
            </a:p>
            <a:p>
              <a:pPr algn="ctr"/>
              <a:r>
                <a:rPr lang="tr-TR" dirty="0"/>
                <a:t>Notu</a:t>
              </a:r>
              <a:endParaRPr lang="en-US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1723207" y="3350315"/>
            <a:ext cx="1260000" cy="1260000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898594" y="3747837"/>
              <a:ext cx="9092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Çalışma</a:t>
              </a:r>
            </a:p>
            <a:p>
              <a:pPr algn="ctr"/>
              <a:r>
                <a:rPr lang="tr-TR" dirty="0"/>
                <a:t>Saati</a:t>
              </a:r>
              <a:endParaRPr lang="en-US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905005" y="5518906"/>
              <a:ext cx="896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Okul</a:t>
              </a:r>
            </a:p>
            <a:p>
              <a:pPr algn="ctr"/>
              <a:r>
                <a:rPr lang="tr-TR" dirty="0"/>
                <a:t>Başarısı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9182986" y="3236901"/>
            <a:ext cx="1260000" cy="1260000"/>
            <a:chOff x="1723207" y="3441003"/>
            <a:chExt cx="1260000" cy="126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25044" y="3861251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1467293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894907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5635622" y="1535164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5635622" y="2783126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5635622" y="4031088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5635622" y="5279050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520818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650706" y="613530"/>
              <a:ext cx="140500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Katmanı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stCxn id="9" idx="6"/>
            <a:endCxn id="27" idx="2"/>
          </p:cNvCxnSpPr>
          <p:nvPr/>
        </p:nvCxnSpPr>
        <p:spPr>
          <a:xfrm flipV="1">
            <a:off x="2983207" y="1996328"/>
            <a:ext cx="2652415" cy="122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2983207" y="2118558"/>
            <a:ext cx="2652415" cy="112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2983207" y="2118558"/>
            <a:ext cx="2652415" cy="23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2983207" y="2118558"/>
            <a:ext cx="2652415" cy="362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2983207" y="1996328"/>
            <a:ext cx="2652415" cy="1983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2983207" y="3244290"/>
            <a:ext cx="2652415" cy="73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2983207" y="3980315"/>
            <a:ext cx="2652415" cy="51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2983207" y="3980315"/>
            <a:ext cx="2652415" cy="175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2983207" y="1996328"/>
            <a:ext cx="2652415" cy="384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2983207" y="3244290"/>
            <a:ext cx="2652415" cy="259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2983207" y="4492252"/>
            <a:ext cx="2652415" cy="1349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2983207" y="5740214"/>
            <a:ext cx="2652415" cy="1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3D227093-E754-436C-9DDD-3343E6180169}"/>
              </a:ext>
            </a:extLst>
          </p:cNvPr>
          <p:cNvCxnSpPr>
            <a:cxnSpLocks/>
            <a:stCxn id="27" idx="6"/>
            <a:endCxn id="18" idx="2"/>
          </p:cNvCxnSpPr>
          <p:nvPr/>
        </p:nvCxnSpPr>
        <p:spPr>
          <a:xfrm>
            <a:off x="6556378" y="1996328"/>
            <a:ext cx="2626608" cy="187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Düz Ok Bağlayıcısı 76">
            <a:extLst>
              <a:ext uri="{FF2B5EF4-FFF2-40B4-BE49-F238E27FC236}">
                <a16:creationId xmlns:a16="http://schemas.microsoft.com/office/drawing/2014/main" id="{DE258428-005F-4C44-9B58-7C5E1943479C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6556378" y="3866901"/>
            <a:ext cx="2626608" cy="62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856594B0-AF9F-4E80-9F10-9CF178C8B76B}"/>
              </a:ext>
            </a:extLst>
          </p:cNvPr>
          <p:cNvCxnSpPr>
            <a:cxnSpLocks/>
            <a:stCxn id="30" idx="6"/>
            <a:endCxn id="18" idx="2"/>
          </p:cNvCxnSpPr>
          <p:nvPr/>
        </p:nvCxnSpPr>
        <p:spPr>
          <a:xfrm>
            <a:off x="6556378" y="3244290"/>
            <a:ext cx="2626608" cy="622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FA78D02E-7134-4D17-B4BB-504F7F6087DE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 flipV="1">
            <a:off x="6556378" y="3866901"/>
            <a:ext cx="2626608" cy="187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Resim 42">
            <a:extLst>
              <a:ext uri="{FF2B5EF4-FFF2-40B4-BE49-F238E27FC236}">
                <a16:creationId xmlns:a16="http://schemas.microsoft.com/office/drawing/2014/main" id="{7DE17D4F-FEB2-4DB9-B641-133CAC33FB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926798" y="1476691"/>
            <a:ext cx="837089" cy="767053"/>
            <a:chOff x="1699993" y="1488558"/>
            <a:chExt cx="1306425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699993" y="1795392"/>
              <a:ext cx="1306425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Diploma </a:t>
              </a:r>
            </a:p>
            <a:p>
              <a:pPr algn="ctr"/>
              <a:r>
                <a:rPr lang="tr-TR" sz="1400" dirty="0"/>
                <a:t>Notu</a:t>
              </a:r>
              <a:endParaRPr lang="en-US" sz="1400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941672" y="3338448"/>
            <a:ext cx="807342" cy="767053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767541" y="3747837"/>
              <a:ext cx="1171329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Çalışma</a:t>
              </a:r>
            </a:p>
            <a:p>
              <a:pPr algn="ctr"/>
              <a:r>
                <a:rPr lang="tr-TR" sz="1400" dirty="0"/>
                <a:t>Saati</a:t>
              </a:r>
              <a:endParaRPr lang="en-US" sz="1400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941672" y="5200205"/>
            <a:ext cx="807342" cy="767053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773795" y="5518906"/>
              <a:ext cx="1158821" cy="8594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Okul</a:t>
              </a:r>
            </a:p>
            <a:p>
              <a:pPr algn="ctr"/>
              <a:r>
                <a:rPr lang="tr-TR" sz="1400" dirty="0"/>
                <a:t>Başarısı</a:t>
              </a:r>
              <a:endParaRPr lang="en-US" sz="1400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10442986" y="3156850"/>
            <a:ext cx="1260000" cy="1260000"/>
            <a:chOff x="1723207" y="3441003"/>
            <a:chExt cx="1260000" cy="126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25044" y="3861251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579472" y="424634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9945232" y="523873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3307092" y="166348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3307092" y="291144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3307092" y="415940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3307092" y="5407369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4509682" y="445058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555327" y="613530"/>
              <a:ext cx="1595758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Katmanlar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cxnSpLocks/>
            <a:stCxn id="9" idx="6"/>
            <a:endCxn id="27" idx="2"/>
          </p:cNvCxnSpPr>
          <p:nvPr/>
        </p:nvCxnSpPr>
        <p:spPr>
          <a:xfrm>
            <a:off x="1749014" y="1860218"/>
            <a:ext cx="1558078" cy="2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1749014" y="1860218"/>
            <a:ext cx="1558078" cy="1269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1749014" y="1860218"/>
            <a:ext cx="1558078" cy="251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1749014" y="1860218"/>
            <a:ext cx="1558078" cy="376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1749014" y="1882136"/>
            <a:ext cx="1558078" cy="1839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1749014" y="3130098"/>
            <a:ext cx="1558078" cy="591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1749014" y="3721975"/>
            <a:ext cx="1558078" cy="65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1749014" y="3721975"/>
            <a:ext cx="1558078" cy="1904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1749014" y="1882136"/>
            <a:ext cx="1558078" cy="3701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1749014" y="3130098"/>
            <a:ext cx="1558078" cy="2453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1749014" y="4378060"/>
            <a:ext cx="1558078" cy="1205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>
            <a:off x="1749014" y="5583732"/>
            <a:ext cx="1558078" cy="42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867EA8C-7901-4BA5-929E-DB4E306F4DB8}"/>
              </a:ext>
            </a:extLst>
          </p:cNvPr>
          <p:cNvSpPr/>
          <p:nvPr/>
        </p:nvSpPr>
        <p:spPr>
          <a:xfrm>
            <a:off x="5672512" y="166348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A7FDEEF-6998-4053-9F30-779142BF2A87}"/>
              </a:ext>
            </a:extLst>
          </p:cNvPr>
          <p:cNvSpPr/>
          <p:nvPr/>
        </p:nvSpPr>
        <p:spPr>
          <a:xfrm>
            <a:off x="5672512" y="291144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5204E-8F6C-4617-9156-789C6109589C}"/>
              </a:ext>
            </a:extLst>
          </p:cNvPr>
          <p:cNvSpPr/>
          <p:nvPr/>
        </p:nvSpPr>
        <p:spPr>
          <a:xfrm>
            <a:off x="5672512" y="415940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A7C1F2-6A5A-4DCD-AC61-5F5AF3C3653D}"/>
              </a:ext>
            </a:extLst>
          </p:cNvPr>
          <p:cNvSpPr/>
          <p:nvPr/>
        </p:nvSpPr>
        <p:spPr>
          <a:xfrm>
            <a:off x="5672512" y="5407369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999E91EE-A91B-4286-8DDD-8BD37F09150C}"/>
              </a:ext>
            </a:extLst>
          </p:cNvPr>
          <p:cNvCxnSpPr>
            <a:cxnSpLocks/>
            <a:stCxn id="27" idx="6"/>
            <a:endCxn id="75" idx="2"/>
          </p:cNvCxnSpPr>
          <p:nvPr/>
        </p:nvCxnSpPr>
        <p:spPr>
          <a:xfrm>
            <a:off x="3767470" y="1882136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3C6DDD68-075F-40F8-AEC2-67BBA5D1E2F5}"/>
              </a:ext>
            </a:extLst>
          </p:cNvPr>
          <p:cNvCxnSpPr>
            <a:cxnSpLocks/>
            <a:stCxn id="27" idx="6"/>
            <a:endCxn id="76" idx="2"/>
          </p:cNvCxnSpPr>
          <p:nvPr/>
        </p:nvCxnSpPr>
        <p:spPr>
          <a:xfrm>
            <a:off x="3767470" y="1882136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Düz Ok Bağlayıcısı 83">
            <a:extLst>
              <a:ext uri="{FF2B5EF4-FFF2-40B4-BE49-F238E27FC236}">
                <a16:creationId xmlns:a16="http://schemas.microsoft.com/office/drawing/2014/main" id="{4A229269-D438-4812-B92D-2C84D1CFC514}"/>
              </a:ext>
            </a:extLst>
          </p:cNvPr>
          <p:cNvCxnSpPr>
            <a:cxnSpLocks/>
            <a:stCxn id="27" idx="6"/>
            <a:endCxn id="80" idx="2"/>
          </p:cNvCxnSpPr>
          <p:nvPr/>
        </p:nvCxnSpPr>
        <p:spPr>
          <a:xfrm>
            <a:off x="3767470" y="1882136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Düz Ok Bağlayıcısı 84">
            <a:extLst>
              <a:ext uri="{FF2B5EF4-FFF2-40B4-BE49-F238E27FC236}">
                <a16:creationId xmlns:a16="http://schemas.microsoft.com/office/drawing/2014/main" id="{5500AC25-7F19-42C0-857A-4BEA8154B0D4}"/>
              </a:ext>
            </a:extLst>
          </p:cNvPr>
          <p:cNvCxnSpPr>
            <a:cxnSpLocks/>
            <a:stCxn id="27" idx="6"/>
            <a:endCxn id="81" idx="2"/>
          </p:cNvCxnSpPr>
          <p:nvPr/>
        </p:nvCxnSpPr>
        <p:spPr>
          <a:xfrm>
            <a:off x="3767470" y="1882136"/>
            <a:ext cx="1905042" cy="374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81432B78-ECD6-4F89-B0FC-D197809BF46F}"/>
              </a:ext>
            </a:extLst>
          </p:cNvPr>
          <p:cNvCxnSpPr>
            <a:cxnSpLocks/>
            <a:stCxn id="30" idx="6"/>
            <a:endCxn id="75" idx="2"/>
          </p:cNvCxnSpPr>
          <p:nvPr/>
        </p:nvCxnSpPr>
        <p:spPr>
          <a:xfrm flipV="1">
            <a:off x="3767470" y="1882136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830A0F15-4495-49D9-9683-941B272CA871}"/>
              </a:ext>
            </a:extLst>
          </p:cNvPr>
          <p:cNvCxnSpPr>
            <a:cxnSpLocks/>
            <a:stCxn id="30" idx="6"/>
            <a:endCxn id="76" idx="2"/>
          </p:cNvCxnSpPr>
          <p:nvPr/>
        </p:nvCxnSpPr>
        <p:spPr>
          <a:xfrm>
            <a:off x="3767470" y="3130098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Düz Ok Bağlayıcısı 87">
            <a:extLst>
              <a:ext uri="{FF2B5EF4-FFF2-40B4-BE49-F238E27FC236}">
                <a16:creationId xmlns:a16="http://schemas.microsoft.com/office/drawing/2014/main" id="{82F7F4FE-2324-4037-8B5D-2B7C6024697D}"/>
              </a:ext>
            </a:extLst>
          </p:cNvPr>
          <p:cNvCxnSpPr>
            <a:cxnSpLocks/>
            <a:stCxn id="30" idx="6"/>
            <a:endCxn id="80" idx="2"/>
          </p:cNvCxnSpPr>
          <p:nvPr/>
        </p:nvCxnSpPr>
        <p:spPr>
          <a:xfrm>
            <a:off x="3767470" y="3130098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AFD3ECE4-1BBD-4CD7-AC4D-62EEAC962DDB}"/>
              </a:ext>
            </a:extLst>
          </p:cNvPr>
          <p:cNvCxnSpPr>
            <a:cxnSpLocks/>
            <a:stCxn id="30" idx="6"/>
            <a:endCxn id="81" idx="2"/>
          </p:cNvCxnSpPr>
          <p:nvPr/>
        </p:nvCxnSpPr>
        <p:spPr>
          <a:xfrm>
            <a:off x="3767470" y="3130098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Düz Ok Bağlayıcısı 89">
            <a:extLst>
              <a:ext uri="{FF2B5EF4-FFF2-40B4-BE49-F238E27FC236}">
                <a16:creationId xmlns:a16="http://schemas.microsoft.com/office/drawing/2014/main" id="{4B5CCCE5-07BF-49A4-8F6D-296988155836}"/>
              </a:ext>
            </a:extLst>
          </p:cNvPr>
          <p:cNvCxnSpPr>
            <a:cxnSpLocks/>
            <a:stCxn id="33" idx="6"/>
            <a:endCxn id="75" idx="2"/>
          </p:cNvCxnSpPr>
          <p:nvPr/>
        </p:nvCxnSpPr>
        <p:spPr>
          <a:xfrm flipV="1">
            <a:off x="3767470" y="1882136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E10A339B-E2C3-410D-A844-6370E992B4E2}"/>
              </a:ext>
            </a:extLst>
          </p:cNvPr>
          <p:cNvCxnSpPr>
            <a:cxnSpLocks/>
            <a:stCxn id="33" idx="6"/>
            <a:endCxn id="76" idx="2"/>
          </p:cNvCxnSpPr>
          <p:nvPr/>
        </p:nvCxnSpPr>
        <p:spPr>
          <a:xfrm flipV="1">
            <a:off x="3767470" y="3130098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Düz Ok Bağlayıcısı 91">
            <a:extLst>
              <a:ext uri="{FF2B5EF4-FFF2-40B4-BE49-F238E27FC236}">
                <a16:creationId xmlns:a16="http://schemas.microsoft.com/office/drawing/2014/main" id="{717AF39B-C5C8-4613-A440-8100419A9EC9}"/>
              </a:ext>
            </a:extLst>
          </p:cNvPr>
          <p:cNvCxnSpPr>
            <a:cxnSpLocks/>
            <a:stCxn id="33" idx="6"/>
            <a:endCxn id="80" idx="2"/>
          </p:cNvCxnSpPr>
          <p:nvPr/>
        </p:nvCxnSpPr>
        <p:spPr>
          <a:xfrm>
            <a:off x="3767470" y="4378060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Düz Ok Bağlayıcısı 92">
            <a:extLst>
              <a:ext uri="{FF2B5EF4-FFF2-40B4-BE49-F238E27FC236}">
                <a16:creationId xmlns:a16="http://schemas.microsoft.com/office/drawing/2014/main" id="{E6CE9DC4-C002-4DC8-8990-F5F74C843AC2}"/>
              </a:ext>
            </a:extLst>
          </p:cNvPr>
          <p:cNvCxnSpPr>
            <a:cxnSpLocks/>
            <a:stCxn id="33" idx="6"/>
            <a:endCxn id="81" idx="2"/>
          </p:cNvCxnSpPr>
          <p:nvPr/>
        </p:nvCxnSpPr>
        <p:spPr>
          <a:xfrm>
            <a:off x="3767470" y="4378060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Düz Ok Bağlayıcısı 103">
            <a:extLst>
              <a:ext uri="{FF2B5EF4-FFF2-40B4-BE49-F238E27FC236}">
                <a16:creationId xmlns:a16="http://schemas.microsoft.com/office/drawing/2014/main" id="{0AF49008-8672-46ED-842A-F1D1B4D68AA1}"/>
              </a:ext>
            </a:extLst>
          </p:cNvPr>
          <p:cNvCxnSpPr>
            <a:cxnSpLocks/>
            <a:stCxn id="35" idx="6"/>
            <a:endCxn id="75" idx="2"/>
          </p:cNvCxnSpPr>
          <p:nvPr/>
        </p:nvCxnSpPr>
        <p:spPr>
          <a:xfrm flipV="1">
            <a:off x="3767470" y="1882136"/>
            <a:ext cx="1905042" cy="374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Düz Ok Bağlayıcısı 104">
            <a:extLst>
              <a:ext uri="{FF2B5EF4-FFF2-40B4-BE49-F238E27FC236}">
                <a16:creationId xmlns:a16="http://schemas.microsoft.com/office/drawing/2014/main" id="{DCEA1595-5DC9-4AAB-BC45-2751C8DC523F}"/>
              </a:ext>
            </a:extLst>
          </p:cNvPr>
          <p:cNvCxnSpPr>
            <a:cxnSpLocks/>
            <a:stCxn id="35" idx="6"/>
            <a:endCxn id="76" idx="2"/>
          </p:cNvCxnSpPr>
          <p:nvPr/>
        </p:nvCxnSpPr>
        <p:spPr>
          <a:xfrm flipV="1">
            <a:off x="3767470" y="3130098"/>
            <a:ext cx="1905042" cy="249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Düz Ok Bağlayıcısı 105">
            <a:extLst>
              <a:ext uri="{FF2B5EF4-FFF2-40B4-BE49-F238E27FC236}">
                <a16:creationId xmlns:a16="http://schemas.microsoft.com/office/drawing/2014/main" id="{729277ED-819B-4555-8786-5A1DBAB65153}"/>
              </a:ext>
            </a:extLst>
          </p:cNvPr>
          <p:cNvCxnSpPr>
            <a:cxnSpLocks/>
            <a:stCxn id="35" idx="6"/>
            <a:endCxn id="80" idx="2"/>
          </p:cNvCxnSpPr>
          <p:nvPr/>
        </p:nvCxnSpPr>
        <p:spPr>
          <a:xfrm flipV="1">
            <a:off x="3767470" y="4378060"/>
            <a:ext cx="1905042" cy="124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Düz Ok Bağlayıcısı 106">
            <a:extLst>
              <a:ext uri="{FF2B5EF4-FFF2-40B4-BE49-F238E27FC236}">
                <a16:creationId xmlns:a16="http://schemas.microsoft.com/office/drawing/2014/main" id="{491F2378-FBF0-4A68-81E0-2239B5648F5D}"/>
              </a:ext>
            </a:extLst>
          </p:cNvPr>
          <p:cNvCxnSpPr>
            <a:cxnSpLocks/>
            <a:stCxn id="35" idx="6"/>
            <a:endCxn id="81" idx="2"/>
          </p:cNvCxnSpPr>
          <p:nvPr/>
        </p:nvCxnSpPr>
        <p:spPr>
          <a:xfrm>
            <a:off x="3767470" y="5626022"/>
            <a:ext cx="190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864857E-A485-4EDD-B132-181E37707C3B}"/>
              </a:ext>
            </a:extLst>
          </p:cNvPr>
          <p:cNvSpPr/>
          <p:nvPr/>
        </p:nvSpPr>
        <p:spPr>
          <a:xfrm>
            <a:off x="8077566" y="1653181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597B648-B44C-46D6-9B10-ABCBCAA5CCFA}"/>
              </a:ext>
            </a:extLst>
          </p:cNvPr>
          <p:cNvSpPr/>
          <p:nvPr/>
        </p:nvSpPr>
        <p:spPr>
          <a:xfrm>
            <a:off x="8077566" y="2901143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E0216D4-A59E-4873-A7CF-5A2BBF5AB0E6}"/>
              </a:ext>
            </a:extLst>
          </p:cNvPr>
          <p:cNvSpPr/>
          <p:nvPr/>
        </p:nvSpPr>
        <p:spPr>
          <a:xfrm>
            <a:off x="8077566" y="4149105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B8CB76A-4F5D-43A8-8A45-DF02973A285F}"/>
              </a:ext>
            </a:extLst>
          </p:cNvPr>
          <p:cNvSpPr/>
          <p:nvPr/>
        </p:nvSpPr>
        <p:spPr>
          <a:xfrm>
            <a:off x="8077566" y="5397067"/>
            <a:ext cx="460378" cy="43730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0" name="Düz Ok Bağlayıcısı 159">
            <a:extLst>
              <a:ext uri="{FF2B5EF4-FFF2-40B4-BE49-F238E27FC236}">
                <a16:creationId xmlns:a16="http://schemas.microsoft.com/office/drawing/2014/main" id="{ADA009F1-C153-4FCB-9A3C-18B0AA144ED3}"/>
              </a:ext>
            </a:extLst>
          </p:cNvPr>
          <p:cNvCxnSpPr>
            <a:cxnSpLocks/>
            <a:stCxn id="75" idx="6"/>
            <a:endCxn id="156" idx="2"/>
          </p:cNvCxnSpPr>
          <p:nvPr/>
        </p:nvCxnSpPr>
        <p:spPr>
          <a:xfrm flipV="1">
            <a:off x="6132890" y="1871834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Düz Ok Bağlayıcısı 160">
            <a:extLst>
              <a:ext uri="{FF2B5EF4-FFF2-40B4-BE49-F238E27FC236}">
                <a16:creationId xmlns:a16="http://schemas.microsoft.com/office/drawing/2014/main" id="{58C9440E-D5FF-4686-8256-91CCC618E1E8}"/>
              </a:ext>
            </a:extLst>
          </p:cNvPr>
          <p:cNvCxnSpPr>
            <a:cxnSpLocks/>
            <a:stCxn id="75" idx="6"/>
            <a:endCxn id="157" idx="2"/>
          </p:cNvCxnSpPr>
          <p:nvPr/>
        </p:nvCxnSpPr>
        <p:spPr>
          <a:xfrm>
            <a:off x="6132890" y="1882136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Düz Ok Bağlayıcısı 161">
            <a:extLst>
              <a:ext uri="{FF2B5EF4-FFF2-40B4-BE49-F238E27FC236}">
                <a16:creationId xmlns:a16="http://schemas.microsoft.com/office/drawing/2014/main" id="{0C87632C-7662-4FE1-984B-FC646C0B995F}"/>
              </a:ext>
            </a:extLst>
          </p:cNvPr>
          <p:cNvCxnSpPr>
            <a:cxnSpLocks/>
            <a:stCxn id="75" idx="6"/>
            <a:endCxn id="158" idx="2"/>
          </p:cNvCxnSpPr>
          <p:nvPr/>
        </p:nvCxnSpPr>
        <p:spPr>
          <a:xfrm>
            <a:off x="6132890" y="1882136"/>
            <a:ext cx="1944676" cy="2485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Düz Ok Bağlayıcısı 162">
            <a:extLst>
              <a:ext uri="{FF2B5EF4-FFF2-40B4-BE49-F238E27FC236}">
                <a16:creationId xmlns:a16="http://schemas.microsoft.com/office/drawing/2014/main" id="{BDAAF288-6F15-4A35-BB0F-B92DA30BD98C}"/>
              </a:ext>
            </a:extLst>
          </p:cNvPr>
          <p:cNvCxnSpPr>
            <a:cxnSpLocks/>
            <a:stCxn id="75" idx="6"/>
            <a:endCxn id="159" idx="2"/>
          </p:cNvCxnSpPr>
          <p:nvPr/>
        </p:nvCxnSpPr>
        <p:spPr>
          <a:xfrm>
            <a:off x="6132890" y="1882136"/>
            <a:ext cx="1944676" cy="3733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Düz Ok Bağlayıcısı 163">
            <a:extLst>
              <a:ext uri="{FF2B5EF4-FFF2-40B4-BE49-F238E27FC236}">
                <a16:creationId xmlns:a16="http://schemas.microsoft.com/office/drawing/2014/main" id="{41A21F0E-6057-47D8-AA1D-C0E9573538F3}"/>
              </a:ext>
            </a:extLst>
          </p:cNvPr>
          <p:cNvCxnSpPr>
            <a:cxnSpLocks/>
            <a:stCxn id="76" idx="6"/>
            <a:endCxn id="156" idx="2"/>
          </p:cNvCxnSpPr>
          <p:nvPr/>
        </p:nvCxnSpPr>
        <p:spPr>
          <a:xfrm flipV="1">
            <a:off x="6132890" y="1871834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Düz Ok Bağlayıcısı 164">
            <a:extLst>
              <a:ext uri="{FF2B5EF4-FFF2-40B4-BE49-F238E27FC236}">
                <a16:creationId xmlns:a16="http://schemas.microsoft.com/office/drawing/2014/main" id="{2986D6D2-E83F-46FF-8F26-31767B1E50DE}"/>
              </a:ext>
            </a:extLst>
          </p:cNvPr>
          <p:cNvCxnSpPr>
            <a:cxnSpLocks/>
            <a:stCxn id="76" idx="6"/>
            <a:endCxn id="157" idx="2"/>
          </p:cNvCxnSpPr>
          <p:nvPr/>
        </p:nvCxnSpPr>
        <p:spPr>
          <a:xfrm flipV="1">
            <a:off x="6132890" y="3119796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Düz Ok Bağlayıcısı 165">
            <a:extLst>
              <a:ext uri="{FF2B5EF4-FFF2-40B4-BE49-F238E27FC236}">
                <a16:creationId xmlns:a16="http://schemas.microsoft.com/office/drawing/2014/main" id="{58563A60-9919-4A08-A8B2-58BF887FD125}"/>
              </a:ext>
            </a:extLst>
          </p:cNvPr>
          <p:cNvCxnSpPr>
            <a:cxnSpLocks/>
            <a:stCxn id="76" idx="6"/>
            <a:endCxn id="158" idx="2"/>
          </p:cNvCxnSpPr>
          <p:nvPr/>
        </p:nvCxnSpPr>
        <p:spPr>
          <a:xfrm>
            <a:off x="6132890" y="3130098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Düz Ok Bağlayıcısı 166">
            <a:extLst>
              <a:ext uri="{FF2B5EF4-FFF2-40B4-BE49-F238E27FC236}">
                <a16:creationId xmlns:a16="http://schemas.microsoft.com/office/drawing/2014/main" id="{8FF63009-6A81-4C01-9A39-0AE47DAB8A95}"/>
              </a:ext>
            </a:extLst>
          </p:cNvPr>
          <p:cNvCxnSpPr>
            <a:cxnSpLocks/>
            <a:stCxn id="76" idx="6"/>
            <a:endCxn id="159" idx="2"/>
          </p:cNvCxnSpPr>
          <p:nvPr/>
        </p:nvCxnSpPr>
        <p:spPr>
          <a:xfrm>
            <a:off x="6132890" y="3130098"/>
            <a:ext cx="1944676" cy="2485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Düz Ok Bağlayıcısı 167">
            <a:extLst>
              <a:ext uri="{FF2B5EF4-FFF2-40B4-BE49-F238E27FC236}">
                <a16:creationId xmlns:a16="http://schemas.microsoft.com/office/drawing/2014/main" id="{E33E812E-3016-486B-A511-175E4707FAC1}"/>
              </a:ext>
            </a:extLst>
          </p:cNvPr>
          <p:cNvCxnSpPr>
            <a:cxnSpLocks/>
            <a:stCxn id="80" idx="6"/>
            <a:endCxn id="156" idx="2"/>
          </p:cNvCxnSpPr>
          <p:nvPr/>
        </p:nvCxnSpPr>
        <p:spPr>
          <a:xfrm flipV="1">
            <a:off x="6132890" y="1871834"/>
            <a:ext cx="1944676" cy="250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Düz Ok Bağlayıcısı 168">
            <a:extLst>
              <a:ext uri="{FF2B5EF4-FFF2-40B4-BE49-F238E27FC236}">
                <a16:creationId xmlns:a16="http://schemas.microsoft.com/office/drawing/2014/main" id="{31019DA4-AAC9-49AC-810B-318AD8255499}"/>
              </a:ext>
            </a:extLst>
          </p:cNvPr>
          <p:cNvCxnSpPr>
            <a:cxnSpLocks/>
            <a:stCxn id="80" idx="6"/>
            <a:endCxn id="157" idx="2"/>
          </p:cNvCxnSpPr>
          <p:nvPr/>
        </p:nvCxnSpPr>
        <p:spPr>
          <a:xfrm flipV="1">
            <a:off x="6132890" y="3119796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Düz Ok Bağlayıcısı 169">
            <a:extLst>
              <a:ext uri="{FF2B5EF4-FFF2-40B4-BE49-F238E27FC236}">
                <a16:creationId xmlns:a16="http://schemas.microsoft.com/office/drawing/2014/main" id="{3007DB37-CED5-43E1-8607-2B567BF0508A}"/>
              </a:ext>
            </a:extLst>
          </p:cNvPr>
          <p:cNvCxnSpPr>
            <a:cxnSpLocks/>
            <a:stCxn id="80" idx="6"/>
            <a:endCxn id="158" idx="2"/>
          </p:cNvCxnSpPr>
          <p:nvPr/>
        </p:nvCxnSpPr>
        <p:spPr>
          <a:xfrm flipV="1">
            <a:off x="6132890" y="4367758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Düz Ok Bağlayıcısı 170">
            <a:extLst>
              <a:ext uri="{FF2B5EF4-FFF2-40B4-BE49-F238E27FC236}">
                <a16:creationId xmlns:a16="http://schemas.microsoft.com/office/drawing/2014/main" id="{2B3FA580-B7FB-4DEA-8163-4F21693E1D65}"/>
              </a:ext>
            </a:extLst>
          </p:cNvPr>
          <p:cNvCxnSpPr>
            <a:cxnSpLocks/>
            <a:stCxn id="80" idx="6"/>
            <a:endCxn id="159" idx="2"/>
          </p:cNvCxnSpPr>
          <p:nvPr/>
        </p:nvCxnSpPr>
        <p:spPr>
          <a:xfrm>
            <a:off x="6132890" y="4378060"/>
            <a:ext cx="1944676" cy="123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Düz Ok Bağlayıcısı 171">
            <a:extLst>
              <a:ext uri="{FF2B5EF4-FFF2-40B4-BE49-F238E27FC236}">
                <a16:creationId xmlns:a16="http://schemas.microsoft.com/office/drawing/2014/main" id="{20FC10AC-CB0D-46BB-AC03-A772146F6700}"/>
              </a:ext>
            </a:extLst>
          </p:cNvPr>
          <p:cNvCxnSpPr>
            <a:cxnSpLocks/>
            <a:stCxn id="81" idx="6"/>
            <a:endCxn id="156" idx="2"/>
          </p:cNvCxnSpPr>
          <p:nvPr/>
        </p:nvCxnSpPr>
        <p:spPr>
          <a:xfrm flipV="1">
            <a:off x="6132890" y="1871834"/>
            <a:ext cx="1944676" cy="3754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Düz Ok Bağlayıcısı 172">
            <a:extLst>
              <a:ext uri="{FF2B5EF4-FFF2-40B4-BE49-F238E27FC236}">
                <a16:creationId xmlns:a16="http://schemas.microsoft.com/office/drawing/2014/main" id="{AB25FD2B-7AC6-445E-B215-234CBC33E6AB}"/>
              </a:ext>
            </a:extLst>
          </p:cNvPr>
          <p:cNvCxnSpPr>
            <a:cxnSpLocks/>
            <a:stCxn id="81" idx="6"/>
            <a:endCxn id="157" idx="2"/>
          </p:cNvCxnSpPr>
          <p:nvPr/>
        </p:nvCxnSpPr>
        <p:spPr>
          <a:xfrm flipV="1">
            <a:off x="6132890" y="3119796"/>
            <a:ext cx="1944676" cy="250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Düz Ok Bağlayıcısı 173">
            <a:extLst>
              <a:ext uri="{FF2B5EF4-FFF2-40B4-BE49-F238E27FC236}">
                <a16:creationId xmlns:a16="http://schemas.microsoft.com/office/drawing/2014/main" id="{428B99E2-1B9F-40AE-B915-24AA05655B60}"/>
              </a:ext>
            </a:extLst>
          </p:cNvPr>
          <p:cNvCxnSpPr>
            <a:cxnSpLocks/>
            <a:stCxn id="81" idx="6"/>
            <a:endCxn id="158" idx="2"/>
          </p:cNvCxnSpPr>
          <p:nvPr/>
        </p:nvCxnSpPr>
        <p:spPr>
          <a:xfrm flipV="1">
            <a:off x="6132890" y="4367758"/>
            <a:ext cx="1944676" cy="125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Düz Ok Bağlayıcısı 174">
            <a:extLst>
              <a:ext uri="{FF2B5EF4-FFF2-40B4-BE49-F238E27FC236}">
                <a16:creationId xmlns:a16="http://schemas.microsoft.com/office/drawing/2014/main" id="{EF34E81A-9646-4F67-A3C9-5DE74EA36326}"/>
              </a:ext>
            </a:extLst>
          </p:cNvPr>
          <p:cNvCxnSpPr>
            <a:cxnSpLocks/>
            <a:stCxn id="81" idx="6"/>
            <a:endCxn id="159" idx="2"/>
          </p:cNvCxnSpPr>
          <p:nvPr/>
        </p:nvCxnSpPr>
        <p:spPr>
          <a:xfrm flipV="1">
            <a:off x="6132890" y="5615720"/>
            <a:ext cx="1944676" cy="1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Düz Ok Bağlayıcısı 192">
            <a:extLst>
              <a:ext uri="{FF2B5EF4-FFF2-40B4-BE49-F238E27FC236}">
                <a16:creationId xmlns:a16="http://schemas.microsoft.com/office/drawing/2014/main" id="{8A6C4FB7-6904-4D91-9BC4-F52319BDAA65}"/>
              </a:ext>
            </a:extLst>
          </p:cNvPr>
          <p:cNvCxnSpPr>
            <a:cxnSpLocks/>
            <a:stCxn id="156" idx="6"/>
            <a:endCxn id="18" idx="2"/>
          </p:cNvCxnSpPr>
          <p:nvPr/>
        </p:nvCxnSpPr>
        <p:spPr>
          <a:xfrm>
            <a:off x="8537944" y="1871834"/>
            <a:ext cx="1905042" cy="1915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Düz Ok Bağlayıcısı 193">
            <a:extLst>
              <a:ext uri="{FF2B5EF4-FFF2-40B4-BE49-F238E27FC236}">
                <a16:creationId xmlns:a16="http://schemas.microsoft.com/office/drawing/2014/main" id="{B9DE964A-F961-42A4-8ECE-07F2ECE4E566}"/>
              </a:ext>
            </a:extLst>
          </p:cNvPr>
          <p:cNvCxnSpPr>
            <a:cxnSpLocks/>
            <a:stCxn id="158" idx="6"/>
            <a:endCxn id="18" idx="2"/>
          </p:cNvCxnSpPr>
          <p:nvPr/>
        </p:nvCxnSpPr>
        <p:spPr>
          <a:xfrm flipV="1">
            <a:off x="8537944" y="3786850"/>
            <a:ext cx="1905042" cy="580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Düz Ok Bağlayıcısı 194">
            <a:extLst>
              <a:ext uri="{FF2B5EF4-FFF2-40B4-BE49-F238E27FC236}">
                <a16:creationId xmlns:a16="http://schemas.microsoft.com/office/drawing/2014/main" id="{3C539C6A-20DA-4644-B922-63A40D1B1B16}"/>
              </a:ext>
            </a:extLst>
          </p:cNvPr>
          <p:cNvCxnSpPr>
            <a:cxnSpLocks/>
            <a:stCxn id="157" idx="6"/>
            <a:endCxn id="18" idx="2"/>
          </p:cNvCxnSpPr>
          <p:nvPr/>
        </p:nvCxnSpPr>
        <p:spPr>
          <a:xfrm>
            <a:off x="8537944" y="3119796"/>
            <a:ext cx="1905042" cy="667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Düz Ok Bağlayıcısı 195">
            <a:extLst>
              <a:ext uri="{FF2B5EF4-FFF2-40B4-BE49-F238E27FC236}">
                <a16:creationId xmlns:a16="http://schemas.microsoft.com/office/drawing/2014/main" id="{20D5264E-A6D1-4633-A3DA-9A352C88C4C6}"/>
              </a:ext>
            </a:extLst>
          </p:cNvPr>
          <p:cNvCxnSpPr>
            <a:cxnSpLocks/>
            <a:stCxn id="159" idx="6"/>
            <a:endCxn id="18" idx="2"/>
          </p:cNvCxnSpPr>
          <p:nvPr/>
        </p:nvCxnSpPr>
        <p:spPr>
          <a:xfrm flipV="1">
            <a:off x="8537944" y="3786850"/>
            <a:ext cx="1905042" cy="182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Resim 93">
            <a:extLst>
              <a:ext uri="{FF2B5EF4-FFF2-40B4-BE49-F238E27FC236}">
                <a16:creationId xmlns:a16="http://schemas.microsoft.com/office/drawing/2014/main" id="{EDFC0500-A437-47DC-8CD0-14399609B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5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5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75" grpId="0" animBg="1"/>
      <p:bldP spid="76" grpId="0" animBg="1"/>
      <p:bldP spid="80" grpId="0" animBg="1"/>
      <p:bldP spid="81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65904" y="2184400"/>
            <a:ext cx="7980793" cy="1748212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Aktivasyon Fonksiyonları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Activation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Functions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2DA757E-A093-4D16-A62A-5EA72D805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5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8DF7906E-3900-4AB3-B934-AD4140A54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"/>
          <a:stretch/>
        </p:blipFill>
        <p:spPr>
          <a:xfrm>
            <a:off x="2985653" y="412954"/>
            <a:ext cx="6220693" cy="6083523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38550C3-D657-47B8-9B25-E4E4F1A2AC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4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Threshold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A9A77C77-6849-49EB-8AB5-B94CBC7550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3606" y="2747692"/>
            <a:ext cx="5681615" cy="2812666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EE05CAC1-BC5F-4E9D-9489-7C43F77F71FD}"/>
                  </a:ext>
                </a:extLst>
              </p:cNvPr>
              <p:cNvSpPr txBox="1"/>
              <p:nvPr/>
            </p:nvSpPr>
            <p:spPr>
              <a:xfrm>
                <a:off x="7652478" y="2264987"/>
                <a:ext cx="3071258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EE05CAC1-BC5F-4E9D-9489-7C43F77F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478" y="2264987"/>
                <a:ext cx="3071258" cy="8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6798537" y="5594710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37" y="5594710"/>
                <a:ext cx="2448663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Evet, hayır, var, yok gibi çok katı işleyen bir fonksiyondur.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9F15FDBD-2755-45C1-8A5E-D5D4C451A1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Sigmoid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536805" y="5525019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805" y="5525019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Katı değil. Lojistik regresyon.</a:t>
            </a:r>
          </a:p>
          <a:p>
            <a:pPr algn="ctr"/>
            <a:r>
              <a:rPr lang="tr-TR" sz="2200" dirty="0">
                <a:latin typeface="Roboto"/>
              </a:rPr>
              <a:t>Genelde </a:t>
            </a:r>
            <a:r>
              <a:rPr lang="tr-TR" sz="2200" dirty="0" err="1">
                <a:latin typeface="Roboto"/>
              </a:rPr>
              <a:t>output</a:t>
            </a:r>
            <a:r>
              <a:rPr lang="tr-TR" sz="2200" dirty="0">
                <a:latin typeface="Roboto"/>
              </a:rPr>
              <a:t> katmanında.</a:t>
            </a: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4E197C39-3CCF-4A5A-AB69-8348DB89929D}"/>
              </a:ext>
            </a:extLst>
          </p:cNvPr>
          <p:cNvCxnSpPr>
            <a:cxnSpLocks/>
          </p:cNvCxnSpPr>
          <p:nvPr/>
        </p:nvCxnSpPr>
        <p:spPr>
          <a:xfrm flipV="1">
            <a:off x="1922260" y="2711304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/>
              <p:nvPr/>
            </p:nvSpPr>
            <p:spPr>
              <a:xfrm>
                <a:off x="7871345" y="2377442"/>
                <a:ext cx="225247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45" y="2377442"/>
                <a:ext cx="2252476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Resim 27">
            <a:extLst>
              <a:ext uri="{FF2B5EF4-FFF2-40B4-BE49-F238E27FC236}">
                <a16:creationId xmlns:a16="http://schemas.microsoft.com/office/drawing/2014/main" id="{CB29CAEB-0086-4C36-BE0D-2EBC77A83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97" y="1791382"/>
            <a:ext cx="6330803" cy="474186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91C8AF0E-A2F4-4CC1-A766-81020C369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Hyperbolic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Tangent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43688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4115972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510600" y="4248032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602758" y="3922276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052155" y="3756892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55" y="3756892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ikdörtgen 28">
            <a:extLst>
              <a:ext uri="{FF2B5EF4-FFF2-40B4-BE49-F238E27FC236}">
                <a16:creationId xmlns:a16="http://schemas.microsoft.com/office/drawing/2014/main" id="{A39413C9-5AF3-4B44-A17A-BC42599D3729}"/>
              </a:ext>
            </a:extLst>
          </p:cNvPr>
          <p:cNvSpPr/>
          <p:nvPr/>
        </p:nvSpPr>
        <p:spPr>
          <a:xfrm>
            <a:off x="7249437" y="1021941"/>
            <a:ext cx="4942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dirty="0">
                <a:latin typeface="Roboto"/>
              </a:rPr>
              <a:t>Katı değil. Lojistik regresyon.</a:t>
            </a:r>
          </a:p>
          <a:p>
            <a:pPr algn="ctr"/>
            <a:r>
              <a:rPr lang="tr-TR" sz="2200" dirty="0">
                <a:latin typeface="Roboto"/>
              </a:rPr>
              <a:t>Genelde </a:t>
            </a:r>
            <a:r>
              <a:rPr lang="tr-TR" sz="2200" dirty="0" err="1">
                <a:latin typeface="Roboto"/>
              </a:rPr>
              <a:t>output</a:t>
            </a:r>
            <a:r>
              <a:rPr lang="tr-TR" sz="2200" dirty="0">
                <a:latin typeface="Roboto"/>
              </a:rPr>
              <a:t> katmanında.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2F40338-2500-47B9-8517-85017C7C804F}"/>
              </a:ext>
            </a:extLst>
          </p:cNvPr>
          <p:cNvSpPr/>
          <p:nvPr/>
        </p:nvSpPr>
        <p:spPr>
          <a:xfrm>
            <a:off x="1307460" y="5361663"/>
            <a:ext cx="413896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-1</a:t>
            </a:r>
            <a:endParaRPr lang="en-US" sz="2200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49053C3-4249-4A20-B672-3921BDF40D68}"/>
              </a:ext>
            </a:extLst>
          </p:cNvPr>
          <p:cNvSpPr/>
          <p:nvPr/>
        </p:nvSpPr>
        <p:spPr>
          <a:xfrm>
            <a:off x="1650052" y="5361663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6B0705E6-3335-4AFE-9B67-55B20674DD09}"/>
              </a:ext>
            </a:extLst>
          </p:cNvPr>
          <p:cNvCxnSpPr>
            <a:cxnSpLocks/>
          </p:cNvCxnSpPr>
          <p:nvPr/>
        </p:nvCxnSpPr>
        <p:spPr>
          <a:xfrm flipV="1">
            <a:off x="1922260" y="2711304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076D5DEA-FE0A-4324-B2BF-F52F7D63618E}"/>
              </a:ext>
            </a:extLst>
          </p:cNvPr>
          <p:cNvCxnSpPr>
            <a:cxnSpLocks/>
          </p:cNvCxnSpPr>
          <p:nvPr/>
        </p:nvCxnSpPr>
        <p:spPr>
          <a:xfrm flipV="1">
            <a:off x="1930369" y="5578540"/>
            <a:ext cx="5084596" cy="16170"/>
          </a:xfrm>
          <a:prstGeom prst="line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57D3988F-BA4D-486D-8014-A7A2F8DA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12" y="1791382"/>
            <a:ext cx="6190488" cy="4741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23926578-94AE-43C8-98C2-6481C25BB72E}"/>
                  </a:ext>
                </a:extLst>
              </p:cNvPr>
              <p:cNvSpPr txBox="1"/>
              <p:nvPr/>
            </p:nvSpPr>
            <p:spPr>
              <a:xfrm>
                <a:off x="8056040" y="2282067"/>
                <a:ext cx="2382319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8" name="Metin kutusu 27">
                <a:extLst>
                  <a:ext uri="{FF2B5EF4-FFF2-40B4-BE49-F238E27FC236}">
                    <a16:creationId xmlns:a16="http://schemas.microsoft.com/office/drawing/2014/main" id="{23926578-94AE-43C8-98C2-6481C25B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040" y="2282067"/>
                <a:ext cx="2382319" cy="747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Resim 20">
            <a:extLst>
              <a:ext uri="{FF2B5EF4-FFF2-40B4-BE49-F238E27FC236}">
                <a16:creationId xmlns:a16="http://schemas.microsoft.com/office/drawing/2014/main" id="{B8874C89-CE93-41BE-9441-55E0A95A8D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16197" y="105895"/>
            <a:ext cx="9169400" cy="6974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Rectifier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Fonksiyonu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08D88620-235D-472F-9151-A157ED047472}"/>
              </a:ext>
            </a:extLst>
          </p:cNvPr>
          <p:cNvCxnSpPr>
            <a:cxnSpLocks/>
          </p:cNvCxnSpPr>
          <p:nvPr/>
        </p:nvCxnSpPr>
        <p:spPr>
          <a:xfrm flipV="1">
            <a:off x="1790700" y="2032000"/>
            <a:ext cx="0" cy="35610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2069592-E933-4F07-9FFB-560EECC6C72A}"/>
              </a:ext>
            </a:extLst>
          </p:cNvPr>
          <p:cNvCxnSpPr>
            <a:cxnSpLocks/>
          </p:cNvCxnSpPr>
          <p:nvPr/>
        </p:nvCxnSpPr>
        <p:spPr>
          <a:xfrm>
            <a:off x="1790700" y="5593080"/>
            <a:ext cx="56845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76FEC83-4F5C-4524-83C4-B8DB61D3C8FA}"/>
              </a:ext>
            </a:extLst>
          </p:cNvPr>
          <p:cNvSpPr/>
          <p:nvPr/>
        </p:nvSpPr>
        <p:spPr>
          <a:xfrm>
            <a:off x="1634246" y="1453496"/>
            <a:ext cx="312907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y</a:t>
            </a:r>
            <a:endParaRPr lang="en-US" sz="2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152DF3A-E6ED-455C-A373-751564C3FA7E}"/>
              </a:ext>
            </a:extLst>
          </p:cNvPr>
          <p:cNvSpPr/>
          <p:nvPr/>
        </p:nvSpPr>
        <p:spPr>
          <a:xfrm>
            <a:off x="1339021" y="2480131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1</a:t>
            </a:r>
            <a:endParaRPr lang="en-US" sz="2200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BF9FB95-4946-47BA-B6CA-A6AE70F2CDBB}"/>
              </a:ext>
            </a:extLst>
          </p:cNvPr>
          <p:cNvSpPr/>
          <p:nvPr/>
        </p:nvSpPr>
        <p:spPr>
          <a:xfrm>
            <a:off x="1651032" y="2480131"/>
            <a:ext cx="271228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29B22B1-50DB-471B-B8DA-A7191FCE6518}"/>
              </a:ext>
            </a:extLst>
          </p:cNvPr>
          <p:cNvSpPr/>
          <p:nvPr/>
        </p:nvSpPr>
        <p:spPr>
          <a:xfrm>
            <a:off x="4472500" y="5703393"/>
            <a:ext cx="327334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0</a:t>
            </a:r>
            <a:endParaRPr lang="en-US" sz="2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9D028D68-9315-42B5-AB46-53D78E8A3829}"/>
              </a:ext>
            </a:extLst>
          </p:cNvPr>
          <p:cNvSpPr/>
          <p:nvPr/>
        </p:nvSpPr>
        <p:spPr>
          <a:xfrm rot="5400000">
            <a:off x="4564658" y="5377637"/>
            <a:ext cx="246571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-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/>
              <p:nvPr/>
            </p:nvSpPr>
            <p:spPr>
              <a:xfrm>
                <a:off x="7288615" y="5487575"/>
                <a:ext cx="244866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tr-T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tr-TR" sz="2400"/>
                            <m:t>WiXi</m:t>
                          </m:r>
                          <m:r>
                            <m:rPr>
                              <m:nor/>
                            </m:rPr>
                            <a:rPr lang="tr-TR" sz="2400"/>
                            <m:t> </m:t>
                          </m:r>
                        </m:e>
                      </m:nary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57463145-BE0B-46E3-B2E6-FC64879E8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15" y="5487575"/>
                <a:ext cx="2448663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/>
              <p:nvPr/>
            </p:nvSpPr>
            <p:spPr>
              <a:xfrm>
                <a:off x="7729220" y="2110799"/>
                <a:ext cx="2400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latin typeface="Cambria Math" panose="02040503050406030204" pitchFamily="18" charset="0"/>
                        </a:rPr>
                        <m:t>Ø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D1A9DB7C-9206-4C02-8933-2E1FDC672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20" y="2110799"/>
                <a:ext cx="2400465" cy="369332"/>
              </a:xfrm>
              <a:prstGeom prst="rect">
                <a:avLst/>
              </a:prstGeom>
              <a:blipFill>
                <a:blip r:embed="rId3"/>
                <a:stretch>
                  <a:fillRect l="-3553" r="-4061" b="-344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562064A5-7A96-4085-9D44-23F2C61A9883}"/>
              </a:ext>
            </a:extLst>
          </p:cNvPr>
          <p:cNvCxnSpPr/>
          <p:nvPr/>
        </p:nvCxnSpPr>
        <p:spPr>
          <a:xfrm>
            <a:off x="1790700" y="5593080"/>
            <a:ext cx="2851638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25F179B-5FFC-4E15-942E-EE555E0A399B}"/>
              </a:ext>
            </a:extLst>
          </p:cNvPr>
          <p:cNvCxnSpPr>
            <a:cxnSpLocks/>
          </p:cNvCxnSpPr>
          <p:nvPr/>
        </p:nvCxnSpPr>
        <p:spPr>
          <a:xfrm flipV="1">
            <a:off x="4642338" y="3151163"/>
            <a:ext cx="2646277" cy="244191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50BD9663-BC21-4D4F-AFCC-62C0551DF20E}"/>
                  </a:ext>
                </a:extLst>
              </p:cNvPr>
              <p:cNvSpPr/>
              <p:nvPr/>
            </p:nvSpPr>
            <p:spPr>
              <a:xfrm>
                <a:off x="6806985" y="926615"/>
                <a:ext cx="494256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sz="2200" dirty="0">
                    <a:latin typeface="Roboto"/>
                  </a:rPr>
                  <a:t>Eğer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</a:rPr>
                      <m:t>Ø</m:t>
                    </m:r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tr-TR" sz="2200" dirty="0">
                    <a:latin typeface="Roboto"/>
                  </a:rPr>
                  <a:t> negatif değer üretiyorsa</a:t>
                </a:r>
              </a:p>
              <a:p>
                <a:pPr algn="ctr"/>
                <a:r>
                  <a:rPr lang="tr-TR" sz="2200" dirty="0">
                    <a:latin typeface="Roboto"/>
                  </a:rPr>
                  <a:t>daima 0 döner.</a:t>
                </a:r>
              </a:p>
            </p:txBody>
          </p:sp>
        </mc:Choice>
        <mc:Fallback xmlns="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50BD9663-BC21-4D4F-AFCC-62C0551DF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85" y="926615"/>
                <a:ext cx="4942563" cy="769441"/>
              </a:xfrm>
              <a:prstGeom prst="rect">
                <a:avLst/>
              </a:prstGeom>
              <a:blipFill>
                <a:blip r:embed="rId4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Resim 21">
            <a:extLst>
              <a:ext uri="{FF2B5EF4-FFF2-40B4-BE49-F238E27FC236}">
                <a16:creationId xmlns:a16="http://schemas.microsoft.com/office/drawing/2014/main" id="{B3259871-33A9-4951-8DFE-4745B0A98B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81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07923" y="604684"/>
            <a:ext cx="10397613" cy="1071424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Hangi Aktivasyon Fonksiyonunu Nerede Kullanacağım?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89741A0-BC8E-4900-A34E-21750D6B8F3E}"/>
              </a:ext>
            </a:extLst>
          </p:cNvPr>
          <p:cNvSpPr/>
          <p:nvPr/>
        </p:nvSpPr>
        <p:spPr>
          <a:xfrm>
            <a:off x="1445342" y="1907912"/>
            <a:ext cx="89227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Aktivasyon fonksiyonları aynı işlevi görür. Hiperparametre olarak kullanılırlar. Dolayısıyla geçmiş tecrübeler, deneme yanılma, performans beklentileri ve diğer örnek kullanımlara göre seçim yapılabilir.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Elle bu fonksiyonları yazmıyoruz. Ağı inşa ederken </a:t>
            </a:r>
            <a:r>
              <a:rPr lang="tr-TR" sz="2800" dirty="0" err="1">
                <a:latin typeface="Roboto"/>
              </a:rPr>
              <a:t>hiper</a:t>
            </a:r>
            <a:r>
              <a:rPr lang="tr-TR" sz="2800" dirty="0">
                <a:latin typeface="Roboto"/>
              </a:rPr>
              <a:t>-parametre olarak belirtiyoruz. Kütüphane bu işi hallediyor.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8034C5F-10BB-4707-B2B2-500C08442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65904" y="2184400"/>
            <a:ext cx="7980793" cy="1748212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Maliyet Fonksiyonları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Functions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1D7317-5CB3-4CCD-9B6B-75EF91376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51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Maliyet Fonksiyonu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3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Yaygın olarak gerçek değer ile tahmin edilen değer arasındaki farkın karesinin yarısı alınır.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Tahmin edilen değer ile gerçek değer arasındaki farkı ölçen fonksiyondur.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4363224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Bu fark sinir ağına geri gönderilerek ağırlıklar güncellenir.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E40EF22-2B95-41B4-9EC3-A96AFD5382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Quadratic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3" y="2736502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Hataların karesinin alınması büyük hatalara büyük cezalar verir.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4363224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Öğrenme hızını yavaşlatabilir.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5791BF2D-B1A3-4BCA-B0B2-C50AF606D876}"/>
                  </a:ext>
                </a:extLst>
              </p:cNvPr>
              <p:cNvSpPr/>
              <p:nvPr/>
            </p:nvSpPr>
            <p:spPr>
              <a:xfrm>
                <a:off x="3796344" y="1156127"/>
                <a:ext cx="4599310" cy="120032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3600"/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l-GR" sz="3600"/>
                                <m:t> </m:t>
                              </m:r>
                              <m:r>
                                <a:rPr lang="tr-TR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cy-GB" sz="3600" dirty="0"/>
                                <m:t>ŷ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tr-TR" sz="3600" dirty="0"/>
                                <m:t>)</m:t>
                              </m:r>
                            </m:e>
                            <m:sup>
                              <m:r>
                                <a:rPr lang="tr-TR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cy-GB" sz="3600" dirty="0"/>
              </a:p>
            </p:txBody>
          </p:sp>
        </mc:Choice>
        <mc:Fallback xmlns="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5791BF2D-B1A3-4BCA-B0B2-C50AF606D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44" y="1156127"/>
                <a:ext cx="4599310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>
            <a:extLst>
              <a:ext uri="{FF2B5EF4-FFF2-40B4-BE49-F238E27FC236}">
                <a16:creationId xmlns:a16="http://schemas.microsoft.com/office/drawing/2014/main" id="{30161DFC-F6FE-45DD-A128-67CA81604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C4DFA43-EA63-4A9B-B211-1381DEC7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62" b="28116"/>
          <a:stretch/>
        </p:blipFill>
        <p:spPr>
          <a:xfrm>
            <a:off x="940472" y="1123951"/>
            <a:ext cx="10311054" cy="1370826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Entropy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Function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9404" y="316739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Fark ne kadar büyükse o kadar hızlı öğrenir. Bu sebeple hızlı öğrenmeye imkan tanır.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DFE6BFA-24FA-4C93-B6C2-5BDB26FC0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2A439BE-D130-4EF5-A7D3-DB502B3341F5}"/>
              </a:ext>
            </a:extLst>
          </p:cNvPr>
          <p:cNvSpPr>
            <a:spLocks noChangeAspect="1"/>
          </p:cNvSpPr>
          <p:nvPr/>
        </p:nvSpPr>
        <p:spPr>
          <a:xfrm>
            <a:off x="4538046" y="2187806"/>
            <a:ext cx="2506793" cy="250622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EE6E5A78-036E-4621-8A1B-39DD2E9EA89A}"/>
              </a:ext>
            </a:extLst>
          </p:cNvPr>
          <p:cNvGrpSpPr/>
          <p:nvPr/>
        </p:nvGrpSpPr>
        <p:grpSpPr>
          <a:xfrm>
            <a:off x="1120637" y="1009482"/>
            <a:ext cx="1260000" cy="1260000"/>
            <a:chOff x="1723207" y="1488558"/>
            <a:chExt cx="1260000" cy="126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C72970-D68D-4466-8B29-DBE3F05DE656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 dirty="0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C1970020-1D0B-447D-88D1-8B5BA39DB3AC}"/>
                </a:ext>
              </a:extLst>
            </p:cNvPr>
            <p:cNvSpPr/>
            <p:nvPr/>
          </p:nvSpPr>
          <p:spPr>
            <a:xfrm>
              <a:off x="2116603" y="1933892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X1</a:t>
              </a:r>
              <a:endParaRPr lang="en-US" sz="2200" dirty="0"/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503E6CB0-448F-4A59-B267-B4549A12C8D0}"/>
              </a:ext>
            </a:extLst>
          </p:cNvPr>
          <p:cNvGrpSpPr/>
          <p:nvPr/>
        </p:nvGrpSpPr>
        <p:grpSpPr>
          <a:xfrm>
            <a:off x="1120638" y="2837075"/>
            <a:ext cx="1260000" cy="1260000"/>
            <a:chOff x="1723207" y="3441003"/>
            <a:chExt cx="1260000" cy="126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5FA04C-12F3-4780-9574-C4109A5575A2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96663337-6464-48F4-8063-0C26174E10F3}"/>
                </a:ext>
              </a:extLst>
            </p:cNvPr>
            <p:cNvSpPr/>
            <p:nvPr/>
          </p:nvSpPr>
          <p:spPr>
            <a:xfrm>
              <a:off x="2116603" y="3886337"/>
              <a:ext cx="47320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2200" dirty="0"/>
                <a:t>X2</a:t>
              </a:r>
              <a:endParaRPr lang="en-US" sz="2200" dirty="0"/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C81AAADA-E0AC-4D7F-B743-27A3D914E77B}"/>
              </a:ext>
            </a:extLst>
          </p:cNvPr>
          <p:cNvGrpSpPr/>
          <p:nvPr/>
        </p:nvGrpSpPr>
        <p:grpSpPr>
          <a:xfrm>
            <a:off x="1120638" y="4765150"/>
            <a:ext cx="1260000" cy="1260000"/>
            <a:chOff x="1723207" y="5212072"/>
            <a:chExt cx="1260000" cy="126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9B0246-16A9-45DD-AD84-A8F2EC677A06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220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5A058F74-D713-4741-B45D-1789860972B5}"/>
                </a:ext>
              </a:extLst>
            </p:cNvPr>
            <p:cNvSpPr/>
            <p:nvPr/>
          </p:nvSpPr>
          <p:spPr>
            <a:xfrm>
              <a:off x="2084481" y="5626628"/>
              <a:ext cx="6206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00" dirty="0" err="1"/>
                <a:t>Xm</a:t>
              </a:r>
              <a:endParaRPr lang="en-US" sz="2200" dirty="0"/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2A2ED074-6A7B-44D3-804E-D3E882FEF8D6}"/>
              </a:ext>
            </a:extLst>
          </p:cNvPr>
          <p:cNvGrpSpPr/>
          <p:nvPr/>
        </p:nvGrpSpPr>
        <p:grpSpPr>
          <a:xfrm>
            <a:off x="8786661" y="2799000"/>
            <a:ext cx="1260000" cy="1260000"/>
            <a:chOff x="1723207" y="3441003"/>
            <a:chExt cx="1260000" cy="126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5B0EEF-269B-4156-80A1-8B047B1F358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 23">
              <a:extLst>
                <a:ext uri="{FF2B5EF4-FFF2-40B4-BE49-F238E27FC236}">
                  <a16:creationId xmlns:a16="http://schemas.microsoft.com/office/drawing/2014/main" id="{1C0E83B0-DDED-473E-9673-5A6C2B0550EE}"/>
                </a:ext>
              </a:extLst>
            </p:cNvPr>
            <p:cNvSpPr/>
            <p:nvPr/>
          </p:nvSpPr>
          <p:spPr>
            <a:xfrm>
              <a:off x="2147583" y="3697052"/>
              <a:ext cx="386108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cy-GB" sz="3600" dirty="0"/>
                <a:t>ŷ</a:t>
              </a:r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AEEBB2B3-2399-4C0E-B06B-CFE1969CB72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380637" y="1639482"/>
            <a:ext cx="2157409" cy="180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B9B2F88F-CC0F-478B-8872-22D35DF0AC7E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 flipV="1">
            <a:off x="2380638" y="3440916"/>
            <a:ext cx="2157408" cy="1954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92C9CA7-DCD3-44E4-AB22-6FC48A2129DC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380638" y="3440916"/>
            <a:ext cx="2157408" cy="26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B70753C-DBA9-4848-BECB-CE95D1F2E37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7044839" y="3429000"/>
            <a:ext cx="1741822" cy="1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E6BC37A-A570-46CB-8194-679B9FBB8684}"/>
              </a:ext>
            </a:extLst>
          </p:cNvPr>
          <p:cNvSpPr/>
          <p:nvPr/>
        </p:nvSpPr>
        <p:spPr>
          <a:xfrm>
            <a:off x="2885296" y="1711954"/>
            <a:ext cx="57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W1</a:t>
            </a:r>
            <a:endParaRPr lang="en-US" sz="2200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34825389-42CC-447F-B55C-1D3109CCDBA0}"/>
              </a:ext>
            </a:extLst>
          </p:cNvPr>
          <p:cNvSpPr/>
          <p:nvPr/>
        </p:nvSpPr>
        <p:spPr>
          <a:xfrm>
            <a:off x="2554083" y="2956228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W2</a:t>
            </a:r>
            <a:endParaRPr lang="en-US" sz="2200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78D686F-8891-4122-9AEA-74447F18A23A}"/>
              </a:ext>
            </a:extLst>
          </p:cNvPr>
          <p:cNvSpPr/>
          <p:nvPr/>
        </p:nvSpPr>
        <p:spPr>
          <a:xfrm>
            <a:off x="2951185" y="4838700"/>
            <a:ext cx="5790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200" dirty="0"/>
              <a:t>W3</a:t>
            </a:r>
            <a:endParaRPr lang="en-US" sz="2200" dirty="0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9D339860-1AA2-479F-9133-EDC32E53EAED}"/>
              </a:ext>
            </a:extLst>
          </p:cNvPr>
          <p:cNvGrpSpPr/>
          <p:nvPr/>
        </p:nvGrpSpPr>
        <p:grpSpPr>
          <a:xfrm>
            <a:off x="8786661" y="5154109"/>
            <a:ext cx="1260000" cy="1260000"/>
            <a:chOff x="1723207" y="3441003"/>
            <a:chExt cx="1260000" cy="126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D19A61-55D3-4F7C-81B3-19EC7C80F366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C10A75DC-7DFC-42ED-A20C-FDE4A6CDB814}"/>
                </a:ext>
              </a:extLst>
            </p:cNvPr>
            <p:cNvSpPr/>
            <p:nvPr/>
          </p:nvSpPr>
          <p:spPr>
            <a:xfrm>
              <a:off x="2147583" y="3697052"/>
              <a:ext cx="386108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3600" dirty="0"/>
                <a:t>y</a:t>
              </a:r>
              <a:endParaRPr lang="cy-GB" sz="3600" dirty="0"/>
            </a:p>
          </p:txBody>
        </p:sp>
      </p:grp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BF8847D8-AD65-4173-83A2-C44068E857BE}"/>
              </a:ext>
            </a:extLst>
          </p:cNvPr>
          <p:cNvCxnSpPr>
            <a:cxnSpLocks/>
          </p:cNvCxnSpPr>
          <p:nvPr/>
        </p:nvCxnSpPr>
        <p:spPr>
          <a:xfrm>
            <a:off x="2554162" y="1772804"/>
            <a:ext cx="1801938" cy="14880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9F2FAB7-8D3F-442A-8652-5DCCF2F9CF8B}"/>
              </a:ext>
            </a:extLst>
          </p:cNvPr>
          <p:cNvCxnSpPr>
            <a:cxnSpLocks/>
          </p:cNvCxnSpPr>
          <p:nvPr/>
        </p:nvCxnSpPr>
        <p:spPr>
          <a:xfrm flipV="1">
            <a:off x="2562584" y="3440916"/>
            <a:ext cx="1609669" cy="2724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629FD302-7609-476A-B863-04C05D7BB4D3}"/>
              </a:ext>
            </a:extLst>
          </p:cNvPr>
          <p:cNvCxnSpPr>
            <a:cxnSpLocks/>
          </p:cNvCxnSpPr>
          <p:nvPr/>
        </p:nvCxnSpPr>
        <p:spPr>
          <a:xfrm flipV="1">
            <a:off x="2562584" y="3683201"/>
            <a:ext cx="1724959" cy="15437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54C7B286-1A27-4DA8-86E9-9E5FEC8D061C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7044839" y="3429000"/>
            <a:ext cx="1741822" cy="1191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0103C711-8A33-4E05-A038-721D35F3BA6A}"/>
                  </a:ext>
                </a:extLst>
              </p:cNvPr>
              <p:cNvSpPr txBox="1"/>
              <p:nvPr/>
            </p:nvSpPr>
            <p:spPr>
              <a:xfrm>
                <a:off x="5124770" y="3050883"/>
                <a:ext cx="170788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mtClean="0"/>
                        <m:t>Ø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𝑊𝑖𝑋𝑖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0103C711-8A33-4E05-A038-721D35F3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70" y="3050883"/>
                <a:ext cx="1707881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C7D36B7A-F4F5-4382-BCBD-7D50666DDFE2}"/>
              </a:ext>
            </a:extLst>
          </p:cNvPr>
          <p:cNvCxnSpPr>
            <a:cxnSpLocks/>
            <a:stCxn id="23" idx="4"/>
            <a:endCxn id="37" idx="0"/>
          </p:cNvCxnSpPr>
          <p:nvPr/>
        </p:nvCxnSpPr>
        <p:spPr>
          <a:xfrm>
            <a:off x="9416661" y="4059000"/>
            <a:ext cx="0" cy="10951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kdörtgen 56">
            <a:extLst>
              <a:ext uri="{FF2B5EF4-FFF2-40B4-BE49-F238E27FC236}">
                <a16:creationId xmlns:a16="http://schemas.microsoft.com/office/drawing/2014/main" id="{FDC1C123-49B6-40FA-93C2-B615379A7AFC}"/>
              </a:ext>
            </a:extLst>
          </p:cNvPr>
          <p:cNvSpPr/>
          <p:nvPr/>
        </p:nvSpPr>
        <p:spPr>
          <a:xfrm>
            <a:off x="10249803" y="3128520"/>
            <a:ext cx="8563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 err="1"/>
              <a:t>Output</a:t>
            </a:r>
            <a:endParaRPr lang="en-US" dirty="0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22AF846D-6841-4D26-A6FC-9F0C965F9954}"/>
              </a:ext>
            </a:extLst>
          </p:cNvPr>
          <p:cNvSpPr/>
          <p:nvPr/>
        </p:nvSpPr>
        <p:spPr>
          <a:xfrm>
            <a:off x="10196701" y="5548657"/>
            <a:ext cx="893001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tr-TR" dirty="0"/>
              <a:t>Gerçek </a:t>
            </a:r>
          </a:p>
          <a:p>
            <a:pPr algn="ctr"/>
            <a:r>
              <a:rPr lang="tr-TR" dirty="0"/>
              <a:t>değer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Dikdörtgen 58">
                <a:extLst>
                  <a:ext uri="{FF2B5EF4-FFF2-40B4-BE49-F238E27FC236}">
                    <a16:creationId xmlns:a16="http://schemas.microsoft.com/office/drawing/2014/main" id="{708ACA2E-8B87-4ECC-BB76-BA0885815755}"/>
                  </a:ext>
                </a:extLst>
              </p:cNvPr>
              <p:cNvSpPr/>
              <p:nvPr/>
            </p:nvSpPr>
            <p:spPr>
              <a:xfrm>
                <a:off x="10052412" y="4434021"/>
                <a:ext cx="174180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dirty="0"/>
                            <m:t>)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dirty="0"/>
              </a:p>
            </p:txBody>
          </p:sp>
        </mc:Choice>
        <mc:Fallback xmlns="">
          <p:sp>
            <p:nvSpPr>
              <p:cNvPr id="59" name="Dikdörtgen 58">
                <a:extLst>
                  <a:ext uri="{FF2B5EF4-FFF2-40B4-BE49-F238E27FC236}">
                    <a16:creationId xmlns:a16="http://schemas.microsoft.com/office/drawing/2014/main" id="{708ACA2E-8B87-4ECC-BB76-BA0885815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412" y="4434021"/>
                <a:ext cx="17418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2F51CF54-AF9E-4F06-8354-1F1A7501F233}"/>
              </a:ext>
            </a:extLst>
          </p:cNvPr>
          <p:cNvCxnSpPr>
            <a:cxnSpLocks/>
          </p:cNvCxnSpPr>
          <p:nvPr/>
        </p:nvCxnSpPr>
        <p:spPr>
          <a:xfrm flipV="1">
            <a:off x="9211037" y="4086484"/>
            <a:ext cx="0" cy="8953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CE016026-1EE3-4096-88F3-26CD5744C151}"/>
              </a:ext>
            </a:extLst>
          </p:cNvPr>
          <p:cNvCxnSpPr>
            <a:cxnSpLocks/>
          </p:cNvCxnSpPr>
          <p:nvPr/>
        </p:nvCxnSpPr>
        <p:spPr>
          <a:xfrm flipH="1">
            <a:off x="7044839" y="3260816"/>
            <a:ext cx="1538680" cy="2159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38F03C15-BBB9-4F9C-9DA3-CACA1E3713E0}"/>
              </a:ext>
            </a:extLst>
          </p:cNvPr>
          <p:cNvCxnSpPr>
            <a:cxnSpLocks/>
          </p:cNvCxnSpPr>
          <p:nvPr/>
        </p:nvCxnSpPr>
        <p:spPr>
          <a:xfrm flipH="1" flipV="1">
            <a:off x="3455131" y="2218528"/>
            <a:ext cx="785342" cy="6433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61AF6670-B350-49C8-AD2E-4813A8E60EA7}"/>
              </a:ext>
            </a:extLst>
          </p:cNvPr>
          <p:cNvCxnSpPr>
            <a:cxnSpLocks/>
          </p:cNvCxnSpPr>
          <p:nvPr/>
        </p:nvCxnSpPr>
        <p:spPr>
          <a:xfrm flipH="1">
            <a:off x="3091105" y="3298341"/>
            <a:ext cx="1053544" cy="233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213FA74A-269F-45A3-BC60-99A9F0AC1631}"/>
              </a:ext>
            </a:extLst>
          </p:cNvPr>
          <p:cNvCxnSpPr>
            <a:cxnSpLocks/>
          </p:cNvCxnSpPr>
          <p:nvPr/>
        </p:nvCxnSpPr>
        <p:spPr>
          <a:xfrm flipH="1">
            <a:off x="3442897" y="3957112"/>
            <a:ext cx="797576" cy="80803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kdörtgen 78">
            <a:extLst>
              <a:ext uri="{FF2B5EF4-FFF2-40B4-BE49-F238E27FC236}">
                <a16:creationId xmlns:a16="http://schemas.microsoft.com/office/drawing/2014/main" id="{9A86F2F4-0D59-41E3-AF45-71744302B0F2}"/>
              </a:ext>
            </a:extLst>
          </p:cNvPr>
          <p:cNvSpPr/>
          <p:nvPr/>
        </p:nvSpPr>
        <p:spPr>
          <a:xfrm>
            <a:off x="2951185" y="625973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Bir gözlem (satır) için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8AD5DE78-5D77-4200-93B0-DB0F1BABF8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1" grpId="0"/>
      <p:bldP spid="31" grpId="1"/>
      <p:bldP spid="42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ackblaze.com/blog/wp-content/uploads/2017/07/chart-cost-per-drive-2017.jpg">
            <a:extLst>
              <a:ext uri="{FF2B5EF4-FFF2-40B4-BE49-F238E27FC236}">
                <a16:creationId xmlns:a16="http://schemas.microsoft.com/office/drawing/2014/main" id="{E219D3BF-E042-4550-8608-0E4CC1A5D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1" b="13711"/>
          <a:stretch/>
        </p:blipFill>
        <p:spPr bwMode="auto">
          <a:xfrm>
            <a:off x="1936808" y="471975"/>
            <a:ext cx="8318383" cy="556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A7A107CB-50FE-4EA1-BAC0-8C0DE0E9126B}"/>
              </a:ext>
            </a:extLst>
          </p:cNvPr>
          <p:cNvSpPr/>
          <p:nvPr/>
        </p:nvSpPr>
        <p:spPr>
          <a:xfrm>
            <a:off x="7182928" y="6247525"/>
            <a:ext cx="45317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https://www.backblaze.com/blog/hard-drive-cost-per-gigabyte/</a:t>
            </a:r>
            <a:endParaRPr lang="tr-TR" sz="12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D6C565-B3D4-4C06-A92A-9F816458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224" y="262941"/>
            <a:ext cx="9493448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VERİ DEPOLAMAK ARTIK ÇOK UCUZ !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3D0CAFC-F63C-46BE-AF82-66CA028A64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1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 14">
            <a:extLst>
              <a:ext uri="{FF2B5EF4-FFF2-40B4-BE49-F238E27FC236}">
                <a16:creationId xmlns:a16="http://schemas.microsoft.com/office/drawing/2014/main" id="{20A934E5-2372-4853-A152-05970976EBAD}"/>
              </a:ext>
            </a:extLst>
          </p:cNvPr>
          <p:cNvGrpSpPr/>
          <p:nvPr/>
        </p:nvGrpSpPr>
        <p:grpSpPr>
          <a:xfrm>
            <a:off x="1723207" y="1488558"/>
            <a:ext cx="1260000" cy="1260000"/>
            <a:chOff x="1723207" y="1488558"/>
            <a:chExt cx="1260000" cy="126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22F0EB-2758-4066-8C4E-12863E0DC4E5}"/>
                </a:ext>
              </a:extLst>
            </p:cNvPr>
            <p:cNvSpPr/>
            <p:nvPr/>
          </p:nvSpPr>
          <p:spPr>
            <a:xfrm>
              <a:off x="1723207" y="1488558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2A7E8E79-5766-402C-B6C0-91320FDED20E}"/>
                </a:ext>
              </a:extLst>
            </p:cNvPr>
            <p:cNvSpPr/>
            <p:nvPr/>
          </p:nvSpPr>
          <p:spPr>
            <a:xfrm>
              <a:off x="1840887" y="1795392"/>
              <a:ext cx="10246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Diploma </a:t>
              </a:r>
            </a:p>
            <a:p>
              <a:pPr algn="ctr"/>
              <a:r>
                <a:rPr lang="tr-TR" dirty="0"/>
                <a:t>Notu</a:t>
              </a:r>
              <a:endParaRPr lang="en-US" dirty="0"/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3484120E-C6E2-44FB-87C9-93BAD8488694}"/>
              </a:ext>
            </a:extLst>
          </p:cNvPr>
          <p:cNvGrpSpPr/>
          <p:nvPr/>
        </p:nvGrpSpPr>
        <p:grpSpPr>
          <a:xfrm>
            <a:off x="1723207" y="3350315"/>
            <a:ext cx="1260000" cy="1260000"/>
            <a:chOff x="1723207" y="3441003"/>
            <a:chExt cx="1260000" cy="12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4DDEB2-FD3B-4649-BDBB-8992299D1FC9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64FA5AC5-6A33-4BBC-A6EB-8CB82F433AAA}"/>
                </a:ext>
              </a:extLst>
            </p:cNvPr>
            <p:cNvSpPr/>
            <p:nvPr/>
          </p:nvSpPr>
          <p:spPr>
            <a:xfrm>
              <a:off x="1898594" y="3747837"/>
              <a:ext cx="9092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Çalışma</a:t>
              </a:r>
            </a:p>
            <a:p>
              <a:pPr algn="ctr"/>
              <a:r>
                <a:rPr lang="tr-TR" dirty="0"/>
                <a:t>Saati</a:t>
              </a:r>
              <a:endParaRPr lang="en-US" dirty="0"/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5A9ED908-AA23-4F02-A07A-BC4286164953}"/>
              </a:ext>
            </a:extLst>
          </p:cNvPr>
          <p:cNvGrpSpPr/>
          <p:nvPr/>
        </p:nvGrpSpPr>
        <p:grpSpPr>
          <a:xfrm>
            <a:off x="1723207" y="5212072"/>
            <a:ext cx="1260000" cy="1260000"/>
            <a:chOff x="1723207" y="5212072"/>
            <a:chExt cx="1260000" cy="126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35AC64-54CC-4FA0-8A25-E700BDBD414F}"/>
                </a:ext>
              </a:extLst>
            </p:cNvPr>
            <p:cNvSpPr/>
            <p:nvPr/>
          </p:nvSpPr>
          <p:spPr>
            <a:xfrm>
              <a:off x="1723207" y="5212072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F456347A-EBB7-444A-AA86-6EAEF7843680}"/>
                </a:ext>
              </a:extLst>
            </p:cNvPr>
            <p:cNvSpPr/>
            <p:nvPr/>
          </p:nvSpPr>
          <p:spPr>
            <a:xfrm>
              <a:off x="1905005" y="5518906"/>
              <a:ext cx="8963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Okul</a:t>
              </a:r>
            </a:p>
            <a:p>
              <a:pPr algn="ctr"/>
              <a:r>
                <a:rPr lang="tr-TR" dirty="0"/>
                <a:t>Başarısı</a:t>
              </a:r>
              <a:endParaRPr lang="en-US" dirty="0"/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2FCEF03C-A9F6-4A94-BC34-6DBBD4493F79}"/>
              </a:ext>
            </a:extLst>
          </p:cNvPr>
          <p:cNvGrpSpPr/>
          <p:nvPr/>
        </p:nvGrpSpPr>
        <p:grpSpPr>
          <a:xfrm>
            <a:off x="9182986" y="3236901"/>
            <a:ext cx="1260000" cy="1808029"/>
            <a:chOff x="1723207" y="3441003"/>
            <a:chExt cx="1260000" cy="18080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D1DC7-E3D0-484B-BB1D-6761AAB5E3C5}"/>
                </a:ext>
              </a:extLst>
            </p:cNvPr>
            <p:cNvSpPr/>
            <p:nvPr/>
          </p:nvSpPr>
          <p:spPr>
            <a:xfrm>
              <a:off x="1723207" y="3441003"/>
              <a:ext cx="1260000" cy="12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41228869-3A6B-4722-A1C4-419870316FE9}"/>
                </a:ext>
              </a:extLst>
            </p:cNvPr>
            <p:cNvSpPr/>
            <p:nvPr/>
          </p:nvSpPr>
          <p:spPr>
            <a:xfrm>
              <a:off x="1932286" y="4879700"/>
              <a:ext cx="85632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r-TR" dirty="0" err="1"/>
                <a:t>Output</a:t>
              </a:r>
              <a:endParaRPr lang="en-US" dirty="0"/>
            </a:p>
          </p:txBody>
        </p:sp>
      </p:grpSp>
      <p:grpSp>
        <p:nvGrpSpPr>
          <p:cNvPr id="20" name="Grup 19">
            <a:extLst>
              <a:ext uri="{FF2B5EF4-FFF2-40B4-BE49-F238E27FC236}">
                <a16:creationId xmlns:a16="http://schemas.microsoft.com/office/drawing/2014/main" id="{37014534-55F2-411D-BC77-83342697052A}"/>
              </a:ext>
            </a:extLst>
          </p:cNvPr>
          <p:cNvGrpSpPr/>
          <p:nvPr/>
        </p:nvGrpSpPr>
        <p:grpSpPr>
          <a:xfrm>
            <a:off x="1467293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Dikdörtgen: Yuvarlatılmış Köşeler 15">
              <a:extLst>
                <a:ext uri="{FF2B5EF4-FFF2-40B4-BE49-F238E27FC236}">
                  <a16:creationId xmlns:a16="http://schemas.microsoft.com/office/drawing/2014/main" id="{105713B3-C5FA-4BC0-8D0F-06CB5267B2B1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1" name="Dikdörtgen 20">
              <a:extLst>
                <a:ext uri="{FF2B5EF4-FFF2-40B4-BE49-F238E27FC236}">
                  <a16:creationId xmlns:a16="http://schemas.microsoft.com/office/drawing/2014/main" id="{DA67437B-30FB-49EB-8468-AEA431308A5F}"/>
                </a:ext>
              </a:extLst>
            </p:cNvPr>
            <p:cNvSpPr/>
            <p:nvPr/>
          </p:nvSpPr>
          <p:spPr>
            <a:xfrm>
              <a:off x="1623420" y="613530"/>
              <a:ext cx="1459567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Girdi Katmanı</a:t>
              </a:r>
              <a:endParaRPr lang="en-US" dirty="0"/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E606A93-4380-4BD4-8CA5-82837853C895}"/>
              </a:ext>
            </a:extLst>
          </p:cNvPr>
          <p:cNvGrpSpPr/>
          <p:nvPr/>
        </p:nvGrpSpPr>
        <p:grpSpPr>
          <a:xfrm>
            <a:off x="894907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Dikdörtgen: Yuvarlatılmış Köşeler 23">
              <a:extLst>
                <a:ext uri="{FF2B5EF4-FFF2-40B4-BE49-F238E27FC236}">
                  <a16:creationId xmlns:a16="http://schemas.microsoft.com/office/drawing/2014/main" id="{1A7C6ED0-90B2-4817-ABCE-B447D0750412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25" name="Dikdörtgen 24">
              <a:extLst>
                <a:ext uri="{FF2B5EF4-FFF2-40B4-BE49-F238E27FC236}">
                  <a16:creationId xmlns:a16="http://schemas.microsoft.com/office/drawing/2014/main" id="{FFAD93D4-99F2-4599-862F-7EAAEAAF74D3}"/>
                </a:ext>
              </a:extLst>
            </p:cNvPr>
            <p:cNvSpPr/>
            <p:nvPr/>
          </p:nvSpPr>
          <p:spPr>
            <a:xfrm>
              <a:off x="1644068" y="613530"/>
              <a:ext cx="141827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Çıktı Katmanı</a:t>
              </a:r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760E7B3-6194-46B6-958E-59FE1B98E616}"/>
              </a:ext>
            </a:extLst>
          </p:cNvPr>
          <p:cNvSpPr/>
          <p:nvPr/>
        </p:nvSpPr>
        <p:spPr>
          <a:xfrm>
            <a:off x="5635622" y="1535164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D551E-B5B7-4AD6-B19E-19D6CAEE3633}"/>
              </a:ext>
            </a:extLst>
          </p:cNvPr>
          <p:cNvSpPr/>
          <p:nvPr/>
        </p:nvSpPr>
        <p:spPr>
          <a:xfrm>
            <a:off x="5635622" y="2783126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5D37B0-9A39-47BE-B214-27950152EA44}"/>
              </a:ext>
            </a:extLst>
          </p:cNvPr>
          <p:cNvSpPr/>
          <p:nvPr/>
        </p:nvSpPr>
        <p:spPr>
          <a:xfrm>
            <a:off x="5635622" y="4031088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280C59-B144-47A3-96C5-8622A0DF7349}"/>
              </a:ext>
            </a:extLst>
          </p:cNvPr>
          <p:cNvSpPr/>
          <p:nvPr/>
        </p:nvSpPr>
        <p:spPr>
          <a:xfrm>
            <a:off x="5635622" y="5279050"/>
            <a:ext cx="920756" cy="92232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A8E66E2C-B15B-4937-9DF7-CB7C520DE4D1}"/>
              </a:ext>
            </a:extLst>
          </p:cNvPr>
          <p:cNvGrpSpPr/>
          <p:nvPr/>
        </p:nvGrpSpPr>
        <p:grpSpPr>
          <a:xfrm>
            <a:off x="5208182" y="414670"/>
            <a:ext cx="1775637" cy="767053"/>
            <a:chOff x="1467293" y="414670"/>
            <a:chExt cx="1775637" cy="76705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Dikdörtgen: Yuvarlatılmış Köşeler 36">
              <a:extLst>
                <a:ext uri="{FF2B5EF4-FFF2-40B4-BE49-F238E27FC236}">
                  <a16:creationId xmlns:a16="http://schemas.microsoft.com/office/drawing/2014/main" id="{A6F83636-1FCE-4154-A377-8A0746A4DAFC}"/>
                </a:ext>
              </a:extLst>
            </p:cNvPr>
            <p:cNvSpPr/>
            <p:nvPr/>
          </p:nvSpPr>
          <p:spPr>
            <a:xfrm>
              <a:off x="1467293" y="414670"/>
              <a:ext cx="1775637" cy="7670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512CB52B-8A21-4F7C-BFB5-69C58CCC4FEE}"/>
                </a:ext>
              </a:extLst>
            </p:cNvPr>
            <p:cNvSpPr/>
            <p:nvPr/>
          </p:nvSpPr>
          <p:spPr>
            <a:xfrm>
              <a:off x="1650706" y="613530"/>
              <a:ext cx="140500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tr-TR" dirty="0"/>
                <a:t>Gizli Katmanı</a:t>
              </a:r>
              <a:endParaRPr lang="en-US" dirty="0"/>
            </a:p>
          </p:txBody>
        </p:sp>
      </p:grp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939F3098-2B68-4E7F-8070-2E8C09782EB7}"/>
              </a:ext>
            </a:extLst>
          </p:cNvPr>
          <p:cNvCxnSpPr>
            <a:stCxn id="9" idx="6"/>
            <a:endCxn id="27" idx="2"/>
          </p:cNvCxnSpPr>
          <p:nvPr/>
        </p:nvCxnSpPr>
        <p:spPr>
          <a:xfrm flipV="1">
            <a:off x="2983207" y="1996328"/>
            <a:ext cx="2652415" cy="122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0EBBFCE1-CB06-4AF5-B4FC-9D7EB1AC7E51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2983207" y="2118558"/>
            <a:ext cx="2652415" cy="112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B673B81F-749C-4EED-842D-50A2F63AE2B8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>
            <a:off x="2983207" y="2118558"/>
            <a:ext cx="2652415" cy="23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72670203-CF04-4BCE-B68A-02AC38C00287}"/>
              </a:ext>
            </a:extLst>
          </p:cNvPr>
          <p:cNvCxnSpPr>
            <a:cxnSpLocks/>
            <a:stCxn id="9" idx="6"/>
            <a:endCxn id="35" idx="2"/>
          </p:cNvCxnSpPr>
          <p:nvPr/>
        </p:nvCxnSpPr>
        <p:spPr>
          <a:xfrm>
            <a:off x="2983207" y="2118558"/>
            <a:ext cx="2652415" cy="362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E91C2808-0BE7-4C27-A481-E5C194D72228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2983207" y="1996328"/>
            <a:ext cx="2652415" cy="1983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849A9F95-54FD-43E6-94A9-EAD07244475C}"/>
              </a:ext>
            </a:extLst>
          </p:cNvPr>
          <p:cNvCxnSpPr>
            <a:cxnSpLocks/>
            <a:stCxn id="2" idx="6"/>
            <a:endCxn id="30" idx="2"/>
          </p:cNvCxnSpPr>
          <p:nvPr/>
        </p:nvCxnSpPr>
        <p:spPr>
          <a:xfrm flipV="1">
            <a:off x="2983207" y="3244290"/>
            <a:ext cx="2652415" cy="736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7FB19BAA-2547-42D8-8174-4DD447AE4EEA}"/>
              </a:ext>
            </a:extLst>
          </p:cNvPr>
          <p:cNvCxnSpPr>
            <a:cxnSpLocks/>
            <a:stCxn id="2" idx="6"/>
            <a:endCxn id="33" idx="2"/>
          </p:cNvCxnSpPr>
          <p:nvPr/>
        </p:nvCxnSpPr>
        <p:spPr>
          <a:xfrm>
            <a:off x="2983207" y="3980315"/>
            <a:ext cx="2652415" cy="51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0B49B612-C06E-47AA-9EBE-600D1D82B7ED}"/>
              </a:ext>
            </a:extLst>
          </p:cNvPr>
          <p:cNvCxnSpPr>
            <a:cxnSpLocks/>
            <a:stCxn id="2" idx="6"/>
            <a:endCxn id="35" idx="2"/>
          </p:cNvCxnSpPr>
          <p:nvPr/>
        </p:nvCxnSpPr>
        <p:spPr>
          <a:xfrm>
            <a:off x="2983207" y="3980315"/>
            <a:ext cx="2652415" cy="175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049D8891-84A1-464B-ADEB-FD886FCEDEF1}"/>
              </a:ext>
            </a:extLst>
          </p:cNvPr>
          <p:cNvCxnSpPr>
            <a:cxnSpLocks/>
            <a:stCxn id="10" idx="6"/>
            <a:endCxn id="27" idx="2"/>
          </p:cNvCxnSpPr>
          <p:nvPr/>
        </p:nvCxnSpPr>
        <p:spPr>
          <a:xfrm flipV="1">
            <a:off x="2983207" y="1996328"/>
            <a:ext cx="2652415" cy="384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C984664A-2F91-4A82-ADF9-63769449FDB8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 flipV="1">
            <a:off x="2983207" y="3244290"/>
            <a:ext cx="2652415" cy="2597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43B596A6-4FCC-4CFC-82BA-F496A2435B34}"/>
              </a:ext>
            </a:extLst>
          </p:cNvPr>
          <p:cNvCxnSpPr>
            <a:cxnSpLocks/>
            <a:stCxn id="10" idx="6"/>
            <a:endCxn id="33" idx="2"/>
          </p:cNvCxnSpPr>
          <p:nvPr/>
        </p:nvCxnSpPr>
        <p:spPr>
          <a:xfrm flipV="1">
            <a:off x="2983207" y="4492252"/>
            <a:ext cx="2652415" cy="1349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5D3233F-7B3C-41FB-B0C3-D1BF73654A71}"/>
              </a:ext>
            </a:extLst>
          </p:cNvPr>
          <p:cNvCxnSpPr>
            <a:cxnSpLocks/>
            <a:stCxn id="10" idx="6"/>
            <a:endCxn id="35" idx="2"/>
          </p:cNvCxnSpPr>
          <p:nvPr/>
        </p:nvCxnSpPr>
        <p:spPr>
          <a:xfrm flipV="1">
            <a:off x="2983207" y="5740214"/>
            <a:ext cx="2652415" cy="1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3D227093-E754-436C-9DDD-3343E6180169}"/>
              </a:ext>
            </a:extLst>
          </p:cNvPr>
          <p:cNvCxnSpPr>
            <a:cxnSpLocks/>
            <a:stCxn id="27" idx="6"/>
            <a:endCxn id="18" idx="2"/>
          </p:cNvCxnSpPr>
          <p:nvPr/>
        </p:nvCxnSpPr>
        <p:spPr>
          <a:xfrm>
            <a:off x="6556378" y="1996328"/>
            <a:ext cx="2626608" cy="1870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Düz Ok Bağlayıcısı 76">
            <a:extLst>
              <a:ext uri="{FF2B5EF4-FFF2-40B4-BE49-F238E27FC236}">
                <a16:creationId xmlns:a16="http://schemas.microsoft.com/office/drawing/2014/main" id="{DE258428-005F-4C44-9B58-7C5E1943479C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6556378" y="3866901"/>
            <a:ext cx="2626608" cy="62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856594B0-AF9F-4E80-9F10-9CF178C8B76B}"/>
              </a:ext>
            </a:extLst>
          </p:cNvPr>
          <p:cNvCxnSpPr>
            <a:cxnSpLocks/>
            <a:stCxn id="30" idx="6"/>
            <a:endCxn id="18" idx="2"/>
          </p:cNvCxnSpPr>
          <p:nvPr/>
        </p:nvCxnSpPr>
        <p:spPr>
          <a:xfrm>
            <a:off x="6556378" y="3244290"/>
            <a:ext cx="2626608" cy="622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FA78D02E-7134-4D17-B4BB-504F7F6087DE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 flipV="1">
            <a:off x="6556378" y="3866901"/>
            <a:ext cx="2626608" cy="1873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5C87E85E-C89B-4D8A-BBCA-FA9245096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36" y="3086781"/>
            <a:ext cx="507705" cy="315015"/>
          </a:xfrm>
          <a:prstGeom prst="rect">
            <a:avLst/>
          </a:prstGeom>
          <a:ln w="19050">
            <a:noFill/>
          </a:ln>
        </p:spPr>
      </p:pic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5037FB34-9A4A-421A-8F16-6672099B9AB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442986" y="3866901"/>
            <a:ext cx="10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Resim 25">
            <a:extLst>
              <a:ext uri="{FF2B5EF4-FFF2-40B4-BE49-F238E27FC236}">
                <a16:creationId xmlns:a16="http://schemas.microsoft.com/office/drawing/2014/main" id="{654F45C6-61FF-43BE-8AAC-EB7437B51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388" y="3641067"/>
            <a:ext cx="829002" cy="526599"/>
          </a:xfrm>
          <a:prstGeom prst="rect">
            <a:avLst/>
          </a:prstGeom>
        </p:spPr>
      </p:pic>
      <p:pic>
        <p:nvPicPr>
          <p:cNvPr id="46" name="Resim 45">
            <a:extLst>
              <a:ext uri="{FF2B5EF4-FFF2-40B4-BE49-F238E27FC236}">
                <a16:creationId xmlns:a16="http://schemas.microsoft.com/office/drawing/2014/main" id="{83F91AA6-C6A6-4F36-9B65-E2A1ECFB6E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385004" y="2287064"/>
            <a:ext cx="7980793" cy="1535635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Yapay Sinir Ağı Nasıl Öğrenir?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BDAC98F-676C-4200-B6A6-7C9B70ED2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55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Epoc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713464" y="1207651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Bir veri setinin derin ağda bir tur eğitilmesidir.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713464" y="322554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Maliyet fonksiyonu sonuçlarına göre derin ağın ağırlıklarının güncellenmesi işlemidir.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87262" y="2309144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propagation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(geri yayılım)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3A3562E-53C1-45A1-B5B4-69F0579C8E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3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1993782" y="810070"/>
            <a:ext cx="8204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latin typeface="Roboto"/>
              </a:rPr>
              <a:t>Optimal çözüm için kullanılan genel bir algoritmadır. Maliyeti minimize eden parametrelerin bulunmasına yardımcı olur.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412940" y="1605701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0" y="1605701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1944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708269" y="6047930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4D957DF4-E637-4183-ABAE-D3B40807D159}"/>
              </a:ext>
            </a:extLst>
          </p:cNvPr>
          <p:cNvGrpSpPr/>
          <p:nvPr/>
        </p:nvGrpSpPr>
        <p:grpSpPr>
          <a:xfrm>
            <a:off x="3240821" y="1904007"/>
            <a:ext cx="7978787" cy="4953993"/>
            <a:chOff x="3275327" y="1753272"/>
            <a:chExt cx="7978787" cy="4953993"/>
          </a:xfrm>
        </p:grpSpPr>
        <p:pic>
          <p:nvPicPr>
            <p:cNvPr id="1026" name="Picture 2" descr="gradient descent ile ilgili gÃ¶rsel sonucu">
              <a:extLst>
                <a:ext uri="{FF2B5EF4-FFF2-40B4-BE49-F238E27FC236}">
                  <a16:creationId xmlns:a16="http://schemas.microsoft.com/office/drawing/2014/main" id="{F177B5DC-258E-459C-9F9F-204222E2B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327" y="1753272"/>
              <a:ext cx="7978787" cy="495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ikdörtgen 4">
              <a:extLst>
                <a:ext uri="{FF2B5EF4-FFF2-40B4-BE49-F238E27FC236}">
                  <a16:creationId xmlns:a16="http://schemas.microsoft.com/office/drawing/2014/main" id="{01A90D34-6087-476F-BFDF-E63FC2BA50DE}"/>
                </a:ext>
              </a:extLst>
            </p:cNvPr>
            <p:cNvSpPr/>
            <p:nvPr/>
          </p:nvSpPr>
          <p:spPr>
            <a:xfrm>
              <a:off x="6095998" y="6294151"/>
              <a:ext cx="1109033" cy="413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9" name="Resim 8">
            <a:extLst>
              <a:ext uri="{FF2B5EF4-FFF2-40B4-BE49-F238E27FC236}">
                <a16:creationId xmlns:a16="http://schemas.microsoft.com/office/drawing/2014/main" id="{3B972BCD-137A-4C54-90C7-A72993563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911959" y="1768048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59" y="1768048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1944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624821" y="5072940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4982039-F63C-443A-B1C8-5C94569C2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00" y="1891780"/>
            <a:ext cx="5553850" cy="3267531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00E03575-472C-41C6-A7E5-A5B376C0C6CC}"/>
              </a:ext>
            </a:extLst>
          </p:cNvPr>
          <p:cNvGrpSpPr/>
          <p:nvPr/>
        </p:nvGrpSpPr>
        <p:grpSpPr>
          <a:xfrm>
            <a:off x="3263320" y="1758082"/>
            <a:ext cx="6213811" cy="3561080"/>
            <a:chOff x="3190063" y="2327425"/>
            <a:chExt cx="6213811" cy="3561080"/>
          </a:xfrm>
        </p:grpSpPr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395E2B55-6B80-48B2-A569-8CEEA85A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7475" y="2327425"/>
              <a:ext cx="0" cy="35610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9EB261B4-7D4C-41D8-A63A-54CFA504DC01}"/>
                </a:ext>
              </a:extLst>
            </p:cNvPr>
            <p:cNvCxnSpPr>
              <a:cxnSpLocks/>
            </p:cNvCxnSpPr>
            <p:nvPr/>
          </p:nvCxnSpPr>
          <p:spPr>
            <a:xfrm>
              <a:off x="3190063" y="5862351"/>
              <a:ext cx="621381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E5CB07A-8DE0-4692-9D1F-24071F9608B0}"/>
              </a:ext>
            </a:extLst>
          </p:cNvPr>
          <p:cNvSpPr>
            <a:spLocks noChangeAspect="1"/>
          </p:cNvSpPr>
          <p:nvPr/>
        </p:nvSpPr>
        <p:spPr>
          <a:xfrm>
            <a:off x="4007082" y="275036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239C7F5-D646-4EB3-B0E4-026B0E026142}"/>
              </a:ext>
            </a:extLst>
          </p:cNvPr>
          <p:cNvCxnSpPr/>
          <p:nvPr/>
        </p:nvCxnSpPr>
        <p:spPr>
          <a:xfrm>
            <a:off x="3830307" y="2522497"/>
            <a:ext cx="353550" cy="103173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AF1D2AF-33CB-4AC0-BAF6-D94C0254099D}"/>
              </a:ext>
            </a:extLst>
          </p:cNvPr>
          <p:cNvCxnSpPr>
            <a:cxnSpLocks/>
          </p:cNvCxnSpPr>
          <p:nvPr/>
        </p:nvCxnSpPr>
        <p:spPr>
          <a:xfrm>
            <a:off x="3270732" y="2859657"/>
            <a:ext cx="2653275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Yay 18">
            <a:extLst>
              <a:ext uri="{FF2B5EF4-FFF2-40B4-BE49-F238E27FC236}">
                <a16:creationId xmlns:a16="http://schemas.microsoft.com/office/drawing/2014/main" id="{40A8AA28-6710-4BE1-B8E6-AAF1C5FCC828}"/>
              </a:ext>
            </a:extLst>
          </p:cNvPr>
          <p:cNvSpPr/>
          <p:nvPr/>
        </p:nvSpPr>
        <p:spPr>
          <a:xfrm rot="3691040">
            <a:off x="3888176" y="2739221"/>
            <a:ext cx="451744" cy="1015873"/>
          </a:xfrm>
          <a:prstGeom prst="arc">
            <a:avLst>
              <a:gd name="adj1" fmla="val 15733705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7334AD-7B83-4837-BC19-209FCC83171A}"/>
              </a:ext>
            </a:extLst>
          </p:cNvPr>
          <p:cNvSpPr>
            <a:spLocks noChangeAspect="1"/>
          </p:cNvSpPr>
          <p:nvPr/>
        </p:nvSpPr>
        <p:spPr>
          <a:xfrm>
            <a:off x="8117501" y="352445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56CC8AC-9EA1-4447-98AF-B484A3DA760E}"/>
              </a:ext>
            </a:extLst>
          </p:cNvPr>
          <p:cNvCxnSpPr>
            <a:cxnSpLocks/>
          </p:cNvCxnSpPr>
          <p:nvPr/>
        </p:nvCxnSpPr>
        <p:spPr>
          <a:xfrm flipH="1">
            <a:off x="8117502" y="3332097"/>
            <a:ext cx="505395" cy="94488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72A7955B-492F-4052-84F3-A8EFCA04F55B}"/>
              </a:ext>
            </a:extLst>
          </p:cNvPr>
          <p:cNvCxnSpPr>
            <a:cxnSpLocks/>
          </p:cNvCxnSpPr>
          <p:nvPr/>
        </p:nvCxnSpPr>
        <p:spPr>
          <a:xfrm>
            <a:off x="6169257" y="3661911"/>
            <a:ext cx="2653275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Yay 23">
            <a:extLst>
              <a:ext uri="{FF2B5EF4-FFF2-40B4-BE49-F238E27FC236}">
                <a16:creationId xmlns:a16="http://schemas.microsoft.com/office/drawing/2014/main" id="{E7CD2838-11EA-45D2-9F07-745C8C49DF75}"/>
              </a:ext>
            </a:extLst>
          </p:cNvPr>
          <p:cNvSpPr/>
          <p:nvPr/>
        </p:nvSpPr>
        <p:spPr>
          <a:xfrm rot="16037618" flipH="1">
            <a:off x="7926738" y="3501935"/>
            <a:ext cx="511820" cy="505959"/>
          </a:xfrm>
          <a:prstGeom prst="arc">
            <a:avLst>
              <a:gd name="adj1" fmla="val 15733705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BFF52BA-3E6D-4E42-8B23-B4B0552DD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00185 L 0.02058 0.07477 L 0.0362 0.12361 L 0.05873 0.17246 L 0.07748 0.21042 L 0.10183 0.24144 L 0.13933 0.26806 L 0.18555 0.27269 L 0.2237 0.26135 L 0.2556 0.24468 L 0.28868 0.20486 L 0.32058 0.15695 L 0.33751 0.11135 " pathEditMode="relative" ptsTypes="AAAAAAAAAAA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03411 0.08009 L -0.05429 0.10671 L -0.08073 0.13796 L -0.10208 0.15324 L -0.12981 0.16666 L -0.14557 0.16666 L -0.15742 0.16921 " pathEditMode="relative" rAng="0" ptsTypes="AAAAAAAA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1" grpId="2" animBg="1"/>
      <p:bldP spid="24" grpId="0" animBg="1"/>
      <p:bldP spid="2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1993782" y="810070"/>
            <a:ext cx="82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 err="1">
                <a:latin typeface="Roboto"/>
              </a:rPr>
              <a:t>Gradient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Descent</a:t>
            </a:r>
            <a:r>
              <a:rPr lang="tr-TR" sz="2400" dirty="0">
                <a:latin typeface="Roboto"/>
              </a:rPr>
              <a:t> her zaman global minimum noktasını bulamayabilir.</a:t>
            </a:r>
          </a:p>
        </p:txBody>
      </p:sp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1993782" y="150735"/>
            <a:ext cx="7980793" cy="65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Stochastic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/>
              <p:nvPr/>
            </p:nvSpPr>
            <p:spPr>
              <a:xfrm>
                <a:off x="838702" y="2337391"/>
                <a:ext cx="2197489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1/2(</m:t>
                          </m:r>
                          <m:r>
                            <m:rPr>
                              <m:nor/>
                            </m:rPr>
                            <a:rPr lang="cy-GB" sz="2400" dirty="0"/>
                            <m:t>ŷ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y</m:t>
                          </m:r>
                          <m:r>
                            <m:rPr>
                              <m:nor/>
                            </m:rPr>
                            <a:rPr lang="tr-TR" sz="2400" dirty="0"/>
                            <m:t>)</m:t>
                          </m:r>
                        </m:e>
                        <m:sup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y-GB" sz="2400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14C7E4CD-CF6B-46FE-86E2-2FAB9AA1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2" y="2337391"/>
                <a:ext cx="2197489" cy="461665"/>
              </a:xfrm>
              <a:prstGeom prst="rect">
                <a:avLst/>
              </a:prstGeom>
              <a:blipFill>
                <a:blip r:embed="rId2"/>
                <a:stretch>
                  <a:fillRect l="-2222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kdörtgen 11">
            <a:extLst>
              <a:ext uri="{FF2B5EF4-FFF2-40B4-BE49-F238E27FC236}">
                <a16:creationId xmlns:a16="http://schemas.microsoft.com/office/drawing/2014/main" id="{A8A2B65E-D00B-4E36-84DA-4F2A3198C3C4}"/>
              </a:ext>
            </a:extLst>
          </p:cNvPr>
          <p:cNvSpPr/>
          <p:nvPr/>
        </p:nvSpPr>
        <p:spPr>
          <a:xfrm>
            <a:off x="9551564" y="5642283"/>
            <a:ext cx="34975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cy-GB" sz="2600" spc="300" dirty="0"/>
              <a:t>ŷ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4982039-F63C-443A-B1C8-5C94569C2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8" y="2374752"/>
            <a:ext cx="5553850" cy="3267531"/>
          </a:xfrm>
          <a:prstGeom prst="rect">
            <a:avLst/>
          </a:prstGeom>
        </p:spPr>
      </p:pic>
      <p:grpSp>
        <p:nvGrpSpPr>
          <p:cNvPr id="6" name="Grup 5">
            <a:extLst>
              <a:ext uri="{FF2B5EF4-FFF2-40B4-BE49-F238E27FC236}">
                <a16:creationId xmlns:a16="http://schemas.microsoft.com/office/drawing/2014/main" id="{00E03575-472C-41C6-A7E5-A5B376C0C6CC}"/>
              </a:ext>
            </a:extLst>
          </p:cNvPr>
          <p:cNvGrpSpPr/>
          <p:nvPr/>
        </p:nvGrpSpPr>
        <p:grpSpPr>
          <a:xfrm>
            <a:off x="3190063" y="2327425"/>
            <a:ext cx="6213811" cy="3561080"/>
            <a:chOff x="3190063" y="2327425"/>
            <a:chExt cx="6213811" cy="3561080"/>
          </a:xfrm>
        </p:grpSpPr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395E2B55-6B80-48B2-A569-8CEEA85AD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7475" y="2327425"/>
              <a:ext cx="0" cy="35610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9EB261B4-7D4C-41D8-A63A-54CFA504DC01}"/>
                </a:ext>
              </a:extLst>
            </p:cNvPr>
            <p:cNvCxnSpPr>
              <a:cxnSpLocks/>
            </p:cNvCxnSpPr>
            <p:nvPr/>
          </p:nvCxnSpPr>
          <p:spPr>
            <a:xfrm>
              <a:off x="3190063" y="5862351"/>
              <a:ext cx="621381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1E38D4AF-2DF3-4868-82D9-E83173E65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12" y="2314648"/>
            <a:ext cx="7001852" cy="3848637"/>
          </a:xfrm>
          <a:prstGeom prst="rect">
            <a:avLst/>
          </a:prstGeom>
        </p:spPr>
      </p:pic>
      <p:grpSp>
        <p:nvGrpSpPr>
          <p:cNvPr id="14" name="Grup 13">
            <a:extLst>
              <a:ext uri="{FF2B5EF4-FFF2-40B4-BE49-F238E27FC236}">
                <a16:creationId xmlns:a16="http://schemas.microsoft.com/office/drawing/2014/main" id="{23A585DB-9C6C-4ACC-A9D9-668080E7B628}"/>
              </a:ext>
            </a:extLst>
          </p:cNvPr>
          <p:cNvGrpSpPr/>
          <p:nvPr/>
        </p:nvGrpSpPr>
        <p:grpSpPr>
          <a:xfrm>
            <a:off x="5248079" y="4160330"/>
            <a:ext cx="736099" cy="871024"/>
            <a:chOff x="5248079" y="4160330"/>
            <a:chExt cx="736099" cy="871024"/>
          </a:xfrm>
        </p:grpSpPr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D3C34274-4D6A-4A22-A056-C6A8E4EEF8D4}"/>
                </a:ext>
              </a:extLst>
            </p:cNvPr>
            <p:cNvSpPr/>
            <p:nvPr/>
          </p:nvSpPr>
          <p:spPr>
            <a:xfrm>
              <a:off x="5443869" y="4582633"/>
              <a:ext cx="318977" cy="44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Dikdörtgen 9">
              <a:extLst>
                <a:ext uri="{FF2B5EF4-FFF2-40B4-BE49-F238E27FC236}">
                  <a16:creationId xmlns:a16="http://schemas.microsoft.com/office/drawing/2014/main" id="{E0A5B660-B789-46A4-BFFF-0C8A5C192B5F}"/>
                </a:ext>
              </a:extLst>
            </p:cNvPr>
            <p:cNvSpPr/>
            <p:nvPr/>
          </p:nvSpPr>
          <p:spPr>
            <a:xfrm>
              <a:off x="5248079" y="4160330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 err="1">
                  <a:latin typeface="Roboto"/>
                </a:rPr>
                <a:t>Local</a:t>
              </a:r>
              <a:endParaRPr lang="tr-TR" dirty="0"/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FCF53904-31D6-41AF-A8F5-2668E32ED921}"/>
              </a:ext>
            </a:extLst>
          </p:cNvPr>
          <p:cNvGrpSpPr/>
          <p:nvPr/>
        </p:nvGrpSpPr>
        <p:grpSpPr>
          <a:xfrm>
            <a:off x="6788358" y="4595842"/>
            <a:ext cx="851515" cy="871024"/>
            <a:chOff x="5248079" y="4160330"/>
            <a:chExt cx="851515" cy="871024"/>
          </a:xfrm>
        </p:grpSpPr>
        <p:sp>
          <p:nvSpPr>
            <p:cNvPr id="26" name="Ok: Aşağı 25">
              <a:extLst>
                <a:ext uri="{FF2B5EF4-FFF2-40B4-BE49-F238E27FC236}">
                  <a16:creationId xmlns:a16="http://schemas.microsoft.com/office/drawing/2014/main" id="{E774EBAA-63EA-4137-A379-DD12583912ED}"/>
                </a:ext>
              </a:extLst>
            </p:cNvPr>
            <p:cNvSpPr/>
            <p:nvPr/>
          </p:nvSpPr>
          <p:spPr>
            <a:xfrm>
              <a:off x="5443869" y="4582633"/>
              <a:ext cx="318977" cy="4487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Dikdörtgen 26">
              <a:extLst>
                <a:ext uri="{FF2B5EF4-FFF2-40B4-BE49-F238E27FC236}">
                  <a16:creationId xmlns:a16="http://schemas.microsoft.com/office/drawing/2014/main" id="{BF99738E-3222-4F20-A26E-29584D4D8A20}"/>
                </a:ext>
              </a:extLst>
            </p:cNvPr>
            <p:cNvSpPr/>
            <p:nvPr/>
          </p:nvSpPr>
          <p:spPr>
            <a:xfrm>
              <a:off x="5248079" y="4160330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latin typeface="Roboto"/>
                </a:rPr>
                <a:t>Global</a:t>
              </a:r>
              <a:endParaRPr lang="tr-TR" dirty="0"/>
            </a:p>
          </p:txBody>
        </p:sp>
      </p:grpSp>
      <p:pic>
        <p:nvPicPr>
          <p:cNvPr id="17" name="Resim 16">
            <a:extLst>
              <a:ext uri="{FF2B5EF4-FFF2-40B4-BE49-F238E27FC236}">
                <a16:creationId xmlns:a16="http://schemas.microsoft.com/office/drawing/2014/main" id="{5382E1D1-13B4-432A-AE00-7120F938DF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9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1">
            <a:extLst>
              <a:ext uri="{FF2B5EF4-FFF2-40B4-BE49-F238E27FC236}">
                <a16:creationId xmlns:a16="http://schemas.microsoft.com/office/drawing/2014/main" id="{A937B451-8CC6-4F64-BC7F-89A557F18501}"/>
              </a:ext>
            </a:extLst>
          </p:cNvPr>
          <p:cNvSpPr txBox="1">
            <a:spLocks/>
          </p:cNvSpPr>
          <p:nvPr/>
        </p:nvSpPr>
        <p:spPr>
          <a:xfrm>
            <a:off x="771038" y="567519"/>
            <a:ext cx="4353856" cy="1015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Stochastic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endParaRPr lang="tr-TR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Unvan 1">
            <a:extLst>
              <a:ext uri="{FF2B5EF4-FFF2-40B4-BE49-F238E27FC236}">
                <a16:creationId xmlns:a16="http://schemas.microsoft.com/office/drawing/2014/main" id="{1DF70940-6B84-4D53-914D-7098DDA068F9}"/>
              </a:ext>
            </a:extLst>
          </p:cNvPr>
          <p:cNvSpPr txBox="1">
            <a:spLocks/>
          </p:cNvSpPr>
          <p:nvPr/>
        </p:nvSpPr>
        <p:spPr>
          <a:xfrm>
            <a:off x="6595589" y="544257"/>
            <a:ext cx="4353856" cy="1026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Gradient</a:t>
            </a:r>
            <a:endParaRPr lang="tr-TR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o 17">
            <a:extLst>
              <a:ext uri="{FF2B5EF4-FFF2-40B4-BE49-F238E27FC236}">
                <a16:creationId xmlns:a16="http://schemas.microsoft.com/office/drawing/2014/main" id="{6F1C6619-D35A-4D12-AF7F-108207DA3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28100"/>
              </p:ext>
            </p:extLst>
          </p:nvPr>
        </p:nvGraphicFramePr>
        <p:xfrm>
          <a:off x="622182" y="1791929"/>
          <a:ext cx="510813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76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Sıra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Öğrenci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Diploma Notu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Çalışma</a:t>
                      </a:r>
                      <a:r>
                        <a:rPr lang="tr-TR" sz="1200" baseline="0" dirty="0"/>
                        <a:t> Saati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Okul Başarısı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Sonuç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85,25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3,25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77,65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65,14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1,88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987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78,77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852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67,44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91,32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4,10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o 18">
            <a:extLst>
              <a:ext uri="{FF2B5EF4-FFF2-40B4-BE49-F238E27FC236}">
                <a16:creationId xmlns:a16="http://schemas.microsoft.com/office/drawing/2014/main" id="{3C5EEB01-D553-462D-98C1-42700AC7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00445"/>
              </p:ext>
            </p:extLst>
          </p:nvPr>
        </p:nvGraphicFramePr>
        <p:xfrm>
          <a:off x="6218452" y="1791929"/>
          <a:ext cx="510813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76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Sıra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Öğrenci 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Diploma Notu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Çalışma</a:t>
                      </a:r>
                      <a:r>
                        <a:rPr lang="tr-TR" sz="1200" baseline="0" dirty="0"/>
                        <a:t> Saati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Okul Başarısı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Sonuç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85,25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3,25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77,65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65,14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1,88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987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78,77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852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67,44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2,35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Başarısız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28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91,32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4,10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Başarılı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67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….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ikdörtgen 1">
            <a:extLst>
              <a:ext uri="{FF2B5EF4-FFF2-40B4-BE49-F238E27FC236}">
                <a16:creationId xmlns:a16="http://schemas.microsoft.com/office/drawing/2014/main" id="{8BC62861-9025-454F-84C6-9C8B410A1BE0}"/>
              </a:ext>
            </a:extLst>
          </p:cNvPr>
          <p:cNvSpPr/>
          <p:nvPr/>
        </p:nvSpPr>
        <p:spPr>
          <a:xfrm>
            <a:off x="6218452" y="2211572"/>
            <a:ext cx="5108131" cy="22321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6498D8D5-25EE-4D3D-A854-3FDE664747D7}"/>
              </a:ext>
            </a:extLst>
          </p:cNvPr>
          <p:cNvSpPr/>
          <p:nvPr/>
        </p:nvSpPr>
        <p:spPr>
          <a:xfrm>
            <a:off x="660282" y="2266950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B8F35B44-8D45-49FB-97B0-91FD325281BF}"/>
              </a:ext>
            </a:extLst>
          </p:cNvPr>
          <p:cNvSpPr/>
          <p:nvPr/>
        </p:nvSpPr>
        <p:spPr>
          <a:xfrm>
            <a:off x="660282" y="2548481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3F2C190-5980-4186-8367-216E8188D45E}"/>
              </a:ext>
            </a:extLst>
          </p:cNvPr>
          <p:cNvSpPr/>
          <p:nvPr/>
        </p:nvSpPr>
        <p:spPr>
          <a:xfrm>
            <a:off x="660282" y="2831514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69F509C3-0F65-4F6B-B14F-28F9378C7432}"/>
              </a:ext>
            </a:extLst>
          </p:cNvPr>
          <p:cNvSpPr/>
          <p:nvPr/>
        </p:nvSpPr>
        <p:spPr>
          <a:xfrm>
            <a:off x="660282" y="3113045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E49AA00C-FB06-43B1-B372-0863CB0014B7}"/>
              </a:ext>
            </a:extLst>
          </p:cNvPr>
          <p:cNvSpPr/>
          <p:nvPr/>
        </p:nvSpPr>
        <p:spPr>
          <a:xfrm>
            <a:off x="660282" y="3365500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80EBF65-C7C7-407D-A5C2-B104FDAB4734}"/>
              </a:ext>
            </a:extLst>
          </p:cNvPr>
          <p:cNvSpPr/>
          <p:nvPr/>
        </p:nvSpPr>
        <p:spPr>
          <a:xfrm>
            <a:off x="660282" y="3647031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DF476595-FA80-42F4-89B4-B1A81701442F}"/>
              </a:ext>
            </a:extLst>
          </p:cNvPr>
          <p:cNvSpPr/>
          <p:nvPr/>
        </p:nvSpPr>
        <p:spPr>
          <a:xfrm>
            <a:off x="641232" y="3938613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017E26C3-A5C4-45BB-A7B8-94856964791B}"/>
              </a:ext>
            </a:extLst>
          </p:cNvPr>
          <p:cNvSpPr/>
          <p:nvPr/>
        </p:nvSpPr>
        <p:spPr>
          <a:xfrm>
            <a:off x="641232" y="4220144"/>
            <a:ext cx="5108131" cy="209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976CE9E0-6B75-4912-A025-DCE8A860F7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98407" y="108334"/>
            <a:ext cx="5531650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Oynayarak Derin Öğrenme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327509" y="176391"/>
            <a:ext cx="5387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hlinkClick r:id="rId2"/>
              </a:rPr>
              <a:t>https://playground.tensorflow.org</a:t>
            </a:r>
            <a:endParaRPr lang="tr-TR" sz="28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8C9B4C7-05EC-4292-AAF5-F2E73DE2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92" y="1009042"/>
            <a:ext cx="10361216" cy="562512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2435544-B202-4332-9A6B-DE8FB7B9EC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6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65933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 Mimarileri</a:t>
            </a:r>
            <a:endParaRPr lang="en-US" sz="3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1013637" y="1335242"/>
            <a:ext cx="101647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800" dirty="0" err="1">
                <a:latin typeface="Roboto"/>
              </a:rPr>
              <a:t>Konvolüsyonel</a:t>
            </a:r>
            <a:r>
              <a:rPr lang="tr-TR" sz="2800" dirty="0">
                <a:latin typeface="Roboto"/>
              </a:rPr>
              <a:t> Sinir Ağları (</a:t>
            </a:r>
            <a:r>
              <a:rPr lang="tr-TR" sz="2800" dirty="0" err="1">
                <a:latin typeface="Roboto"/>
              </a:rPr>
              <a:t>Convolution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Neural</a:t>
            </a:r>
            <a:r>
              <a:rPr lang="tr-TR" sz="2800" dirty="0">
                <a:latin typeface="Roboto"/>
              </a:rPr>
              <a:t> Network-CNN)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Özyinelemeli Sinir Ağları (</a:t>
            </a:r>
            <a:r>
              <a:rPr lang="tr-TR" sz="2800" dirty="0" err="1">
                <a:latin typeface="Roboto"/>
              </a:rPr>
              <a:t>Recurrent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Neural</a:t>
            </a:r>
            <a:r>
              <a:rPr lang="tr-TR" sz="2800" dirty="0">
                <a:latin typeface="Roboto"/>
              </a:rPr>
              <a:t> Network-RNN)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Uzun Kısa Vadeli Hafıza Ağları (</a:t>
            </a:r>
            <a:r>
              <a:rPr lang="en-US" sz="2800" dirty="0">
                <a:latin typeface="Roboto"/>
              </a:rPr>
              <a:t>Long Short Term Memory - LSTM</a:t>
            </a:r>
            <a:r>
              <a:rPr lang="tr-TR" sz="2800" dirty="0">
                <a:latin typeface="Roboto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Sınırlı Boltzmann Makineleri (</a:t>
            </a:r>
            <a:r>
              <a:rPr lang="tr-TR" sz="2800" dirty="0" err="1">
                <a:latin typeface="Roboto"/>
              </a:rPr>
              <a:t>Restricted</a:t>
            </a:r>
            <a:r>
              <a:rPr lang="tr-TR" sz="2800" dirty="0">
                <a:latin typeface="Roboto"/>
              </a:rPr>
              <a:t> Boltzmann </a:t>
            </a:r>
            <a:r>
              <a:rPr lang="tr-TR" sz="2800" dirty="0" err="1">
                <a:latin typeface="Roboto"/>
              </a:rPr>
              <a:t>Machines</a:t>
            </a:r>
            <a:r>
              <a:rPr lang="tr-TR" sz="2800" dirty="0">
                <a:latin typeface="Roboto"/>
              </a:rPr>
              <a:t>-RBM)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Derin İnanç Ağları (</a:t>
            </a:r>
            <a:r>
              <a:rPr lang="tr-TR" sz="2800" dirty="0" err="1">
                <a:latin typeface="Roboto"/>
              </a:rPr>
              <a:t>Deep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Belief</a:t>
            </a:r>
            <a:r>
              <a:rPr lang="tr-TR" sz="2800" dirty="0">
                <a:latin typeface="Roboto"/>
              </a:rPr>
              <a:t> Network - DBN)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>
                <a:latin typeface="Roboto"/>
              </a:rPr>
              <a:t>Oto-</a:t>
            </a:r>
            <a:r>
              <a:rPr lang="tr-TR" sz="2800" dirty="0" err="1">
                <a:latin typeface="Roboto"/>
              </a:rPr>
              <a:t>Kodlayıcılar</a:t>
            </a:r>
            <a:r>
              <a:rPr lang="tr-TR" sz="2800" dirty="0">
                <a:latin typeface="Roboto"/>
              </a:rPr>
              <a:t> (</a:t>
            </a:r>
            <a:r>
              <a:rPr lang="tr-TR" sz="2800" dirty="0" err="1">
                <a:latin typeface="Roboto"/>
              </a:rPr>
              <a:t>Autoencoders</a:t>
            </a:r>
            <a:r>
              <a:rPr lang="tr-TR" sz="2800" dirty="0">
                <a:latin typeface="Roboto"/>
              </a:rPr>
              <a:t>-AE))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3DAD094-4F5D-410C-9AE5-37664260D732}"/>
              </a:ext>
            </a:extLst>
          </p:cNvPr>
          <p:cNvSpPr/>
          <p:nvPr/>
        </p:nvSpPr>
        <p:spPr>
          <a:xfrm>
            <a:off x="5589180" y="6024113"/>
            <a:ext cx="6298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Şeker, Abdulkadir, Banu Diri, </a:t>
            </a:r>
            <a:r>
              <a:rPr lang="tr-TR" sz="1200" dirty="0" err="1"/>
              <a:t>and</a:t>
            </a:r>
            <a:r>
              <a:rPr lang="tr-TR" sz="1200" dirty="0"/>
              <a:t> Hasan Hüseyin Balık. "Derin Öğrenme Yöntemleri ve Uygulamaları Hakkında Bir İnceleme." Gazi Mühendislik Bilimleri Dergisi (GMBD) 3.3 (2017): 47-64.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03DCD27-1B51-466C-94B9-17925F3C1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Konvolüsyonel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Convolution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Network-CNN)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45579" y="1405980"/>
            <a:ext cx="10579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İleri yönlü bir sinir ağı olan CNN algoritması da, hayvanların görme merkezinden esinlenilerek ortaya atılmıştır.</a:t>
            </a:r>
          </a:p>
        </p:txBody>
      </p:sp>
      <p:pic>
        <p:nvPicPr>
          <p:cNvPr id="2050" name="Picture 2" descr="Convolution Neural Network ile ilgili gÃ¶rsel sonucu">
            <a:extLst>
              <a:ext uri="{FF2B5EF4-FFF2-40B4-BE49-F238E27FC236}">
                <a16:creationId xmlns:a16="http://schemas.microsoft.com/office/drawing/2014/main" id="{79D17CD4-2C53-4793-BBD0-BEAA8BAB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681288"/>
            <a:ext cx="9525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590A076A-81C0-4145-A3EB-401781A0DD05}"/>
              </a:ext>
            </a:extLst>
          </p:cNvPr>
          <p:cNvSpPr/>
          <p:nvPr/>
        </p:nvSpPr>
        <p:spPr>
          <a:xfrm>
            <a:off x="4533900" y="6250514"/>
            <a:ext cx="7658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3"/>
              </a:rPr>
              <a:t>Görsel: https://adeshpande3.github.io/A-Beginner%27s-Guide-To-Understanding-Convolutional-Neural-Networks/</a:t>
            </a:r>
            <a:endParaRPr lang="tr-TR" sz="12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23A492E-C5EC-45CE-8A3D-1AEC7AE1A2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 16"/>
          <p:cNvGrpSpPr/>
          <p:nvPr/>
        </p:nvGrpSpPr>
        <p:grpSpPr>
          <a:xfrm>
            <a:off x="1037252" y="2222206"/>
            <a:ext cx="1357383" cy="1902645"/>
            <a:chOff x="953316" y="554272"/>
            <a:chExt cx="1357383" cy="1902645"/>
          </a:xfrm>
        </p:grpSpPr>
        <p:pic>
          <p:nvPicPr>
            <p:cNvPr id="9" name="Resim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5" t="8375" r="18282" b="11842"/>
            <a:stretch/>
          </p:blipFill>
          <p:spPr>
            <a:xfrm>
              <a:off x="953316" y="554272"/>
              <a:ext cx="1357383" cy="1435394"/>
            </a:xfrm>
            <a:prstGeom prst="rect">
              <a:avLst/>
            </a:prstGeom>
          </p:spPr>
        </p:pic>
        <p:sp>
          <p:nvSpPr>
            <p:cNvPr id="16" name="Unvan 1"/>
            <p:cNvSpPr txBox="1">
              <a:spLocks/>
            </p:cNvSpPr>
            <p:nvPr/>
          </p:nvSpPr>
          <p:spPr>
            <a:xfrm>
              <a:off x="1079664" y="1989666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1.44 MB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Sağ Ok 20"/>
          <p:cNvSpPr/>
          <p:nvPr/>
        </p:nvSpPr>
        <p:spPr>
          <a:xfrm>
            <a:off x="2781386" y="2743199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 23"/>
          <p:cNvGrpSpPr/>
          <p:nvPr/>
        </p:nvGrpSpPr>
        <p:grpSpPr>
          <a:xfrm>
            <a:off x="3865118" y="2222206"/>
            <a:ext cx="1515533" cy="1860311"/>
            <a:chOff x="3920066" y="554272"/>
            <a:chExt cx="1515533" cy="1860311"/>
          </a:xfrm>
        </p:grpSpPr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066" y="554272"/>
              <a:ext cx="1515533" cy="1515533"/>
            </a:xfrm>
            <a:prstGeom prst="rect">
              <a:avLst/>
            </a:prstGeom>
          </p:spPr>
        </p:pic>
        <p:sp>
          <p:nvSpPr>
            <p:cNvPr id="23" name="Unvan 1"/>
            <p:cNvSpPr txBox="1">
              <a:spLocks/>
            </p:cNvSpPr>
            <p:nvPr/>
          </p:nvSpPr>
          <p:spPr>
            <a:xfrm>
              <a:off x="4067580" y="1947332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700 MB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Sağ Ok 24"/>
          <p:cNvSpPr/>
          <p:nvPr/>
        </p:nvSpPr>
        <p:spPr>
          <a:xfrm>
            <a:off x="5651583" y="2743200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/>
          <p:cNvGrpSpPr/>
          <p:nvPr/>
        </p:nvGrpSpPr>
        <p:grpSpPr>
          <a:xfrm>
            <a:off x="6659111" y="2175937"/>
            <a:ext cx="1515533" cy="1835690"/>
            <a:chOff x="6659111" y="2175937"/>
            <a:chExt cx="1515533" cy="1835690"/>
          </a:xfrm>
        </p:grpSpPr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111" y="2175937"/>
              <a:ext cx="1515533" cy="1515533"/>
            </a:xfrm>
            <a:prstGeom prst="rect">
              <a:avLst/>
            </a:prstGeom>
          </p:spPr>
        </p:pic>
        <p:sp>
          <p:nvSpPr>
            <p:cNvPr id="27" name="Unvan 1"/>
            <p:cNvSpPr txBox="1">
              <a:spLocks/>
            </p:cNvSpPr>
            <p:nvPr/>
          </p:nvSpPr>
          <p:spPr>
            <a:xfrm>
              <a:off x="6874199" y="3544376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4.7 GB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Sağ Ok 28"/>
          <p:cNvSpPr/>
          <p:nvPr/>
        </p:nvSpPr>
        <p:spPr>
          <a:xfrm>
            <a:off x="8445576" y="2743199"/>
            <a:ext cx="812800" cy="499533"/>
          </a:xfrm>
          <a:prstGeom prst="rightArrow">
            <a:avLst/>
          </a:prstGeom>
          <a:solidFill>
            <a:srgbClr val="428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 30"/>
          <p:cNvGrpSpPr/>
          <p:nvPr/>
        </p:nvGrpSpPr>
        <p:grpSpPr>
          <a:xfrm>
            <a:off x="9402319" y="2108363"/>
            <a:ext cx="1633891" cy="1974153"/>
            <a:chOff x="9457267" y="440429"/>
            <a:chExt cx="1633891" cy="1974153"/>
          </a:xfrm>
        </p:grpSpPr>
        <p:pic>
          <p:nvPicPr>
            <p:cNvPr id="28" name="Resim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267" y="440429"/>
              <a:ext cx="1633891" cy="1633891"/>
            </a:xfrm>
            <a:prstGeom prst="rect">
              <a:avLst/>
            </a:prstGeom>
          </p:spPr>
        </p:pic>
        <p:sp>
          <p:nvSpPr>
            <p:cNvPr id="30" name="Unvan 1"/>
            <p:cNvSpPr txBox="1">
              <a:spLocks/>
            </p:cNvSpPr>
            <p:nvPr/>
          </p:nvSpPr>
          <p:spPr>
            <a:xfrm>
              <a:off x="9790714" y="1947331"/>
              <a:ext cx="1220503" cy="4672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b="1" dirty="0">
                  <a:solidFill>
                    <a:srgbClr val="2E75B6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25 GB</a:t>
              </a:r>
              <a:endParaRPr lang="en-US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Unvan 1"/>
          <p:cNvSpPr>
            <a:spLocks noGrp="1"/>
          </p:cNvSpPr>
          <p:nvPr>
            <p:ph type="ctrTitle"/>
          </p:nvPr>
        </p:nvSpPr>
        <p:spPr>
          <a:xfrm>
            <a:off x="1540931" y="237068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Taşınabilir Depolama Son 20 Yıl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Sol Ayraç 2"/>
          <p:cNvSpPr/>
          <p:nvPr/>
        </p:nvSpPr>
        <p:spPr>
          <a:xfrm rot="16200000">
            <a:off x="5447258" y="91838"/>
            <a:ext cx="624944" cy="9172575"/>
          </a:xfrm>
          <a:prstGeom prst="leftBrace">
            <a:avLst>
              <a:gd name="adj1" fmla="val 8333"/>
              <a:gd name="adj2" fmla="val 50519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nvan 1"/>
          <p:cNvSpPr txBox="1">
            <a:spLocks/>
          </p:cNvSpPr>
          <p:nvPr/>
        </p:nvSpPr>
        <p:spPr>
          <a:xfrm>
            <a:off x="4985397" y="5258682"/>
            <a:ext cx="1548665" cy="467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17.777 kat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5D5D8E29-FD42-4024-83CB-AE1889B77677}"/>
              </a:ext>
            </a:extLst>
          </p:cNvPr>
          <p:cNvSpPr txBox="1">
            <a:spLocks/>
          </p:cNvSpPr>
          <p:nvPr/>
        </p:nvSpPr>
        <p:spPr>
          <a:xfrm>
            <a:off x="1334742" y="5721083"/>
            <a:ext cx="9144000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depolamak artık çok ucuz ve kolay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Resim 34">
            <a:extLst>
              <a:ext uri="{FF2B5EF4-FFF2-40B4-BE49-F238E27FC236}">
                <a16:creationId xmlns:a16="http://schemas.microsoft.com/office/drawing/2014/main" id="{0BF99A49-B0CC-4939-895A-AF894719BE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9" grpId="0" animBg="1"/>
      <p:bldP spid="3" grpId="0" animBg="1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Konvolüsyonel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Convolution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Network-CNN)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806450" y="1262289"/>
            <a:ext cx="10579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CNN algoritmaları görüntü ve ses işleme alanı başta olmak üzere doğal dil işleme (NLP), biyomedikal gibi bir çok farklı alanda uygulanmaktadır. 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Özellikle görüntü işleme alanında görülmüş en iyi (</a:t>
            </a:r>
            <a:r>
              <a:rPr lang="tr-TR" sz="2800" dirty="0" err="1">
                <a:latin typeface="Roboto"/>
              </a:rPr>
              <a:t>state</a:t>
            </a:r>
            <a:r>
              <a:rPr lang="tr-TR" sz="2800" dirty="0">
                <a:latin typeface="Roboto"/>
              </a:rPr>
              <a:t> of </a:t>
            </a:r>
            <a:r>
              <a:rPr lang="tr-TR" sz="2800" dirty="0" err="1">
                <a:latin typeface="Roboto"/>
              </a:rPr>
              <a:t>the</a:t>
            </a:r>
            <a:r>
              <a:rPr lang="tr-TR" sz="2800" dirty="0">
                <a:latin typeface="Roboto"/>
              </a:rPr>
              <a:t> art) sonuçlar elde edilmiştir.</a:t>
            </a:r>
          </a:p>
          <a:p>
            <a:pPr algn="ctr"/>
            <a:endParaRPr lang="tr-TR" sz="2800" dirty="0">
              <a:latin typeface="Roboto"/>
            </a:endParaRPr>
          </a:p>
          <a:p>
            <a:pPr algn="ctr"/>
            <a:r>
              <a:rPr lang="tr-TR" sz="2800" dirty="0">
                <a:latin typeface="Roboto"/>
              </a:rPr>
              <a:t>2014 yılında, </a:t>
            </a:r>
            <a:r>
              <a:rPr lang="tr-TR" sz="2800" dirty="0" err="1">
                <a:latin typeface="Roboto"/>
              </a:rPr>
              <a:t>ImageNet</a:t>
            </a:r>
            <a:r>
              <a:rPr lang="tr-TR" sz="2800" dirty="0">
                <a:latin typeface="Roboto"/>
              </a:rPr>
              <a:t> Yarışması’nda, milyonlarca resim ve yüzlerce nesne sınıfı ile nesne sınıflandırması ve algılaması dalında en başarılı dereceleri alan ekiplerin hepsi CNN algoritmalarının modifikasyonlarını kullanmışlardır. [1]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F0BC966-69A6-4B67-A107-1543BA5D4C2A}"/>
              </a:ext>
            </a:extLst>
          </p:cNvPr>
          <p:cNvSpPr/>
          <p:nvPr/>
        </p:nvSpPr>
        <p:spPr>
          <a:xfrm>
            <a:off x="3886200" y="6381763"/>
            <a:ext cx="7810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“Results of ILSVRC2014,” 11-Nov-2014. [Online]. Available: http://arxiv.org/abs/1311.2524. [Accessed: 26-Apr-2017]. 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7E831D7-7CC6-4810-97E8-23E3A96ED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Özyinelemeli Sinir Ağları (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Recurrent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Neural</a:t>
            </a: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Network-RNN)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697338" y="1262289"/>
            <a:ext cx="10579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latin typeface="Roboto"/>
              </a:rPr>
              <a:t>Birimler arasındaki bağlantıların yönlendirilmiş bir döngü oluşturduğu yapay sinir ağı sınıfıdır.</a:t>
            </a:r>
          </a:p>
          <a:p>
            <a:pPr algn="ctr"/>
            <a:endParaRPr lang="tr-TR" sz="2400" dirty="0">
              <a:latin typeface="Roboto"/>
            </a:endParaRPr>
          </a:p>
          <a:p>
            <a:pPr algn="ctr"/>
            <a:r>
              <a:rPr lang="tr-TR" sz="2400" dirty="0">
                <a:latin typeface="Roboto"/>
              </a:rPr>
              <a:t>Sesten yazıya, yazıdan sese, yazıdan yazıya (Google </a:t>
            </a:r>
            <a:r>
              <a:rPr lang="tr-TR" sz="2400" dirty="0" err="1">
                <a:latin typeface="Roboto"/>
              </a:rPr>
              <a:t>Translate</a:t>
            </a:r>
            <a:r>
              <a:rPr lang="tr-TR" sz="2400" dirty="0">
                <a:latin typeface="Roboto"/>
              </a:rPr>
              <a:t> gibi), </a:t>
            </a:r>
            <a:r>
              <a:rPr lang="tr-TR" sz="2400" dirty="0" err="1">
                <a:latin typeface="Roboto"/>
              </a:rPr>
              <a:t>chatbot</a:t>
            </a:r>
            <a:r>
              <a:rPr lang="tr-TR" sz="2400" dirty="0">
                <a:latin typeface="Roboto"/>
              </a:rPr>
              <a:t>, </a:t>
            </a:r>
          </a:p>
          <a:p>
            <a:r>
              <a:rPr lang="tr-TR" b="1" dirty="0">
                <a:latin typeface="Roboto"/>
              </a:rPr>
              <a:t>Kullanın:</a:t>
            </a:r>
          </a:p>
          <a:p>
            <a:pPr fontAlgn="base"/>
            <a:r>
              <a:rPr lang="en-US" dirty="0"/>
              <a:t>Text data</a:t>
            </a:r>
          </a:p>
          <a:p>
            <a:pPr fontAlgn="base"/>
            <a:r>
              <a:rPr lang="en-US" dirty="0"/>
              <a:t>Speech data</a:t>
            </a:r>
          </a:p>
          <a:p>
            <a:pPr fontAlgn="base"/>
            <a:r>
              <a:rPr lang="en-US" dirty="0"/>
              <a:t>Classification prediction problems</a:t>
            </a:r>
          </a:p>
          <a:p>
            <a:pPr fontAlgn="base"/>
            <a:r>
              <a:rPr lang="en-US" dirty="0"/>
              <a:t>Regression prediction problems</a:t>
            </a:r>
          </a:p>
          <a:p>
            <a:pPr fontAlgn="base"/>
            <a:r>
              <a:rPr lang="en-US" dirty="0"/>
              <a:t>Generative models</a:t>
            </a:r>
          </a:p>
          <a:p>
            <a:pPr algn="ctr"/>
            <a:endParaRPr lang="tr-TR" dirty="0">
              <a:latin typeface="Roboto"/>
            </a:endParaRPr>
          </a:p>
          <a:p>
            <a:pPr fontAlgn="base"/>
            <a:r>
              <a:rPr lang="tr-TR" b="1" dirty="0"/>
              <a:t>Kullanmayın:</a:t>
            </a:r>
          </a:p>
          <a:p>
            <a:pPr fontAlgn="base"/>
            <a:r>
              <a:rPr lang="tr-TR" dirty="0"/>
              <a:t>Tabular data</a:t>
            </a:r>
          </a:p>
          <a:p>
            <a:pPr fontAlgn="base"/>
            <a:r>
              <a:rPr lang="tr-TR" dirty="0"/>
              <a:t>Image data</a:t>
            </a:r>
          </a:p>
          <a:p>
            <a:pPr algn="ctr"/>
            <a:endParaRPr lang="tr-TR" sz="2400" dirty="0">
              <a:latin typeface="Roboto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8D8ECF4-1D45-4F6B-A266-D4BE40449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4" y="2540920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Machine </a:t>
            </a:r>
            <a:r>
              <a:rPr lang="tr-TR" sz="2800" dirty="0" err="1">
                <a:latin typeface="Roboto"/>
              </a:rPr>
              <a:t>learning</a:t>
            </a:r>
            <a:r>
              <a:rPr lang="tr-TR" sz="2800" dirty="0">
                <a:latin typeface="Roboto"/>
              </a:rPr>
              <a:t> ve </a:t>
            </a:r>
            <a:r>
              <a:rPr lang="tr-TR" sz="2800" dirty="0" err="1">
                <a:latin typeface="Roboto"/>
              </a:rPr>
              <a:t>Deep</a:t>
            </a:r>
            <a:r>
              <a:rPr lang="tr-TR" sz="2800" dirty="0">
                <a:latin typeface="Roboto"/>
              </a:rPr>
              <a:t> Learning modellerini oluşturmak ve çalıştırmak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Nümerik hesaplamalar yapmak için açık kaynaklı bir kütüphane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3734860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Kasım 2015’te açık kaynağa dönüştü.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1D5D49-D4FE-43A8-82CE-D3A5CE090F53}"/>
              </a:ext>
            </a:extLst>
          </p:cNvPr>
          <p:cNvSpPr/>
          <p:nvPr/>
        </p:nvSpPr>
        <p:spPr>
          <a:xfrm>
            <a:off x="2831803" y="4497913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Computation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graph</a:t>
            </a:r>
            <a:endParaRPr lang="tr-TR" sz="2800" dirty="0">
              <a:latin typeface="Roboto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414DDC0-9D93-4532-9AE2-D40B4322B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4" y="2023182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GPU ve CPU ile çalışabilir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Paralele hesaplama yapabilir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0934" y="2618491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Google </a:t>
            </a:r>
            <a:r>
              <a:rPr lang="tr-TR" sz="2800" dirty="0" err="1">
                <a:latin typeface="Roboto"/>
              </a:rPr>
              <a:t>BrainTeam</a:t>
            </a:r>
            <a:r>
              <a:rPr lang="tr-TR" sz="2800" dirty="0">
                <a:latin typeface="Roboto"/>
              </a:rPr>
              <a:t> tarafından geliştirildi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1D5D49-D4FE-43A8-82CE-D3A5CE090F53}"/>
              </a:ext>
            </a:extLst>
          </p:cNvPr>
          <p:cNvSpPr/>
          <p:nvPr/>
        </p:nvSpPr>
        <p:spPr>
          <a:xfrm>
            <a:off x="2746743" y="342900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Google </a:t>
            </a:r>
            <a:r>
              <a:rPr lang="tr-TR" sz="2800" dirty="0" err="1">
                <a:latin typeface="Roboto"/>
              </a:rPr>
              <a:t>Cloud</a:t>
            </a:r>
            <a:r>
              <a:rPr lang="tr-TR" sz="2800" dirty="0">
                <a:latin typeface="Roboto"/>
              </a:rPr>
              <a:t> Speech, Google </a:t>
            </a:r>
            <a:r>
              <a:rPr lang="tr-TR" sz="2800" dirty="0" err="1">
                <a:latin typeface="Roboto"/>
              </a:rPr>
              <a:t>Photos</a:t>
            </a:r>
            <a:r>
              <a:rPr lang="tr-TR" sz="2800" dirty="0">
                <a:latin typeface="Roboto"/>
              </a:rPr>
              <a:t> ve Google </a:t>
            </a:r>
            <a:r>
              <a:rPr lang="tr-TR" sz="2800" dirty="0" err="1">
                <a:latin typeface="Roboto"/>
              </a:rPr>
              <a:t>Search</a:t>
            </a:r>
            <a:r>
              <a:rPr lang="tr-TR" sz="2800" dirty="0">
                <a:latin typeface="Roboto"/>
              </a:rPr>
              <a:t> gibi hizmetlerde kullanılıyor.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E1D502A-FDBC-495C-88C9-BCB3C00E9C5B}"/>
              </a:ext>
            </a:extLst>
          </p:cNvPr>
          <p:cNvSpPr/>
          <p:nvPr/>
        </p:nvSpPr>
        <p:spPr>
          <a:xfrm>
            <a:off x="2831804" y="4831368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Sade tasarım, ölçeklenebilirlik, esneklik ve dokümantasyon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00D447D-1D52-448A-98B4-250BA05D2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Windows, Linux, </a:t>
            </a:r>
            <a:r>
              <a:rPr lang="tr-TR" sz="2800" dirty="0" err="1">
                <a:latin typeface="Roboto"/>
              </a:rPr>
              <a:t>macOS</a:t>
            </a:r>
            <a:r>
              <a:rPr lang="tr-TR" sz="2800" dirty="0">
                <a:latin typeface="Roboto"/>
              </a:rPr>
              <a:t>, IOS ve </a:t>
            </a:r>
            <a:r>
              <a:rPr lang="tr-TR" sz="2800" dirty="0" err="1">
                <a:latin typeface="Roboto"/>
              </a:rPr>
              <a:t>Android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üzeride</a:t>
            </a:r>
            <a:r>
              <a:rPr lang="tr-TR" sz="2800" dirty="0">
                <a:latin typeface="Roboto"/>
              </a:rPr>
              <a:t> çalışabilir.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0934" y="2618491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Computation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Graph’ı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görselleştirmk</a:t>
            </a:r>
            <a:r>
              <a:rPr lang="tr-TR" sz="2800" dirty="0">
                <a:latin typeface="Roboto"/>
              </a:rPr>
              <a:t> için </a:t>
            </a:r>
            <a:r>
              <a:rPr lang="tr-TR" sz="2800" dirty="0" err="1">
                <a:latin typeface="Roboto"/>
              </a:rPr>
              <a:t>TensorBoard</a:t>
            </a:r>
            <a:endParaRPr lang="tr-TR" sz="2800" dirty="0">
              <a:latin typeface="Roboto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02BCA6A-06B0-4D67-B436-3E2CB164A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3" y="414553"/>
            <a:ext cx="7980793" cy="648702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 Kütüphaneleri</a:t>
            </a:r>
            <a:endParaRPr lang="en-US" sz="36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4FD10F9-D3BD-4E83-9FAF-A7FF6E54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9"/>
          <a:stretch/>
        </p:blipFill>
        <p:spPr>
          <a:xfrm>
            <a:off x="608834" y="1605516"/>
            <a:ext cx="10974332" cy="376209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C32FCB8-6EB8-4159-84C6-FD6172DCC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2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3" y="414553"/>
            <a:ext cx="7980793" cy="648702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Colab</a:t>
            </a:r>
            <a:endParaRPr lang="en-US" sz="36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olab ile ilgili gÃ¶rsel sonucu">
            <a:hlinkClick r:id="rId2"/>
            <a:extLst>
              <a:ext uri="{FF2B5EF4-FFF2-40B4-BE49-F238E27FC236}">
                <a16:creationId xmlns:a16="http://schemas.microsoft.com/office/drawing/2014/main" id="{7C624E1D-5FBA-49CA-B8DB-43D25AE5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795463"/>
            <a:ext cx="73914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1B336C3-852B-4F34-A0AB-8BAF2678A5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0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1026" name="Picture 2" descr="fundamentals of deep learning ile ilgili gÃ¶rsel sonucu">
            <a:hlinkClick r:id="rId2"/>
            <a:extLst>
              <a:ext uri="{FF2B5EF4-FFF2-40B4-BE49-F238E27FC236}">
                <a16:creationId xmlns:a16="http://schemas.microsoft.com/office/drawing/2014/main" id="{3585B33B-C0EF-4536-A403-9FE13BE4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75" y="1421222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s on machine learning with scikit learn ile ilgili gÃ¶rsel sonucu">
            <a:hlinkClick r:id="rId4"/>
            <a:extLst>
              <a:ext uri="{FF2B5EF4-FFF2-40B4-BE49-F238E27FC236}">
                <a16:creationId xmlns:a16="http://schemas.microsoft.com/office/drawing/2014/main" id="{05DDABC5-0EF5-476E-A1F4-7352A9B1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00" y="1303235"/>
            <a:ext cx="3629025" cy="47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AD29324-E112-4BFE-97E5-BF87D3C422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2050" name="Picture 2" descr="deep learning a practitioner's approach ile ilgili gÃ¶rsel sonucu">
            <a:hlinkClick r:id="rId2"/>
            <a:extLst>
              <a:ext uri="{FF2B5EF4-FFF2-40B4-BE49-F238E27FC236}">
                <a16:creationId xmlns:a16="http://schemas.microsoft.com/office/drawing/2014/main" id="{5465F746-E1D6-4012-B723-22C50E3E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4" y="1295861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ep Learning (Adaptive Computation and Machine Learning series) ile ilgili gÃ¶rsel sonucu">
            <a:hlinkClick r:id="rId4"/>
            <a:extLst>
              <a:ext uri="{FF2B5EF4-FFF2-40B4-BE49-F238E27FC236}">
                <a16:creationId xmlns:a16="http://schemas.microsoft.com/office/drawing/2014/main" id="{B0E76038-BE77-497C-8DCA-208E5A77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57" y="1295860"/>
            <a:ext cx="36195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453E445-E68B-4CFE-8DEC-1890FC5E14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5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KİTAPLAR</a:t>
            </a:r>
          </a:p>
        </p:txBody>
      </p:sp>
      <p:pic>
        <p:nvPicPr>
          <p:cNvPr id="3074" name="Picture 2" descr="Deep Learning with Python ile ilgili gÃ¶rsel sonucu">
            <a:hlinkClick r:id="rId2"/>
            <a:extLst>
              <a:ext uri="{FF2B5EF4-FFF2-40B4-BE49-F238E27FC236}">
                <a16:creationId xmlns:a16="http://schemas.microsoft.com/office/drawing/2014/main" id="{C7C9B4CE-5AD1-4D24-AD9E-6352CB9A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45" y="1309763"/>
            <a:ext cx="3790185" cy="47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ep Learning for the Life Sciences ile ilgili gÃ¶rsel sonucu">
            <a:hlinkClick r:id="rId4"/>
            <a:extLst>
              <a:ext uri="{FF2B5EF4-FFF2-40B4-BE49-F238E27FC236}">
                <a16:creationId xmlns:a16="http://schemas.microsoft.com/office/drawing/2014/main" id="{F651E65C-66F5-43A6-9EFE-3284259EA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71" y="1309763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9CF1281-CE47-4013-94D5-88A2BAFFFF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6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237068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Mekanik Disk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672857" y="6282378"/>
            <a:ext cx="342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/>
              <a:t>Kaynak: </a:t>
            </a:r>
            <a:r>
              <a:rPr lang="en-US" sz="800" dirty="0"/>
              <a:t>https://www.seagate.com/files/www-content/our-story/trends/files/Seagate-WP-DataAge2025-March-2017.pdf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9" y="1463774"/>
            <a:ext cx="5043586" cy="3930451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6041357" y="1302116"/>
            <a:ext cx="5665694" cy="438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Uzun süredir temel depolama teknolojisi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Teknoloji çok fazla değişmedi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Kapasite arttı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3200" dirty="0">
                <a:solidFill>
                  <a:srgbClr val="2E75B6"/>
                </a:solidFill>
              </a:rPr>
              <a:t>Disk I/O hızı çok sınırlı arttı</a:t>
            </a:r>
            <a:endParaRPr lang="en-US" sz="3200" dirty="0">
              <a:solidFill>
                <a:srgbClr val="2E75B6"/>
              </a:solidFill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212946" y="299421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Bilgi depolamak çok ucuz ve kolay,</a:t>
            </a:r>
          </a:p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ancak yazmak ve okumak bir darboğaz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Unvan 1">
            <a:extLst>
              <a:ext uri="{FF2B5EF4-FFF2-40B4-BE49-F238E27FC236}">
                <a16:creationId xmlns:a16="http://schemas.microsoft.com/office/drawing/2014/main" id="{A69D51D9-B7DA-48BD-9E16-DD6E2F1A072B}"/>
              </a:ext>
            </a:extLst>
          </p:cNvPr>
          <p:cNvSpPr txBox="1">
            <a:spLocks/>
          </p:cNvSpPr>
          <p:nvPr/>
        </p:nvSpPr>
        <p:spPr>
          <a:xfrm>
            <a:off x="1341538" y="4599782"/>
            <a:ext cx="9144000" cy="6732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Farklı çözümlere ihtiyaç var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7AB638B-8228-40E4-872E-184C751F3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6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5" name="Resim 4">
            <a:hlinkClick r:id="rId2"/>
            <a:extLst>
              <a:ext uri="{FF2B5EF4-FFF2-40B4-BE49-F238E27FC236}">
                <a16:creationId xmlns:a16="http://schemas.microsoft.com/office/drawing/2014/main" id="{687D2270-0E17-4A86-BCFC-BA0AD059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11" y="2001601"/>
            <a:ext cx="8939136" cy="3240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9687968-1F49-441E-A7E1-4653940CEE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63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529DF1A4-B0D4-40AC-B1D3-13B65021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35" y="2202398"/>
            <a:ext cx="9352088" cy="3240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6A92074-B24E-4BCE-8C56-19D9443531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47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5" name="Resim 4">
            <a:hlinkClick r:id="rId2"/>
            <a:extLst>
              <a:ext uri="{FF2B5EF4-FFF2-40B4-BE49-F238E27FC236}">
                <a16:creationId xmlns:a16="http://schemas.microsoft.com/office/drawing/2014/main" id="{C83AF47C-8E9D-46D2-828D-D8641ADF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00" y="2000049"/>
            <a:ext cx="8467199" cy="3240000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3899DF63-61A8-4B86-AF5F-5177C3AAE102}"/>
              </a:ext>
            </a:extLst>
          </p:cNvPr>
          <p:cNvSpPr/>
          <p:nvPr/>
        </p:nvSpPr>
        <p:spPr>
          <a:xfrm>
            <a:off x="3143245" y="5488771"/>
            <a:ext cx="5573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4"/>
              </a:rPr>
              <a:t>https://www.superdatascience.com/pages/deep-learning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E9D8C60-633C-4E39-9311-56160F2151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7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– UDEMY KURSLARI</a:t>
            </a:r>
          </a:p>
        </p:txBody>
      </p:sp>
      <p:pic>
        <p:nvPicPr>
          <p:cNvPr id="2" name="Resim 1">
            <a:hlinkClick r:id="rId2"/>
            <a:extLst>
              <a:ext uri="{FF2B5EF4-FFF2-40B4-BE49-F238E27FC236}">
                <a16:creationId xmlns:a16="http://schemas.microsoft.com/office/drawing/2014/main" id="{241013FF-291F-4AD0-A7E5-5B46EE12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66" y="1842962"/>
            <a:ext cx="8738874" cy="3240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FD43041-425B-44F4-8E90-124C13E25F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3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002890" y="1162343"/>
            <a:ext cx="107073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Şeker, Abdulkadir, Banu Diri,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and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Hasan Hüseyin Balık. "Derin Öğrenme Yöntemleri ve Uygulamaları Hakkında Bir İnceleme." Gazi Mühendislik Bilimleri Dergisi (GMBD) 3.3 (2017): 47-64.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KAYNAKLAR - MAKALELER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EDB699-FD6D-4509-BDB9-09C0AD134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5222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Ağ Teknolojilerindeki Gelişmeler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500793" y="504432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Ağ teknolojileri gelişti ve birim zamanda iletilen veri miktarı arttı</a:t>
            </a:r>
            <a:endParaRPr lang="en-US" sz="36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975F082-C608-4AA6-AEBC-260848CCF4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7" y="1404567"/>
            <a:ext cx="1689819" cy="1241500"/>
          </a:xfrm>
          <a:prstGeom prst="rect">
            <a:avLst/>
          </a:prstGeom>
        </p:spPr>
      </p:pic>
      <p:sp>
        <p:nvSpPr>
          <p:cNvPr id="10" name="Unvan 1">
            <a:extLst>
              <a:ext uri="{FF2B5EF4-FFF2-40B4-BE49-F238E27FC236}">
                <a16:creationId xmlns:a16="http://schemas.microsoft.com/office/drawing/2014/main" id="{C1774E9E-C94F-46D5-9037-A497D7749174}"/>
              </a:ext>
            </a:extLst>
          </p:cNvPr>
          <p:cNvSpPr txBox="1">
            <a:spLocks/>
          </p:cNvSpPr>
          <p:nvPr/>
        </p:nvSpPr>
        <p:spPr>
          <a:xfrm>
            <a:off x="2731190" y="1640155"/>
            <a:ext cx="2534790" cy="467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56K sınırlı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Unvan 1">
            <a:extLst>
              <a:ext uri="{FF2B5EF4-FFF2-40B4-BE49-F238E27FC236}">
                <a16:creationId xmlns:a16="http://schemas.microsoft.com/office/drawing/2014/main" id="{7D355F6E-7652-4F49-A3BD-7798A4953953}"/>
              </a:ext>
            </a:extLst>
          </p:cNvPr>
          <p:cNvSpPr txBox="1">
            <a:spLocks/>
          </p:cNvSpPr>
          <p:nvPr/>
        </p:nvSpPr>
        <p:spPr>
          <a:xfrm>
            <a:off x="8717833" y="1375969"/>
            <a:ext cx="2534790" cy="74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128 K sınırlı veya sınırsız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B37F6F17-76B4-45F0-ACEF-AA6E6D3FA0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6" t="31111" r="25278" b="11358"/>
          <a:stretch/>
        </p:blipFill>
        <p:spPr>
          <a:xfrm>
            <a:off x="6861368" y="1404567"/>
            <a:ext cx="1728723" cy="1108095"/>
          </a:xfrm>
          <a:prstGeom prst="rect">
            <a:avLst/>
          </a:prstGeom>
        </p:spPr>
      </p:pic>
      <p:sp>
        <p:nvSpPr>
          <p:cNvPr id="13" name="Unvan 1">
            <a:extLst>
              <a:ext uri="{FF2B5EF4-FFF2-40B4-BE49-F238E27FC236}">
                <a16:creationId xmlns:a16="http://schemas.microsoft.com/office/drawing/2014/main" id="{F687A61C-B7C3-493F-8270-05EE18F539F6}"/>
              </a:ext>
            </a:extLst>
          </p:cNvPr>
          <p:cNvSpPr txBox="1">
            <a:spLocks/>
          </p:cNvSpPr>
          <p:nvPr/>
        </p:nvSpPr>
        <p:spPr>
          <a:xfrm>
            <a:off x="2856972" y="3315764"/>
            <a:ext cx="2534790" cy="742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24 </a:t>
            </a:r>
            <a:r>
              <a:rPr lang="tr-TR" sz="2000" b="1" dirty="0" err="1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MBit</a:t>
            </a:r>
            <a:r>
              <a:rPr lang="tr-TR" sz="2000" b="1" dirty="0">
                <a:solidFill>
                  <a:srgbClr val="2E75B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sınırsız bağlantı</a:t>
            </a:r>
            <a:endParaRPr lang="en-US" sz="2000" b="1" dirty="0">
              <a:solidFill>
                <a:srgbClr val="2E75B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85BEEE71-7978-4F48-B958-C43F6B5694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16044" r="7689" b="16933"/>
          <a:stretch/>
        </p:blipFill>
        <p:spPr>
          <a:xfrm>
            <a:off x="1088262" y="3229800"/>
            <a:ext cx="1540934" cy="123078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F9F3030-34AC-4D4F-836E-EBAA1CB5F3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193" y="2992408"/>
            <a:ext cx="2761094" cy="1807596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79B19752-7A5F-4621-A189-46FDDD7FB2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345222"/>
            <a:ext cx="914400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Bellek Teknolojileri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18" name="Unvan 1">
            <a:extLst>
              <a:ext uri="{FF2B5EF4-FFF2-40B4-BE49-F238E27FC236}">
                <a16:creationId xmlns:a16="http://schemas.microsoft.com/office/drawing/2014/main" id="{47BAF44A-3BA0-400A-96D4-7B2871E44DC0}"/>
              </a:ext>
            </a:extLst>
          </p:cNvPr>
          <p:cNvSpPr txBox="1">
            <a:spLocks/>
          </p:cNvSpPr>
          <p:nvPr/>
        </p:nvSpPr>
        <p:spPr>
          <a:xfrm>
            <a:off x="1524000" y="4208580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Bellek teknolojileri gelişti, ana bellek kapasitesi ve hızı arttı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3832BD-8DB6-43A3-969F-E6E91160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2" y="1813678"/>
            <a:ext cx="3057143" cy="156190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55EE069-1DED-4A3F-8CDB-31969E30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2" y="1402166"/>
            <a:ext cx="3542994" cy="238492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BFA277E-BCA8-4762-95A1-B9B5C4CEA7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14533" y="538933"/>
            <a:ext cx="4349680" cy="711200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İşlemci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3" y="1897356"/>
            <a:ext cx="3120893" cy="249104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B91F47E-40BE-40C6-8344-2E78DC5CC4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691236"/>
            <a:ext cx="1115518" cy="111779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9D2CAA2F-56A4-46DD-85D9-39E504872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691236"/>
            <a:ext cx="1115518" cy="1117795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7272499-502B-4B6F-87C1-1347446D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691236"/>
            <a:ext cx="1115518" cy="1117795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477C5F03-B080-4427-90D2-B7289E5D2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691236"/>
            <a:ext cx="1115518" cy="1117795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96413B45-08EE-4C9E-9E19-8808B0B94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1897356"/>
            <a:ext cx="1115518" cy="111779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36FD58E7-B3BE-47A3-8A94-EA026D4FF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1897356"/>
            <a:ext cx="1115518" cy="111779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5B13828A-6595-4873-93AE-2E1662037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1897356"/>
            <a:ext cx="1115518" cy="1117795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F3345D73-20C7-46C4-B705-9D848C912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1897356"/>
            <a:ext cx="1115518" cy="111779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BF466395-6E43-44E2-867B-9EBD1F284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3145293"/>
            <a:ext cx="1115518" cy="1117795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04B63585-40B1-48A4-8E8A-D6BF0B13E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3145293"/>
            <a:ext cx="1115518" cy="1117795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9AA1596-0570-4BCC-A335-69EB44E48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3145293"/>
            <a:ext cx="1115518" cy="1117795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785C8470-B154-4950-BF4D-750EF3C20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3145293"/>
            <a:ext cx="1115518" cy="1117795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318CE907-A203-41D5-A563-BDF6165A2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88" y="4300075"/>
            <a:ext cx="1115518" cy="1117795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E834A63B-A775-49B6-8DDA-01F02B0F7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08" y="4300075"/>
            <a:ext cx="1115518" cy="1117795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6CDD7BAC-2CDF-4D6B-B37E-33F3DABA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28" y="4300075"/>
            <a:ext cx="1115518" cy="1117795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C9F87743-4DA8-4648-94EC-DF5E172B9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48" y="4300075"/>
            <a:ext cx="1115518" cy="1117795"/>
          </a:xfrm>
          <a:prstGeom prst="rect">
            <a:avLst/>
          </a:prstGeom>
        </p:spPr>
      </p:pic>
      <p:sp>
        <p:nvSpPr>
          <p:cNvPr id="35" name="Unvan 1">
            <a:extLst>
              <a:ext uri="{FF2B5EF4-FFF2-40B4-BE49-F238E27FC236}">
                <a16:creationId xmlns:a16="http://schemas.microsoft.com/office/drawing/2014/main" id="{E5F66E5D-09CE-4CE7-B13D-DD4185C0152B}"/>
              </a:ext>
            </a:extLst>
          </p:cNvPr>
          <p:cNvSpPr txBox="1">
            <a:spLocks/>
          </p:cNvSpPr>
          <p:nvPr/>
        </p:nvSpPr>
        <p:spPr>
          <a:xfrm>
            <a:off x="1443318" y="4858972"/>
            <a:ext cx="9144000" cy="1208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137CD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çekirdeğin hızı sınıra ulaştı ancak çok çekirdekli işlemciler ve çok işlemcili sunucular ile paralel veri işleme mümkün</a:t>
            </a:r>
            <a:endParaRPr lang="en-US" sz="2800" b="1" dirty="0">
              <a:solidFill>
                <a:srgbClr val="137CD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Resim 35">
            <a:extLst>
              <a:ext uri="{FF2B5EF4-FFF2-40B4-BE49-F238E27FC236}">
                <a16:creationId xmlns:a16="http://schemas.microsoft.com/office/drawing/2014/main" id="{19B1DDBD-17A8-4729-9D65-EA4E653F79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2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0D70EBB-BBA9-4985-91DF-4AFB234B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361" y="3058142"/>
            <a:ext cx="8867554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DERİN ÖĞRENME İLE NELER YAPILABİLİR?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4115F31-F964-4581-B021-4AF71E8AB0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1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8503</TotalTime>
  <Words>1261</Words>
  <Application>Microsoft Office PowerPoint</Application>
  <PresentationFormat>Geniş ekran</PresentationFormat>
  <Paragraphs>406</Paragraphs>
  <Slides>54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Roboto</vt:lpstr>
      <vt:lpstr>Times New Roman</vt:lpstr>
      <vt:lpstr>Wingdings</vt:lpstr>
      <vt:lpstr>Office Teması</vt:lpstr>
      <vt:lpstr>DEEP LEARNING (DERİN ÖĞRENME)</vt:lpstr>
      <vt:lpstr>PowerPoint Sunusu</vt:lpstr>
      <vt:lpstr>PowerPoint Sunusu</vt:lpstr>
      <vt:lpstr>Taşınabilir Depolama Son 20 Yıl</vt:lpstr>
      <vt:lpstr>Mekanik Disk</vt:lpstr>
      <vt:lpstr>Ağ Teknolojilerindeki Gelişmeler</vt:lpstr>
      <vt:lpstr>Bellek Teknolojileri</vt:lpstr>
      <vt:lpstr>İşlemci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Sinir Hücresi (Neuron)</vt:lpstr>
      <vt:lpstr>Sinir Hücresi İçinde Neler Oluyor? Perceptron</vt:lpstr>
      <vt:lpstr>PowerPoint Sunusu</vt:lpstr>
      <vt:lpstr>PowerPoint Sunusu</vt:lpstr>
      <vt:lpstr>Aktivasyon Fonksiyonları (Activation Functions)</vt:lpstr>
      <vt:lpstr>Threshold Fonksiyonu</vt:lpstr>
      <vt:lpstr>Sigmoid Fonksiyonu</vt:lpstr>
      <vt:lpstr>Hyperbolic Tangent Fonksiyonu</vt:lpstr>
      <vt:lpstr>Rectifier Fonksiyonu</vt:lpstr>
      <vt:lpstr>Hangi Aktivasyon Fonksiyonunu Nerede Kullanacağım?</vt:lpstr>
      <vt:lpstr>Maliyet Fonksiyonları (Cost Functions)</vt:lpstr>
      <vt:lpstr>Maliyet Fonksiyonu (Cost Function)</vt:lpstr>
      <vt:lpstr>Quadratic Cost Function</vt:lpstr>
      <vt:lpstr>Cross Entropy Cost Function</vt:lpstr>
      <vt:lpstr>PowerPoint Sunusu</vt:lpstr>
      <vt:lpstr>PowerPoint Sunusu</vt:lpstr>
      <vt:lpstr>Yapay Sinir Ağı Nasıl Öğrenir?</vt:lpstr>
      <vt:lpstr>Epoc</vt:lpstr>
      <vt:lpstr>PowerPoint Sunusu</vt:lpstr>
      <vt:lpstr>PowerPoint Sunusu</vt:lpstr>
      <vt:lpstr>PowerPoint Sunusu</vt:lpstr>
      <vt:lpstr>PowerPoint Sunusu</vt:lpstr>
      <vt:lpstr>Oynayarak Derin Öğrenme</vt:lpstr>
      <vt:lpstr>Derin Öğrenme Mimarileri</vt:lpstr>
      <vt:lpstr>Konvolüsyonel Sinir Ağları (Convolution Neural Network-CNN)</vt:lpstr>
      <vt:lpstr>Konvolüsyonel Sinir Ağları (Convolution Neural Network-CNN)</vt:lpstr>
      <vt:lpstr>Özyinelemeli Sinir Ağları (Recurrent Neural Network-RNN)</vt:lpstr>
      <vt:lpstr>Tensorflow</vt:lpstr>
      <vt:lpstr>Tensorflow</vt:lpstr>
      <vt:lpstr>Tensorflow</vt:lpstr>
      <vt:lpstr>Derin Öğrenme Kütüphaneleri</vt:lpstr>
      <vt:lpstr>Colab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156</cp:revision>
  <dcterms:created xsi:type="dcterms:W3CDTF">2018-03-04T09:30:49Z</dcterms:created>
  <dcterms:modified xsi:type="dcterms:W3CDTF">2019-10-02T11:23:15Z</dcterms:modified>
</cp:coreProperties>
</file>