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40" r:id="rId3"/>
    <p:sldId id="270" r:id="rId4"/>
    <p:sldId id="338" r:id="rId5"/>
    <p:sldId id="339" r:id="rId6"/>
    <p:sldId id="325" r:id="rId7"/>
    <p:sldId id="326" r:id="rId8"/>
    <p:sldId id="327" r:id="rId9"/>
    <p:sldId id="328" r:id="rId10"/>
    <p:sldId id="341" r:id="rId11"/>
    <p:sldId id="342" r:id="rId12"/>
    <p:sldId id="272" r:id="rId13"/>
    <p:sldId id="347" r:id="rId14"/>
    <p:sldId id="324" r:id="rId15"/>
    <p:sldId id="348" r:id="rId16"/>
    <p:sldId id="344" r:id="rId17"/>
    <p:sldId id="346" r:id="rId18"/>
    <p:sldId id="345" r:id="rId19"/>
    <p:sldId id="343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A1A7"/>
    <a:srgbClr val="CD1F26"/>
    <a:srgbClr val="FF1F2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1579" autoAdjust="0"/>
  </p:normalViewPr>
  <p:slideViewPr>
    <p:cSldViewPr snapToGrid="0">
      <p:cViewPr varScale="1">
        <p:scale>
          <a:sx n="78" d="100"/>
          <a:sy n="78" d="100"/>
        </p:scale>
        <p:origin x="55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D0CC904B-D9B3-4FE2-A791-7E57207EC19A}"/>
  </pc:docChgLst>
  <pc:docChgLst>
    <pc:chgData name="Erkan ŞİRİN" userId="7f10ce1d6aaf8c5d" providerId="LiveId" clId="{3F7945DB-819E-4B54-ABEC-F85EF565E2E4}"/>
    <pc:docChg chg="custSel addSld delSld modSld">
      <pc:chgData name="Erkan ŞİRİN" userId="7f10ce1d6aaf8c5d" providerId="LiveId" clId="{3F7945DB-819E-4B54-ABEC-F85EF565E2E4}" dt="2019-07-15T13:03:17.990" v="658" actId="20577"/>
      <pc:docMkLst>
        <pc:docMk/>
      </pc:docMkLst>
      <pc:sldChg chg="addSp modSp modAnim">
        <pc:chgData name="Erkan ŞİRİN" userId="7f10ce1d6aaf8c5d" providerId="LiveId" clId="{3F7945DB-819E-4B54-ABEC-F85EF565E2E4}" dt="2019-07-15T12:28:41.808" v="456" actId="6549"/>
        <pc:sldMkLst>
          <pc:docMk/>
          <pc:sldMk cId="2771750343" sldId="324"/>
        </pc:sldMkLst>
        <pc:spChg chg="mod">
          <ac:chgData name="Erkan ŞİRİN" userId="7f10ce1d6aaf8c5d" providerId="LiveId" clId="{3F7945DB-819E-4B54-ABEC-F85EF565E2E4}" dt="2019-07-15T12:28:41.808" v="456" actId="6549"/>
          <ac:spMkLst>
            <pc:docMk/>
            <pc:sldMk cId="2771750343" sldId="324"/>
            <ac:spMk id="2" creationId="{9E7DAE9A-5611-476C-9343-F8F6556FE056}"/>
          </ac:spMkLst>
        </pc:spChg>
        <pc:spChg chg="mod">
          <ac:chgData name="Erkan ŞİRİN" userId="7f10ce1d6aaf8c5d" providerId="LiveId" clId="{3F7945DB-819E-4B54-ABEC-F85EF565E2E4}" dt="2019-07-09T10:55:27.103" v="259" actId="1076"/>
          <ac:spMkLst>
            <pc:docMk/>
            <pc:sldMk cId="2771750343" sldId="324"/>
            <ac:spMk id="3" creationId="{D42DE1B9-BAF2-438A-99D4-A19B593936A9}"/>
          </ac:spMkLst>
        </pc:spChg>
        <pc:spChg chg="add mod">
          <ac:chgData name="Erkan ŞİRİN" userId="7f10ce1d6aaf8c5d" providerId="LiveId" clId="{3F7945DB-819E-4B54-ABEC-F85EF565E2E4}" dt="2019-07-09T10:56:40.463" v="282" actId="1076"/>
          <ac:spMkLst>
            <pc:docMk/>
            <pc:sldMk cId="2771750343" sldId="324"/>
            <ac:spMk id="4" creationId="{E79E60FF-4915-4AF4-B763-B9FB413BF9BE}"/>
          </ac:spMkLst>
        </pc:spChg>
        <pc:spChg chg="add mod">
          <ac:chgData name="Erkan ŞİRİN" userId="7f10ce1d6aaf8c5d" providerId="LiveId" clId="{3F7945DB-819E-4B54-ABEC-F85EF565E2E4}" dt="2019-07-09T10:56:12.018" v="277" actId="1076"/>
          <ac:spMkLst>
            <pc:docMk/>
            <pc:sldMk cId="2771750343" sldId="324"/>
            <ac:spMk id="5" creationId="{BC238D96-429E-4E5E-8D17-5F473A923A08}"/>
          </ac:spMkLst>
        </pc:spChg>
        <pc:cxnChg chg="add mod">
          <ac:chgData name="Erkan ŞİRİN" userId="7f10ce1d6aaf8c5d" providerId="LiveId" clId="{3F7945DB-819E-4B54-ABEC-F85EF565E2E4}" dt="2019-07-09T10:56:31.118" v="280" actId="1582"/>
          <ac:cxnSpMkLst>
            <pc:docMk/>
            <pc:sldMk cId="2771750343" sldId="324"/>
            <ac:cxnSpMk id="7" creationId="{34983EB5-C616-4E51-8C2F-944D8EB2B29F}"/>
          </ac:cxnSpMkLst>
        </pc:cxnChg>
      </pc:sldChg>
      <pc:sldChg chg="addSp delSp modSp add delAnim modAnim">
        <pc:chgData name="Erkan ŞİRİN" userId="7f10ce1d6aaf8c5d" providerId="LiveId" clId="{3F7945DB-819E-4B54-ABEC-F85EF565E2E4}" dt="2019-07-15T13:03:17.990" v="658" actId="20577"/>
        <pc:sldMkLst>
          <pc:docMk/>
          <pc:sldMk cId="1742298225" sldId="348"/>
        </pc:sldMkLst>
        <pc:spChg chg="mod">
          <ac:chgData name="Erkan ŞİRİN" userId="7f10ce1d6aaf8c5d" providerId="LiveId" clId="{3F7945DB-819E-4B54-ABEC-F85EF565E2E4}" dt="2019-07-15T13:01:18.985" v="538" actId="20577"/>
          <ac:spMkLst>
            <pc:docMk/>
            <pc:sldMk cId="1742298225" sldId="348"/>
            <ac:spMk id="2" creationId="{9E7DAE9A-5611-476C-9343-F8F6556FE056}"/>
          </ac:spMkLst>
        </pc:spChg>
        <pc:spChg chg="mod">
          <ac:chgData name="Erkan ŞİRİN" userId="7f10ce1d6aaf8c5d" providerId="LiveId" clId="{3F7945DB-819E-4B54-ABEC-F85EF565E2E4}" dt="2019-07-15T13:02:22.569" v="543" actId="20577"/>
          <ac:spMkLst>
            <pc:docMk/>
            <pc:sldMk cId="1742298225" sldId="348"/>
            <ac:spMk id="3" creationId="{D42DE1B9-BAF2-438A-99D4-A19B593936A9}"/>
          </ac:spMkLst>
        </pc:spChg>
        <pc:spChg chg="del">
          <ac:chgData name="Erkan ŞİRİN" userId="7f10ce1d6aaf8c5d" providerId="LiveId" clId="{3F7945DB-819E-4B54-ABEC-F85EF565E2E4}" dt="2019-07-15T12:28:56.808" v="458" actId="478"/>
          <ac:spMkLst>
            <pc:docMk/>
            <pc:sldMk cId="1742298225" sldId="348"/>
            <ac:spMk id="4" creationId="{E79E60FF-4915-4AF4-B763-B9FB413BF9BE}"/>
          </ac:spMkLst>
        </pc:spChg>
        <pc:spChg chg="del">
          <ac:chgData name="Erkan ŞİRİN" userId="7f10ce1d6aaf8c5d" providerId="LiveId" clId="{3F7945DB-819E-4B54-ABEC-F85EF565E2E4}" dt="2019-07-15T12:28:56.808" v="458" actId="478"/>
          <ac:spMkLst>
            <pc:docMk/>
            <pc:sldMk cId="1742298225" sldId="348"/>
            <ac:spMk id="5" creationId="{BC238D96-429E-4E5E-8D17-5F473A923A08}"/>
          </ac:spMkLst>
        </pc:spChg>
        <pc:spChg chg="add mod">
          <ac:chgData name="Erkan ŞİRİN" userId="7f10ce1d6aaf8c5d" providerId="LiveId" clId="{3F7945DB-819E-4B54-ABEC-F85EF565E2E4}" dt="2019-07-15T13:03:17.990" v="658" actId="20577"/>
          <ac:spMkLst>
            <pc:docMk/>
            <pc:sldMk cId="1742298225" sldId="348"/>
            <ac:spMk id="8" creationId="{F501BEC0-F0EA-424E-BB52-511FBB9A3F3E}"/>
          </ac:spMkLst>
        </pc:spChg>
        <pc:spChg chg="add mod">
          <ac:chgData name="Erkan ŞİRİN" userId="7f10ce1d6aaf8c5d" providerId="LiveId" clId="{3F7945DB-819E-4B54-ABEC-F85EF565E2E4}" dt="2019-07-15T13:02:40.577" v="580" actId="20577"/>
          <ac:spMkLst>
            <pc:docMk/>
            <pc:sldMk cId="1742298225" sldId="348"/>
            <ac:spMk id="9" creationId="{A3FFD976-AAAD-4A6D-82D1-F9A40B4DC315}"/>
          </ac:spMkLst>
        </pc:spChg>
      </pc:sldChg>
    </pc:docChg>
  </pc:docChgLst>
  <pc:docChgLst>
    <pc:chgData name="Erkan ŞİRİN" userId="7f10ce1d6aaf8c5d" providerId="LiveId" clId="{ECD276B7-5F75-4BAC-80AA-60ECDBEA62C7}"/>
    <pc:docChg chg="custSel addSld modSld">
      <pc:chgData name="Erkan ŞİRİN" userId="7f10ce1d6aaf8c5d" providerId="LiveId" clId="{ECD276B7-5F75-4BAC-80AA-60ECDBEA62C7}" dt="2019-05-30T10:10:46.957" v="508" actId="20577"/>
      <pc:docMkLst>
        <pc:docMk/>
      </pc:docMkLst>
      <pc:sldChg chg="modSp">
        <pc:chgData name="Erkan ŞİRİN" userId="7f10ce1d6aaf8c5d" providerId="LiveId" clId="{ECD276B7-5F75-4BAC-80AA-60ECDBEA62C7}" dt="2019-05-30T10:10:46.957" v="508" actId="20577"/>
        <pc:sldMkLst>
          <pc:docMk/>
          <pc:sldMk cId="3622917333" sldId="343"/>
        </pc:sldMkLst>
        <pc:spChg chg="mod">
          <ac:chgData name="Erkan ŞİRİN" userId="7f10ce1d6aaf8c5d" providerId="LiveId" clId="{ECD276B7-5F75-4BAC-80AA-60ECDBEA62C7}" dt="2019-05-30T10:10:46.957" v="508" actId="20577"/>
          <ac:spMkLst>
            <pc:docMk/>
            <pc:sldMk cId="3622917333" sldId="343"/>
            <ac:spMk id="2" creationId="{9E7DAE9A-5611-476C-9343-F8F6556FE056}"/>
          </ac:spMkLst>
        </pc:spChg>
      </pc:sldChg>
      <pc:sldChg chg="modSp add modAnim">
        <pc:chgData name="Erkan ŞİRİN" userId="7f10ce1d6aaf8c5d" providerId="LiveId" clId="{ECD276B7-5F75-4BAC-80AA-60ECDBEA62C7}" dt="2019-05-30T09:59:56.385" v="339" actId="1076"/>
        <pc:sldMkLst>
          <pc:docMk/>
          <pc:sldMk cId="186835055" sldId="344"/>
        </pc:sldMkLst>
        <pc:spChg chg="mod">
          <ac:chgData name="Erkan ŞİRİN" userId="7f10ce1d6aaf8c5d" providerId="LiveId" clId="{ECD276B7-5F75-4BAC-80AA-60ECDBEA62C7}" dt="2019-05-30T09:59:56.385" v="339" actId="1076"/>
          <ac:spMkLst>
            <pc:docMk/>
            <pc:sldMk cId="186835055" sldId="344"/>
            <ac:spMk id="2" creationId="{9E7DAE9A-5611-476C-9343-F8F6556FE056}"/>
          </ac:spMkLst>
        </pc:spChg>
        <pc:spChg chg="mod">
          <ac:chgData name="Erkan ŞİRİN" userId="7f10ce1d6aaf8c5d" providerId="LiveId" clId="{ECD276B7-5F75-4BAC-80AA-60ECDBEA62C7}" dt="2019-05-30T09:56:21.497" v="255" actId="1076"/>
          <ac:spMkLst>
            <pc:docMk/>
            <pc:sldMk cId="186835055" sldId="344"/>
            <ac:spMk id="3" creationId="{D42DE1B9-BAF2-438A-99D4-A19B593936A9}"/>
          </ac:spMkLst>
        </pc:spChg>
      </pc:sldChg>
      <pc:sldChg chg="addSp delSp modSp add delAnim">
        <pc:chgData name="Erkan ŞİRİN" userId="7f10ce1d6aaf8c5d" providerId="LiveId" clId="{ECD276B7-5F75-4BAC-80AA-60ECDBEA62C7}" dt="2019-05-30T09:59:07.292" v="286" actId="1076"/>
        <pc:sldMkLst>
          <pc:docMk/>
          <pc:sldMk cId="4289180787" sldId="345"/>
        </pc:sldMkLst>
        <pc:spChg chg="del">
          <ac:chgData name="Erkan ŞİRİN" userId="7f10ce1d6aaf8c5d" providerId="LiveId" clId="{ECD276B7-5F75-4BAC-80AA-60ECDBEA62C7}" dt="2019-05-30T09:58:18.425" v="258" actId="478"/>
          <ac:spMkLst>
            <pc:docMk/>
            <pc:sldMk cId="4289180787" sldId="345"/>
            <ac:spMk id="2" creationId="{9E7DAE9A-5611-476C-9343-F8F6556FE056}"/>
          </ac:spMkLst>
        </pc:spChg>
        <pc:spChg chg="mod">
          <ac:chgData name="Erkan ŞİRİN" userId="7f10ce1d6aaf8c5d" providerId="LiveId" clId="{ECD276B7-5F75-4BAC-80AA-60ECDBEA62C7}" dt="2019-05-30T09:58:27.192" v="271" actId="20577"/>
          <ac:spMkLst>
            <pc:docMk/>
            <pc:sldMk cId="4289180787" sldId="345"/>
            <ac:spMk id="3" creationId="{D42DE1B9-BAF2-438A-99D4-A19B593936A9}"/>
          </ac:spMkLst>
        </pc:spChg>
        <pc:spChg chg="add mod">
          <ac:chgData name="Erkan ŞİRİN" userId="7f10ce1d6aaf8c5d" providerId="LiveId" clId="{ECD276B7-5F75-4BAC-80AA-60ECDBEA62C7}" dt="2019-05-30T09:59:07.292" v="286" actId="1076"/>
          <ac:spMkLst>
            <pc:docMk/>
            <pc:sldMk cId="4289180787" sldId="345"/>
            <ac:spMk id="6" creationId="{0A37DB79-E0CF-4EB2-92E1-4F160D1745D8}"/>
          </ac:spMkLst>
        </pc:spChg>
        <pc:picChg chg="add mod">
          <ac:chgData name="Erkan ŞİRİN" userId="7f10ce1d6aaf8c5d" providerId="LiveId" clId="{ECD276B7-5F75-4BAC-80AA-60ECDBEA62C7}" dt="2019-05-30T09:58:33.324" v="274" actId="1076"/>
          <ac:picMkLst>
            <pc:docMk/>
            <pc:sldMk cId="4289180787" sldId="345"/>
            <ac:picMk id="5" creationId="{9F64C490-F984-47C0-BF6F-1EF9863FD75D}"/>
          </ac:picMkLst>
        </pc:picChg>
      </pc:sldChg>
      <pc:sldChg chg="addSp delSp modSp add delAnim modAnim">
        <pc:chgData name="Erkan ŞİRİN" userId="7f10ce1d6aaf8c5d" providerId="LiveId" clId="{ECD276B7-5F75-4BAC-80AA-60ECDBEA62C7}" dt="2019-05-30T10:05:57.944" v="487"/>
        <pc:sldMkLst>
          <pc:docMk/>
          <pc:sldMk cId="3505166842" sldId="346"/>
        </pc:sldMkLst>
        <pc:spChg chg="del">
          <ac:chgData name="Erkan ŞİRİN" userId="7f10ce1d6aaf8c5d" providerId="LiveId" clId="{ECD276B7-5F75-4BAC-80AA-60ECDBEA62C7}" dt="2019-05-30T10:02:23.259" v="343" actId="478"/>
          <ac:spMkLst>
            <pc:docMk/>
            <pc:sldMk cId="3505166842" sldId="346"/>
            <ac:spMk id="2" creationId="{9E7DAE9A-5611-476C-9343-F8F6556FE056}"/>
          </ac:spMkLst>
        </pc:spChg>
        <pc:spChg chg="mod">
          <ac:chgData name="Erkan ŞİRİN" userId="7f10ce1d6aaf8c5d" providerId="LiveId" clId="{ECD276B7-5F75-4BAC-80AA-60ECDBEA62C7}" dt="2019-05-30T10:02:52.685" v="364" actId="20577"/>
          <ac:spMkLst>
            <pc:docMk/>
            <pc:sldMk cId="3505166842" sldId="346"/>
            <ac:spMk id="3" creationId="{D42DE1B9-BAF2-438A-99D4-A19B593936A9}"/>
          </ac:spMkLst>
        </pc:spChg>
        <pc:spChg chg="add mod">
          <ac:chgData name="Erkan ŞİRİN" userId="7f10ce1d6aaf8c5d" providerId="LiveId" clId="{ECD276B7-5F75-4BAC-80AA-60ECDBEA62C7}" dt="2019-05-30T10:05:36.398" v="479" actId="1076"/>
          <ac:spMkLst>
            <pc:docMk/>
            <pc:sldMk cId="3505166842" sldId="346"/>
            <ac:spMk id="6" creationId="{CEB2BC90-57A6-471C-A829-91BF47E772D6}"/>
          </ac:spMkLst>
        </pc:spChg>
        <pc:spChg chg="add mod">
          <ac:chgData name="Erkan ŞİRİN" userId="7f10ce1d6aaf8c5d" providerId="LiveId" clId="{ECD276B7-5F75-4BAC-80AA-60ECDBEA62C7}" dt="2019-05-30T10:05:16.054" v="471"/>
          <ac:spMkLst>
            <pc:docMk/>
            <pc:sldMk cId="3505166842" sldId="346"/>
            <ac:spMk id="7" creationId="{33A83916-9B3E-46C9-9F1B-8BE6EB063E36}"/>
          </ac:spMkLst>
        </pc:spChg>
        <pc:spChg chg="add del mod">
          <ac:chgData name="Erkan ŞİRİN" userId="7f10ce1d6aaf8c5d" providerId="LiveId" clId="{ECD276B7-5F75-4BAC-80AA-60ECDBEA62C7}" dt="2019-05-30T10:05:21.395" v="474" actId="478"/>
          <ac:spMkLst>
            <pc:docMk/>
            <pc:sldMk cId="3505166842" sldId="346"/>
            <ac:spMk id="8" creationId="{77B4A026-D8E4-4684-8C6A-BBC554DE5FC6}"/>
          </ac:spMkLst>
        </pc:spChg>
        <pc:spChg chg="add mod">
          <ac:chgData name="Erkan ŞİRİN" userId="7f10ce1d6aaf8c5d" providerId="LiveId" clId="{ECD276B7-5F75-4BAC-80AA-60ECDBEA62C7}" dt="2019-05-30T10:05:51.949" v="486" actId="1076"/>
          <ac:spMkLst>
            <pc:docMk/>
            <pc:sldMk cId="3505166842" sldId="346"/>
            <ac:spMk id="9" creationId="{322BE5E1-EB65-44E0-9F2C-E23A2AABBA47}"/>
          </ac:spMkLst>
        </pc:spChg>
        <pc:picChg chg="add mod">
          <ac:chgData name="Erkan ŞİRİN" userId="7f10ce1d6aaf8c5d" providerId="LiveId" clId="{ECD276B7-5F75-4BAC-80AA-60ECDBEA62C7}" dt="2019-05-30T10:05:33.200" v="478" actId="14100"/>
          <ac:picMkLst>
            <pc:docMk/>
            <pc:sldMk cId="3505166842" sldId="346"/>
            <ac:picMk id="5" creationId="{9622DA87-26C6-4908-B24D-4A41DC1A9D32}"/>
          </ac:picMkLst>
        </pc:picChg>
      </pc:sldChg>
    </pc:docChg>
  </pc:docChgLst>
  <pc:docChgLst>
    <pc:chgData name="Erkan ŞİRİN" userId="7f10ce1d6aaf8c5d" providerId="LiveId" clId="{D9C747DB-0ACB-4E68-987D-4C5D6EF5C7FB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quotefancy.com/quote/32638/Winston-Churchill-You-will-never-reach-your-destination-if-you-stop-and-throw-stones-at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is-bias-and-varianc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ibilimi.co/apache-spark-ml-kutuphanesi-pipelines-ornek-uygulam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122636" y="2128505"/>
            <a:ext cx="5946728" cy="1592890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Machine Learning </a:t>
            </a:r>
            <a:b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Önemli Hususlar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nvan 1">
            <a:extLst>
              <a:ext uri="{FF2B5EF4-FFF2-40B4-BE49-F238E27FC236}">
                <a16:creationId xmlns:a16="http://schemas.microsoft.com/office/drawing/2014/main" id="{2742018C-72B6-45E3-A242-5C60F62E6212}"/>
              </a:ext>
            </a:extLst>
          </p:cNvPr>
          <p:cNvSpPr txBox="1">
            <a:spLocks/>
          </p:cNvSpPr>
          <p:nvPr/>
        </p:nvSpPr>
        <p:spPr>
          <a:xfrm>
            <a:off x="1128468" y="642644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Alakasız Özellikler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up 4">
            <a:extLst>
              <a:ext uri="{FF2B5EF4-FFF2-40B4-BE49-F238E27FC236}">
                <a16:creationId xmlns:a16="http://schemas.microsoft.com/office/drawing/2014/main" id="{67A071EC-BF8E-44A1-9D7C-3265D24E9305}"/>
              </a:ext>
            </a:extLst>
          </p:cNvPr>
          <p:cNvGrpSpPr/>
          <p:nvPr/>
        </p:nvGrpSpPr>
        <p:grpSpPr>
          <a:xfrm>
            <a:off x="1261530" y="1747115"/>
            <a:ext cx="8029578" cy="4098911"/>
            <a:chOff x="2147777" y="1100411"/>
            <a:chExt cx="8029578" cy="4098911"/>
          </a:xfrm>
        </p:grpSpPr>
        <p:cxnSp>
          <p:nvCxnSpPr>
            <p:cNvPr id="6" name="Düz Ok Bağlayıcısı 5">
              <a:extLst>
                <a:ext uri="{FF2B5EF4-FFF2-40B4-BE49-F238E27FC236}">
                  <a16:creationId xmlns:a16="http://schemas.microsoft.com/office/drawing/2014/main" id="{187D5A6E-8497-49D5-BCAD-819E22CB4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7777" y="1100411"/>
              <a:ext cx="0" cy="40989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Düz Ok Bağlayıcısı 7">
              <a:extLst>
                <a:ext uri="{FF2B5EF4-FFF2-40B4-BE49-F238E27FC236}">
                  <a16:creationId xmlns:a16="http://schemas.microsoft.com/office/drawing/2014/main" id="{BF338615-5482-4A27-90B7-D39AC46FDB79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V="1">
              <a:off x="2147777" y="5199320"/>
              <a:ext cx="8029578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Dikdörtgen 8">
            <a:extLst>
              <a:ext uri="{FF2B5EF4-FFF2-40B4-BE49-F238E27FC236}">
                <a16:creationId xmlns:a16="http://schemas.microsoft.com/office/drawing/2014/main" id="{3CD36327-5A6C-4E08-96A8-84835061607F}"/>
              </a:ext>
            </a:extLst>
          </p:cNvPr>
          <p:cNvSpPr/>
          <p:nvPr/>
        </p:nvSpPr>
        <p:spPr>
          <a:xfrm>
            <a:off x="715083" y="1377783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Başarı</a:t>
            </a:r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393BB9E5-456F-4211-BF3A-B61657469410}"/>
              </a:ext>
            </a:extLst>
          </p:cNvPr>
          <p:cNvSpPr/>
          <p:nvPr/>
        </p:nvSpPr>
        <p:spPr>
          <a:xfrm>
            <a:off x="8531926" y="5846024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Nitelik Sayısı</a:t>
            </a:r>
            <a:endParaRPr lang="tr-TR" dirty="0"/>
          </a:p>
        </p:txBody>
      </p:sp>
      <p:sp>
        <p:nvSpPr>
          <p:cNvPr id="4" name="Serbest Form: Şekil 3">
            <a:extLst>
              <a:ext uri="{FF2B5EF4-FFF2-40B4-BE49-F238E27FC236}">
                <a16:creationId xmlns:a16="http://schemas.microsoft.com/office/drawing/2014/main" id="{07C0BAB3-5782-4F9D-986F-78E1DB5EBFB6}"/>
              </a:ext>
            </a:extLst>
          </p:cNvPr>
          <p:cNvSpPr/>
          <p:nvPr/>
        </p:nvSpPr>
        <p:spPr>
          <a:xfrm>
            <a:off x="1414130" y="2052033"/>
            <a:ext cx="8091377" cy="3359939"/>
          </a:xfrm>
          <a:custGeom>
            <a:avLst/>
            <a:gdLst>
              <a:gd name="connsiteX0" fmla="*/ 0 w 8091377"/>
              <a:gd name="connsiteY0" fmla="*/ 2636925 h 3359939"/>
              <a:gd name="connsiteX1" fmla="*/ 308344 w 8091377"/>
              <a:gd name="connsiteY1" fmla="*/ 2254153 h 3359939"/>
              <a:gd name="connsiteX2" fmla="*/ 563526 w 8091377"/>
              <a:gd name="connsiteY2" fmla="*/ 1818218 h 3359939"/>
              <a:gd name="connsiteX3" fmla="*/ 925033 w 8091377"/>
              <a:gd name="connsiteY3" fmla="*/ 1275958 h 3359939"/>
              <a:gd name="connsiteX4" fmla="*/ 1158949 w 8091377"/>
              <a:gd name="connsiteY4" fmla="*/ 903818 h 3359939"/>
              <a:gd name="connsiteX5" fmla="*/ 1254642 w 8091377"/>
              <a:gd name="connsiteY5" fmla="*/ 499781 h 3359939"/>
              <a:gd name="connsiteX6" fmla="*/ 1562986 w 8091377"/>
              <a:gd name="connsiteY6" fmla="*/ 138274 h 3359939"/>
              <a:gd name="connsiteX7" fmla="*/ 1956391 w 8091377"/>
              <a:gd name="connsiteY7" fmla="*/ 51 h 3359939"/>
              <a:gd name="connsiteX8" fmla="*/ 2456121 w 8091377"/>
              <a:gd name="connsiteY8" fmla="*/ 127641 h 3359939"/>
              <a:gd name="connsiteX9" fmla="*/ 2966484 w 8091377"/>
              <a:gd name="connsiteY9" fmla="*/ 510414 h 3359939"/>
              <a:gd name="connsiteX10" fmla="*/ 3551275 w 8091377"/>
              <a:gd name="connsiteY10" fmla="*/ 893186 h 3359939"/>
              <a:gd name="connsiteX11" fmla="*/ 4051005 w 8091377"/>
              <a:gd name="connsiteY11" fmla="*/ 1435446 h 3359939"/>
              <a:gd name="connsiteX12" fmla="*/ 4699591 w 8091377"/>
              <a:gd name="connsiteY12" fmla="*/ 2030869 h 3359939"/>
              <a:gd name="connsiteX13" fmla="*/ 5369442 w 8091377"/>
              <a:gd name="connsiteY13" fmla="*/ 2721986 h 3359939"/>
              <a:gd name="connsiteX14" fmla="*/ 5932968 w 8091377"/>
              <a:gd name="connsiteY14" fmla="*/ 3009065 h 3359939"/>
              <a:gd name="connsiteX15" fmla="*/ 6592186 w 8091377"/>
              <a:gd name="connsiteY15" fmla="*/ 3157920 h 3359939"/>
              <a:gd name="connsiteX16" fmla="*/ 7549117 w 8091377"/>
              <a:gd name="connsiteY16" fmla="*/ 3253614 h 3359939"/>
              <a:gd name="connsiteX17" fmla="*/ 8091377 w 8091377"/>
              <a:gd name="connsiteY17" fmla="*/ 3359939 h 335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91377" h="3359939">
                <a:moveTo>
                  <a:pt x="0" y="2636925"/>
                </a:moveTo>
                <a:cubicBezTo>
                  <a:pt x="107211" y="2513764"/>
                  <a:pt x="214423" y="2390604"/>
                  <a:pt x="308344" y="2254153"/>
                </a:cubicBezTo>
                <a:cubicBezTo>
                  <a:pt x="402265" y="2117702"/>
                  <a:pt x="460745" y="1981250"/>
                  <a:pt x="563526" y="1818218"/>
                </a:cubicBezTo>
                <a:cubicBezTo>
                  <a:pt x="666307" y="1655186"/>
                  <a:pt x="825796" y="1428358"/>
                  <a:pt x="925033" y="1275958"/>
                </a:cubicBezTo>
                <a:cubicBezTo>
                  <a:pt x="1024270" y="1123558"/>
                  <a:pt x="1104014" y="1033181"/>
                  <a:pt x="1158949" y="903818"/>
                </a:cubicBezTo>
                <a:cubicBezTo>
                  <a:pt x="1213884" y="774455"/>
                  <a:pt x="1187303" y="627372"/>
                  <a:pt x="1254642" y="499781"/>
                </a:cubicBezTo>
                <a:cubicBezTo>
                  <a:pt x="1321981" y="372190"/>
                  <a:pt x="1446028" y="221562"/>
                  <a:pt x="1562986" y="138274"/>
                </a:cubicBezTo>
                <a:cubicBezTo>
                  <a:pt x="1679944" y="54986"/>
                  <a:pt x="1807535" y="1823"/>
                  <a:pt x="1956391" y="51"/>
                </a:cubicBezTo>
                <a:cubicBezTo>
                  <a:pt x="2105247" y="-1721"/>
                  <a:pt x="2287772" y="42580"/>
                  <a:pt x="2456121" y="127641"/>
                </a:cubicBezTo>
                <a:cubicBezTo>
                  <a:pt x="2624470" y="212701"/>
                  <a:pt x="2783958" y="382823"/>
                  <a:pt x="2966484" y="510414"/>
                </a:cubicBezTo>
                <a:cubicBezTo>
                  <a:pt x="3149010" y="638005"/>
                  <a:pt x="3370522" y="739014"/>
                  <a:pt x="3551275" y="893186"/>
                </a:cubicBezTo>
                <a:cubicBezTo>
                  <a:pt x="3732029" y="1047358"/>
                  <a:pt x="3859619" y="1245832"/>
                  <a:pt x="4051005" y="1435446"/>
                </a:cubicBezTo>
                <a:cubicBezTo>
                  <a:pt x="4242391" y="1625060"/>
                  <a:pt x="4479852" y="1816446"/>
                  <a:pt x="4699591" y="2030869"/>
                </a:cubicBezTo>
                <a:cubicBezTo>
                  <a:pt x="4919330" y="2245292"/>
                  <a:pt x="5163879" y="2558953"/>
                  <a:pt x="5369442" y="2721986"/>
                </a:cubicBezTo>
                <a:cubicBezTo>
                  <a:pt x="5575005" y="2885019"/>
                  <a:pt x="5729177" y="2936409"/>
                  <a:pt x="5932968" y="3009065"/>
                </a:cubicBezTo>
                <a:cubicBezTo>
                  <a:pt x="6136759" y="3081721"/>
                  <a:pt x="6322828" y="3117162"/>
                  <a:pt x="6592186" y="3157920"/>
                </a:cubicBezTo>
                <a:cubicBezTo>
                  <a:pt x="6861544" y="3198678"/>
                  <a:pt x="7299252" y="3219944"/>
                  <a:pt x="7549117" y="3253614"/>
                </a:cubicBezTo>
                <a:cubicBezTo>
                  <a:pt x="7798982" y="3287284"/>
                  <a:pt x="7945179" y="3323611"/>
                  <a:pt x="8091377" y="3359939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3FA9C01-8ABE-4F6E-B586-035531E5B29C}"/>
              </a:ext>
            </a:extLst>
          </p:cNvPr>
          <p:cNvSpPr/>
          <p:nvPr/>
        </p:nvSpPr>
        <p:spPr>
          <a:xfrm>
            <a:off x="8198950" y="1867367"/>
            <a:ext cx="3702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Modelin </a:t>
            </a:r>
            <a:r>
              <a:rPr lang="tr-TR" i="1" dirty="0" err="1">
                <a:solidFill>
                  <a:srgbClr val="222222"/>
                </a:solidFill>
                <a:latin typeface="Arial" panose="020B0604020202020204" pitchFamily="34" charset="0"/>
              </a:rPr>
              <a:t>yorumlanabilirliğini</a:t>
            </a:r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 azaltır.</a:t>
            </a:r>
            <a:endParaRPr lang="tr-TR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B8D43DD7-CD21-4FC4-B15E-E9A175CA0BC0}"/>
              </a:ext>
            </a:extLst>
          </p:cNvPr>
          <p:cNvSpPr/>
          <p:nvPr/>
        </p:nvSpPr>
        <p:spPr>
          <a:xfrm>
            <a:off x="8198950" y="2352257"/>
            <a:ext cx="2997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Hesaplama güçlüğü yaratır.</a:t>
            </a:r>
            <a:endParaRPr lang="tr-TR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64E62ED9-AF6D-4FBD-A316-DD0E3B520EA8}"/>
              </a:ext>
            </a:extLst>
          </p:cNvPr>
          <p:cNvSpPr/>
          <p:nvPr/>
        </p:nvSpPr>
        <p:spPr>
          <a:xfrm>
            <a:off x="8198949" y="2970113"/>
            <a:ext cx="3818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Aslında çok nitelik yerine daha az </a:t>
            </a:r>
          </a:p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sayıda nitelik aynı sonucu verebilir.</a:t>
            </a:r>
            <a:endParaRPr lang="tr-TR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21FF7E2B-5179-424C-AC58-392160781648}"/>
              </a:ext>
            </a:extLst>
          </p:cNvPr>
          <p:cNvSpPr/>
          <p:nvPr/>
        </p:nvSpPr>
        <p:spPr>
          <a:xfrm>
            <a:off x="8316720" y="3732002"/>
            <a:ext cx="23775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Feature</a:t>
            </a:r>
            <a:r>
              <a:rPr lang="tr-TR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engineering</a:t>
            </a:r>
            <a:r>
              <a:rPr lang="tr-TR" i="1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</a:p>
          <a:p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Feature</a:t>
            </a:r>
            <a:r>
              <a:rPr lang="tr-TR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selection</a:t>
            </a:r>
            <a:r>
              <a:rPr lang="tr-TR" i="1" dirty="0">
                <a:solidFill>
                  <a:srgbClr val="0070C0"/>
                </a:solidFill>
                <a:latin typeface="Arial" panose="020B0604020202020204" pitchFamily="34" charset="0"/>
              </a:rPr>
              <a:t>,</a:t>
            </a:r>
          </a:p>
          <a:p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Feature</a:t>
            </a:r>
            <a:r>
              <a:rPr lang="tr-TR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extraction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22914F97-80A8-4049-8F97-3E06FF0532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6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5C889D3-EABD-4D48-A8C8-540E2FCDF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83" y="597084"/>
            <a:ext cx="10069034" cy="5663832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B19962E1-F5DA-44A8-9EB9-96F714A3EA3F}"/>
              </a:ext>
            </a:extLst>
          </p:cNvPr>
          <p:cNvSpPr/>
          <p:nvPr/>
        </p:nvSpPr>
        <p:spPr>
          <a:xfrm>
            <a:off x="6096000" y="626091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hlinkClick r:id="rId3"/>
              </a:rPr>
              <a:t>https://quotefancy.com/quote/32638/Winston-Churchill-You-will-never-reach-your-destination-if-you-stop-and-throw-stones-at</a:t>
            </a:r>
            <a:endParaRPr lang="tr-TR" sz="12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ED1BFA4-37F2-4EE3-AE0E-29C761DD50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08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02467" y="388250"/>
            <a:ext cx="921279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EZBERLEME – ÖĞRENME - ÖĞRENEMEME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104E3C62-2C2E-4102-A7D4-219325AC3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923" y="2379644"/>
            <a:ext cx="8403889" cy="238985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DA920E90-D949-46C4-81C5-D60AC73846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2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EZBERLEME (OVERFITTING)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F4D4705-379D-4352-8459-2E459A751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88" y="1405888"/>
            <a:ext cx="5425824" cy="48807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CC777F9-E390-4348-9A6C-2740900109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5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9E7DAE9A-5611-476C-9343-F8F6556FE056}"/>
              </a:ext>
            </a:extLst>
          </p:cNvPr>
          <p:cNvSpPr/>
          <p:nvPr/>
        </p:nvSpPr>
        <p:spPr>
          <a:xfrm>
            <a:off x="636481" y="1865837"/>
            <a:ext cx="42062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Eğitim seti ile test edildiğinde çok yüksek başarı varsa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Eğitim seti başarısı ile test seti başarısı arasında çok büyük fark varsa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Eğitim setinde yüksek başarı olmasına rağmen </a:t>
            </a:r>
            <a:r>
              <a:rPr lang="tr-TR" sz="2400" dirty="0" err="1">
                <a:latin typeface="Roboto"/>
              </a:rPr>
              <a:t>cross-validation</a:t>
            </a:r>
            <a:r>
              <a:rPr lang="tr-TR" sz="2400" dirty="0">
                <a:latin typeface="Roboto"/>
              </a:rPr>
              <a:t> düşükse</a:t>
            </a:r>
          </a:p>
          <a:p>
            <a:endParaRPr lang="tr-TR" sz="2400" dirty="0">
              <a:latin typeface="Roboto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81" y="585479"/>
            <a:ext cx="3837045" cy="89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AŞIRI ÖĞRENMENİN BELİRTİLERİ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E79E60FF-4915-4AF4-B763-B9FB413BF9BE}"/>
              </a:ext>
            </a:extLst>
          </p:cNvPr>
          <p:cNvSpPr/>
          <p:nvPr/>
        </p:nvSpPr>
        <p:spPr>
          <a:xfrm>
            <a:off x="6921305" y="2419835"/>
            <a:ext cx="44560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Gözlem sayısını arttır</a:t>
            </a:r>
          </a:p>
          <a:p>
            <a:endParaRPr lang="tr-TR" sz="2400" dirty="0"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Modelin karmaşıklığını azalt</a:t>
            </a:r>
          </a:p>
          <a:p>
            <a:endParaRPr lang="tr-TR" sz="2400" dirty="0"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Bazı özellikleri seçme</a:t>
            </a:r>
          </a:p>
          <a:p>
            <a:endParaRPr lang="tr-TR" sz="2400" dirty="0"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Gürültüyü azalt</a:t>
            </a:r>
          </a:p>
          <a:p>
            <a:endParaRPr lang="tr-TR" sz="2400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C238D96-429E-4E5E-8D17-5F473A923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591" y="786303"/>
            <a:ext cx="3087337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EZBER BOZMA</a:t>
            </a:r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34983EB5-C616-4E51-8C2F-944D8EB2B29F}"/>
              </a:ext>
            </a:extLst>
          </p:cNvPr>
          <p:cNvCxnSpPr/>
          <p:nvPr/>
        </p:nvCxnSpPr>
        <p:spPr>
          <a:xfrm>
            <a:off x="5697415" y="0"/>
            <a:ext cx="0" cy="685800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Resim 7">
            <a:extLst>
              <a:ext uri="{FF2B5EF4-FFF2-40B4-BE49-F238E27FC236}">
                <a16:creationId xmlns:a16="http://schemas.microsoft.com/office/drawing/2014/main" id="{C603E5FD-1CDD-4BEC-90DE-A55DFEAC76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5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9E7DAE9A-5611-476C-9343-F8F6556FE056}"/>
              </a:ext>
            </a:extLst>
          </p:cNvPr>
          <p:cNvSpPr/>
          <p:nvPr/>
        </p:nvSpPr>
        <p:spPr>
          <a:xfrm>
            <a:off x="636481" y="1865837"/>
            <a:ext cx="42062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Eğitim seti ile test edildiğinde çok düşük başarı varsa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Eğer model öğrenemiyorsa veri miktarı arttırmanın faydası olmaz </a:t>
            </a:r>
          </a:p>
          <a:p>
            <a:endParaRPr lang="tr-TR" sz="2400" dirty="0">
              <a:latin typeface="Roboto"/>
            </a:endParaRPr>
          </a:p>
          <a:p>
            <a:endParaRPr lang="tr-TR" sz="2400" dirty="0">
              <a:latin typeface="Roboto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63" y="585479"/>
            <a:ext cx="4726732" cy="89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ÖĞRENEMEME (UNDERFIT) BELİRTİLERİ</a:t>
            </a:r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34983EB5-C616-4E51-8C2F-944D8EB2B29F}"/>
              </a:ext>
            </a:extLst>
          </p:cNvPr>
          <p:cNvCxnSpPr/>
          <p:nvPr/>
        </p:nvCxnSpPr>
        <p:spPr>
          <a:xfrm>
            <a:off x="5697415" y="0"/>
            <a:ext cx="0" cy="685800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Dikdörtgen 7">
            <a:extLst>
              <a:ext uri="{FF2B5EF4-FFF2-40B4-BE49-F238E27FC236}">
                <a16:creationId xmlns:a16="http://schemas.microsoft.com/office/drawing/2014/main" id="{F501BEC0-F0EA-424E-BB52-511FBB9A3F3E}"/>
              </a:ext>
            </a:extLst>
          </p:cNvPr>
          <p:cNvSpPr/>
          <p:nvPr/>
        </p:nvSpPr>
        <p:spPr>
          <a:xfrm>
            <a:off x="6552110" y="2358206"/>
            <a:ext cx="42062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Daha karmaşık modeller kurmak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Öğrenmeye yardımcı olacak yeni nitelikler bulmak </a:t>
            </a:r>
          </a:p>
          <a:p>
            <a:endParaRPr lang="tr-TR" sz="2400" dirty="0">
              <a:latin typeface="Roboto"/>
            </a:endParaRPr>
          </a:p>
          <a:p>
            <a:endParaRPr lang="tr-TR" sz="2400" dirty="0">
              <a:latin typeface="Roboto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A3FFD976-AAAD-4A6D-82D1-F9A40B4DC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4586" y="585479"/>
            <a:ext cx="4726732" cy="129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ÖĞRENEMEME (UNDERFIT) KARŞISINDA YAPILABİLECEKLER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CCF479BE-8465-4AE7-A647-CEF082A5E5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9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9E7DAE9A-5611-476C-9343-F8F6556FE056}"/>
              </a:ext>
            </a:extLst>
          </p:cNvPr>
          <p:cNvSpPr/>
          <p:nvPr/>
        </p:nvSpPr>
        <p:spPr>
          <a:xfrm>
            <a:off x="1662222" y="1199207"/>
            <a:ext cx="886755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• </a:t>
            </a:r>
            <a:r>
              <a:rPr lang="tr-TR" sz="2400" dirty="0" err="1"/>
              <a:t>Bias</a:t>
            </a:r>
            <a:r>
              <a:rPr lang="tr-TR" sz="2400" dirty="0"/>
              <a:t> kaynaklı hatalar </a:t>
            </a:r>
          </a:p>
          <a:p>
            <a:r>
              <a:rPr lang="tr-TR" sz="2400" dirty="0"/>
              <a:t>	</a:t>
            </a:r>
            <a:r>
              <a:rPr lang="tr-TR" sz="2400" dirty="0" err="1"/>
              <a:t>Örn</a:t>
            </a:r>
            <a:r>
              <a:rPr lang="tr-TR" sz="2400" dirty="0"/>
              <a:t>: yanlış model seçimi</a:t>
            </a:r>
          </a:p>
          <a:p>
            <a:r>
              <a:rPr lang="tr-TR" sz="2400" dirty="0"/>
              <a:t>	Gerçekte ilişki doğrusal değil ve biz doğrusal bir model 	kullanmış isek.</a:t>
            </a:r>
          </a:p>
          <a:p>
            <a:endParaRPr lang="tr-TR" sz="2400" dirty="0"/>
          </a:p>
          <a:p>
            <a:r>
              <a:rPr lang="tr-TR" sz="2400" dirty="0"/>
              <a:t>	</a:t>
            </a:r>
            <a:r>
              <a:rPr lang="tr-TR" sz="2400" dirty="0" err="1"/>
              <a:t>Bias</a:t>
            </a:r>
            <a:r>
              <a:rPr lang="tr-TR" sz="2400" dirty="0"/>
              <a:t> kaynaklı büyük hatalar zayıf öğrenmeye (</a:t>
            </a:r>
            <a:r>
              <a:rPr lang="tr-TR" sz="2400" dirty="0" err="1"/>
              <a:t>underfit</a:t>
            </a:r>
            <a:r>
              <a:rPr lang="tr-TR" sz="2400" dirty="0"/>
              <a:t>) neden 	olur.</a:t>
            </a:r>
          </a:p>
          <a:p>
            <a:r>
              <a:rPr lang="tr-TR" sz="2400" dirty="0"/>
              <a:t>• </a:t>
            </a:r>
            <a:r>
              <a:rPr lang="tr-TR" sz="2400" dirty="0" err="1"/>
              <a:t>Variance</a:t>
            </a:r>
            <a:r>
              <a:rPr lang="tr-TR" sz="2400" dirty="0"/>
              <a:t> verinin değişiminden kaynaklı hatalar.</a:t>
            </a:r>
          </a:p>
          <a:p>
            <a:r>
              <a:rPr lang="tr-TR" sz="2400" dirty="0"/>
              <a:t>	Örneğin bir tezgahta parçanın aşınması sonucu ürettiği ürünlerin boylarındaki değişkenliğin artması</a:t>
            </a:r>
          </a:p>
          <a:p>
            <a:endParaRPr lang="tr-TR" sz="2400"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7" y="292631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HATALAR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3535CD7-6B8E-47AB-AF94-E8B4495AA4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7" y="292631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HATANIN SEBEPLERİ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622DA87-26C6-4908-B24D-4A41DC1A9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009" y="1940313"/>
            <a:ext cx="5495461" cy="3660861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CEB2BC90-57A6-471C-A829-91BF47E772D6}"/>
              </a:ext>
            </a:extLst>
          </p:cNvPr>
          <p:cNvSpPr/>
          <p:nvPr/>
        </p:nvSpPr>
        <p:spPr>
          <a:xfrm>
            <a:off x="7697237" y="1211235"/>
            <a:ext cx="3051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Yanlış yere nişan almak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33A83916-9B3E-46C9-9F1B-8BE6EB063E36}"/>
              </a:ext>
            </a:extLst>
          </p:cNvPr>
          <p:cNvSpPr/>
          <p:nvPr/>
        </p:nvSpPr>
        <p:spPr>
          <a:xfrm>
            <a:off x="895588" y="2250399"/>
            <a:ext cx="2161169" cy="1908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/>
              <a:t>Rüzgar,</a:t>
            </a:r>
          </a:p>
          <a:p>
            <a:r>
              <a:rPr lang="tr-TR" sz="2400" dirty="0"/>
              <a:t>Barut miktarı</a:t>
            </a:r>
          </a:p>
          <a:p>
            <a:r>
              <a:rPr lang="tr-TR" sz="2400" dirty="0"/>
              <a:t>Namlu aşınması</a:t>
            </a:r>
          </a:p>
          <a:p>
            <a:r>
              <a:rPr lang="tr-TR" sz="2400" dirty="0"/>
              <a:t>Hava sıcaklığı</a:t>
            </a:r>
          </a:p>
          <a:p>
            <a:endParaRPr lang="tr-TR" sz="2200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22BE5E1-EB65-44E0-9F2C-E23A2AABBA47}"/>
              </a:ext>
            </a:extLst>
          </p:cNvPr>
          <p:cNvSpPr/>
          <p:nvPr/>
        </p:nvSpPr>
        <p:spPr>
          <a:xfrm>
            <a:off x="895588" y="1281805"/>
            <a:ext cx="847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Diğer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EADC6D6E-84B8-46C6-8E15-C9B7D420B2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6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7" y="292631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BIAS-VARIANCE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F64C490-F984-47C0-BF6F-1EF9863FD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828" y="786612"/>
            <a:ext cx="6528343" cy="5888522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0A37DB79-E0CF-4EB2-92E1-4F160D1745D8}"/>
              </a:ext>
            </a:extLst>
          </p:cNvPr>
          <p:cNvSpPr/>
          <p:nvPr/>
        </p:nvSpPr>
        <p:spPr>
          <a:xfrm>
            <a:off x="7918011" y="6361982"/>
            <a:ext cx="38349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3"/>
              </a:rPr>
              <a:t>Görsel: https://www.quora.com/What-is-bias-and-variance</a:t>
            </a:r>
            <a:endParaRPr lang="tr-TR" sz="12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26AC280-C22D-4236-8B0C-1332785828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80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9E7DAE9A-5611-476C-9343-F8F6556FE056}"/>
              </a:ext>
            </a:extLst>
          </p:cNvPr>
          <p:cNvSpPr/>
          <p:nvPr/>
        </p:nvSpPr>
        <p:spPr>
          <a:xfrm>
            <a:off x="1818167" y="1532261"/>
            <a:ext cx="886755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Eğitim seti çok küçükse,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Verinin temsil gücü zayıfsa,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Gürültülü veya alakasız özelliklerle kirlenmişse</a:t>
            </a:r>
          </a:p>
          <a:p>
            <a:r>
              <a:rPr lang="tr-TR" sz="2800" dirty="0">
                <a:solidFill>
                  <a:srgbClr val="0070C0"/>
                </a:solidFill>
                <a:latin typeface="Roboto"/>
              </a:rPr>
              <a:t>Sistem iyi performans göstermeyecektir. </a:t>
            </a:r>
          </a:p>
          <a:p>
            <a:endParaRPr lang="tr-TR" sz="2800" dirty="0">
              <a:solidFill>
                <a:srgbClr val="0070C0"/>
              </a:solidFill>
              <a:latin typeface="Roboto"/>
            </a:endParaRPr>
          </a:p>
          <a:p>
            <a:r>
              <a:rPr lang="tr-TR" sz="2800" dirty="0">
                <a:solidFill>
                  <a:srgbClr val="0070C0"/>
                </a:solidFill>
                <a:latin typeface="Roboto"/>
              </a:rPr>
              <a:t>Modelinizin ne çok basit (zayıf öğrenme eğilimli), ne de karmaşık (aşırı öğrenme eğilimli) olması gerekir.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SON OLARAK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D93B720-ED24-43C1-A06C-110E3E04B5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1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C5735AE-BF96-4A91-BA55-D8DE09072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44" y="931409"/>
            <a:ext cx="6980340" cy="5671526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1007224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Yok böyle </a:t>
            </a:r>
            <a:r>
              <a:rPr lang="tr-TR" sz="48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</a:t>
            </a: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dünya!!!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87F41F7F-1352-4C42-B08C-9FDBDAF0C3F6}"/>
              </a:ext>
            </a:extLst>
          </p:cNvPr>
          <p:cNvSpPr/>
          <p:nvPr/>
        </p:nvSpPr>
        <p:spPr>
          <a:xfrm>
            <a:off x="5936343" y="632593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hlinkClick r:id="rId3"/>
              </a:rPr>
              <a:t>https://www.veribilimiokulu.com/apache-spark-ml-kutuphanesi-pipelines-ornek-uygulama/</a:t>
            </a:r>
            <a:endParaRPr lang="tr-TR" sz="12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120DCC2-A5D9-43A0-890D-2F6962489D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3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275102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Çok Data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847616B-5D48-4853-89AF-74E0D6E9F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07" y="941012"/>
            <a:ext cx="7708605" cy="5043219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D3B2466B-36FC-447C-9F05-1A7DA620F473}"/>
              </a:ext>
            </a:extLst>
          </p:cNvPr>
          <p:cNvSpPr/>
          <p:nvPr/>
        </p:nvSpPr>
        <p:spPr>
          <a:xfrm>
            <a:off x="6237768" y="616944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Géron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A. (2017).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Hands-on machine learning with </a:t>
            </a:r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Scikit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-Learn and TensorFlow: concepts, tools, and techniques to build intelligent systems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. " O'Reilly Media, Inc.".</a:t>
            </a:r>
            <a:endParaRPr lang="tr-TR" sz="12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191D68C-4469-4522-A72D-85F5C121C3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1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275102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Çok Data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62DFB12C-D7E5-49E8-8A23-F314EBCDCD3C}"/>
              </a:ext>
            </a:extLst>
          </p:cNvPr>
          <p:cNvGrpSpPr/>
          <p:nvPr/>
        </p:nvGrpSpPr>
        <p:grpSpPr>
          <a:xfrm>
            <a:off x="2955852" y="1743739"/>
            <a:ext cx="5706139" cy="3785192"/>
            <a:chOff x="2147777" y="1414130"/>
            <a:chExt cx="5706139" cy="3785192"/>
          </a:xfrm>
        </p:grpSpPr>
        <p:cxnSp>
          <p:nvCxnSpPr>
            <p:cNvPr id="3" name="Düz Ok Bağlayıcısı 2">
              <a:extLst>
                <a:ext uri="{FF2B5EF4-FFF2-40B4-BE49-F238E27FC236}">
                  <a16:creationId xmlns:a16="http://schemas.microsoft.com/office/drawing/2014/main" id="{D64A51A8-D08B-42F2-B430-479697FB1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7777" y="1414130"/>
              <a:ext cx="0" cy="37851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EEABE0DD-36AA-49F0-9ABC-291ACE5E04C4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 flipV="1">
              <a:off x="2147777" y="5160334"/>
              <a:ext cx="5706139" cy="389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Dikdörtgen 11">
            <a:extLst>
              <a:ext uri="{FF2B5EF4-FFF2-40B4-BE49-F238E27FC236}">
                <a16:creationId xmlns:a16="http://schemas.microsoft.com/office/drawing/2014/main" id="{A7715D7D-C232-4425-A947-630A54C61BB5}"/>
              </a:ext>
            </a:extLst>
          </p:cNvPr>
          <p:cNvSpPr/>
          <p:nvPr/>
        </p:nvSpPr>
        <p:spPr>
          <a:xfrm>
            <a:off x="1845340" y="1119417"/>
            <a:ext cx="1736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Performans </a:t>
            </a:r>
          </a:p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tr-TR" i="1" dirty="0" err="1">
                <a:solidFill>
                  <a:srgbClr val="222222"/>
                </a:solidFill>
                <a:latin typeface="Arial" panose="020B0604020202020204" pitchFamily="34" charset="0"/>
              </a:rPr>
              <a:t>Örn:Accuracy</a:t>
            </a:r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endParaRPr lang="tr-TR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857717ED-6AFE-48CF-8386-B70D6632CD8F}"/>
              </a:ext>
            </a:extLst>
          </p:cNvPr>
          <p:cNvSpPr/>
          <p:nvPr/>
        </p:nvSpPr>
        <p:spPr>
          <a:xfrm>
            <a:off x="8661991" y="5305277"/>
            <a:ext cx="1343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Veri Miktarı</a:t>
            </a:r>
            <a:endParaRPr lang="tr-TR" dirty="0"/>
          </a:p>
        </p:txBody>
      </p:sp>
      <p:sp>
        <p:nvSpPr>
          <p:cNvPr id="18" name="Serbest Form: Şekil 17">
            <a:extLst>
              <a:ext uri="{FF2B5EF4-FFF2-40B4-BE49-F238E27FC236}">
                <a16:creationId xmlns:a16="http://schemas.microsoft.com/office/drawing/2014/main" id="{EE68C9E0-AB03-4C2D-AC4A-6B05E962CA1E}"/>
              </a:ext>
            </a:extLst>
          </p:cNvPr>
          <p:cNvSpPr/>
          <p:nvPr/>
        </p:nvSpPr>
        <p:spPr>
          <a:xfrm>
            <a:off x="3125973" y="1988288"/>
            <a:ext cx="4316818" cy="2169042"/>
          </a:xfrm>
          <a:custGeom>
            <a:avLst/>
            <a:gdLst>
              <a:gd name="connsiteX0" fmla="*/ 0 w 4316818"/>
              <a:gd name="connsiteY0" fmla="*/ 2169042 h 2169042"/>
              <a:gd name="connsiteX1" fmla="*/ 287079 w 4316818"/>
              <a:gd name="connsiteY1" fmla="*/ 1956391 h 2169042"/>
              <a:gd name="connsiteX2" fmla="*/ 691116 w 4316818"/>
              <a:gd name="connsiteY2" fmla="*/ 1669312 h 2169042"/>
              <a:gd name="connsiteX3" fmla="*/ 1020725 w 4316818"/>
              <a:gd name="connsiteY3" fmla="*/ 1414130 h 2169042"/>
              <a:gd name="connsiteX4" fmla="*/ 1403497 w 4316818"/>
              <a:gd name="connsiteY4" fmla="*/ 1201479 h 2169042"/>
              <a:gd name="connsiteX5" fmla="*/ 1935125 w 4316818"/>
              <a:gd name="connsiteY5" fmla="*/ 882502 h 2169042"/>
              <a:gd name="connsiteX6" fmla="*/ 2371060 w 4316818"/>
              <a:gd name="connsiteY6" fmla="*/ 701749 h 2169042"/>
              <a:gd name="connsiteX7" fmla="*/ 3115339 w 4316818"/>
              <a:gd name="connsiteY7" fmla="*/ 489098 h 2169042"/>
              <a:gd name="connsiteX8" fmla="*/ 3700130 w 4316818"/>
              <a:gd name="connsiteY8" fmla="*/ 212651 h 2169042"/>
              <a:gd name="connsiteX9" fmla="*/ 4316818 w 4316818"/>
              <a:gd name="connsiteY9" fmla="*/ 0 h 2169042"/>
              <a:gd name="connsiteX10" fmla="*/ 4316818 w 4316818"/>
              <a:gd name="connsiteY10" fmla="*/ 0 h 216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6818" h="2169042">
                <a:moveTo>
                  <a:pt x="0" y="2169042"/>
                </a:moveTo>
                <a:cubicBezTo>
                  <a:pt x="87718" y="2103474"/>
                  <a:pt x="171893" y="2039679"/>
                  <a:pt x="287079" y="1956391"/>
                </a:cubicBezTo>
                <a:cubicBezTo>
                  <a:pt x="402265" y="1873103"/>
                  <a:pt x="568842" y="1759689"/>
                  <a:pt x="691116" y="1669312"/>
                </a:cubicBezTo>
                <a:cubicBezTo>
                  <a:pt x="813390" y="1578935"/>
                  <a:pt x="901995" y="1492102"/>
                  <a:pt x="1020725" y="1414130"/>
                </a:cubicBezTo>
                <a:cubicBezTo>
                  <a:pt x="1139455" y="1336158"/>
                  <a:pt x="1251097" y="1290084"/>
                  <a:pt x="1403497" y="1201479"/>
                </a:cubicBezTo>
                <a:cubicBezTo>
                  <a:pt x="1555897" y="1112874"/>
                  <a:pt x="1773865" y="965790"/>
                  <a:pt x="1935125" y="882502"/>
                </a:cubicBezTo>
                <a:cubicBezTo>
                  <a:pt x="2096385" y="799214"/>
                  <a:pt x="2174358" y="767316"/>
                  <a:pt x="2371060" y="701749"/>
                </a:cubicBezTo>
                <a:cubicBezTo>
                  <a:pt x="2567762" y="636182"/>
                  <a:pt x="2893827" y="570614"/>
                  <a:pt x="3115339" y="489098"/>
                </a:cubicBezTo>
                <a:cubicBezTo>
                  <a:pt x="3336851" y="407582"/>
                  <a:pt x="3499884" y="294167"/>
                  <a:pt x="3700130" y="212651"/>
                </a:cubicBezTo>
                <a:cubicBezTo>
                  <a:pt x="3900376" y="131135"/>
                  <a:pt x="4316818" y="0"/>
                  <a:pt x="4316818" y="0"/>
                </a:cubicBezTo>
                <a:lnTo>
                  <a:pt x="4316818" y="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B94DFAE0-B13E-4B41-8307-2090DA4CFC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4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275102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Çok Data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A7715D7D-C232-4425-A947-630A54C61BB5}"/>
              </a:ext>
            </a:extLst>
          </p:cNvPr>
          <p:cNvSpPr/>
          <p:nvPr/>
        </p:nvSpPr>
        <p:spPr>
          <a:xfrm>
            <a:off x="2166451" y="2792465"/>
            <a:ext cx="1884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i="1" dirty="0">
                <a:solidFill>
                  <a:srgbClr val="222222"/>
                </a:solidFill>
                <a:latin typeface="Arial Rounded MT Bold" panose="020F0704030504030204" pitchFamily="34" charset="0"/>
              </a:rPr>
              <a:t>Algoritma</a:t>
            </a:r>
            <a:endParaRPr lang="tr-TR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857717ED-6AFE-48CF-8386-B70D6632CD8F}"/>
              </a:ext>
            </a:extLst>
          </p:cNvPr>
          <p:cNvSpPr/>
          <p:nvPr/>
        </p:nvSpPr>
        <p:spPr>
          <a:xfrm>
            <a:off x="8300483" y="2792465"/>
            <a:ext cx="881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i="1" dirty="0">
                <a:solidFill>
                  <a:srgbClr val="222222"/>
                </a:solidFill>
                <a:latin typeface="Arial Rounded MT Bold" panose="020F0704030504030204" pitchFamily="34" charset="0"/>
              </a:rPr>
              <a:t>Veri</a:t>
            </a:r>
            <a:endParaRPr lang="tr-TR" sz="2800" b="1" dirty="0">
              <a:latin typeface="Arial Rounded MT Bold" panose="020F0704030504030204" pitchFamily="34" charset="0"/>
            </a:endParaRP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D0E2DB72-3E60-4382-88C7-CC05BC420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866900"/>
            <a:ext cx="4876800" cy="31242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D8209D9-461B-4A7A-AE71-E2C8DA1DE3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5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398780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Verinin </a:t>
            </a:r>
            <a:r>
              <a:rPr lang="tr-TR" sz="4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Temsiliyeti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002A2592-D73F-43F3-B335-AEFB2D102CF6}"/>
              </a:ext>
            </a:extLst>
          </p:cNvPr>
          <p:cNvGrpSpPr/>
          <p:nvPr/>
        </p:nvGrpSpPr>
        <p:grpSpPr>
          <a:xfrm>
            <a:off x="1363130" y="1757806"/>
            <a:ext cx="8087287" cy="3785192"/>
            <a:chOff x="2147777" y="1414130"/>
            <a:chExt cx="8087287" cy="3785192"/>
          </a:xfrm>
        </p:grpSpPr>
        <p:cxnSp>
          <p:nvCxnSpPr>
            <p:cNvPr id="7" name="Düz Ok Bağlayıcısı 6">
              <a:extLst>
                <a:ext uri="{FF2B5EF4-FFF2-40B4-BE49-F238E27FC236}">
                  <a16:creationId xmlns:a16="http://schemas.microsoft.com/office/drawing/2014/main" id="{2B4D944F-9707-43AE-8819-8AD97C76B7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7777" y="1414130"/>
              <a:ext cx="0" cy="37851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F682927C-08F6-4682-ACA4-BC2D5B2CFD2F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V="1">
              <a:off x="2147777" y="5199320"/>
              <a:ext cx="808728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Dikdörtgen 9">
            <a:extLst>
              <a:ext uri="{FF2B5EF4-FFF2-40B4-BE49-F238E27FC236}">
                <a16:creationId xmlns:a16="http://schemas.microsoft.com/office/drawing/2014/main" id="{434D98F5-EBEB-4523-899C-74779DE6E5E8}"/>
              </a:ext>
            </a:extLst>
          </p:cNvPr>
          <p:cNvSpPr/>
          <p:nvPr/>
        </p:nvSpPr>
        <p:spPr>
          <a:xfrm>
            <a:off x="816683" y="1074755"/>
            <a:ext cx="158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Hayat Tatmini</a:t>
            </a:r>
            <a:endParaRPr lang="tr-TR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A7909E8-F249-49C9-BCF8-8E91F46BBB86}"/>
              </a:ext>
            </a:extLst>
          </p:cNvPr>
          <p:cNvSpPr/>
          <p:nvPr/>
        </p:nvSpPr>
        <p:spPr>
          <a:xfrm>
            <a:off x="8633526" y="5542996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Kişi Başı Gelir</a:t>
            </a:r>
            <a:endParaRPr lang="tr-T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5D5C50-E7BB-4E9D-9F0B-79C8499617E4}"/>
              </a:ext>
            </a:extLst>
          </p:cNvPr>
          <p:cNvSpPr/>
          <p:nvPr/>
        </p:nvSpPr>
        <p:spPr>
          <a:xfrm>
            <a:off x="3466494" y="2858957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2F112E-1E02-40F8-965F-405C2850A8A7}"/>
              </a:ext>
            </a:extLst>
          </p:cNvPr>
          <p:cNvSpPr/>
          <p:nvPr/>
        </p:nvSpPr>
        <p:spPr>
          <a:xfrm>
            <a:off x="2496609" y="254077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C3E5226-D6B0-4C60-8702-5CDEFEB25A55}"/>
              </a:ext>
            </a:extLst>
          </p:cNvPr>
          <p:cNvSpPr/>
          <p:nvPr/>
        </p:nvSpPr>
        <p:spPr>
          <a:xfrm>
            <a:off x="2062035" y="2744413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DD4B25-DBC4-46B6-9A8C-DA1AEB5289C7}"/>
              </a:ext>
            </a:extLst>
          </p:cNvPr>
          <p:cNvSpPr/>
          <p:nvPr/>
        </p:nvSpPr>
        <p:spPr>
          <a:xfrm>
            <a:off x="2721934" y="2477386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9FDAEB-3884-4AC3-95FB-46AC4C5BD556}"/>
              </a:ext>
            </a:extLst>
          </p:cNvPr>
          <p:cNvSpPr/>
          <p:nvPr/>
        </p:nvSpPr>
        <p:spPr>
          <a:xfrm>
            <a:off x="2259656" y="3834416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183F41-5611-4EEF-B30F-500D4278705E}"/>
              </a:ext>
            </a:extLst>
          </p:cNvPr>
          <p:cNvSpPr/>
          <p:nvPr/>
        </p:nvSpPr>
        <p:spPr>
          <a:xfrm>
            <a:off x="3752821" y="260824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BEA3E2-BD28-41DB-9D90-1791DAE60D62}"/>
              </a:ext>
            </a:extLst>
          </p:cNvPr>
          <p:cNvSpPr/>
          <p:nvPr/>
        </p:nvSpPr>
        <p:spPr>
          <a:xfrm>
            <a:off x="3066011" y="325477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8F3977-802B-4D93-826E-9EBB03878D89}"/>
              </a:ext>
            </a:extLst>
          </p:cNvPr>
          <p:cNvSpPr/>
          <p:nvPr/>
        </p:nvSpPr>
        <p:spPr>
          <a:xfrm>
            <a:off x="5769560" y="2396770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8E5343-8AE1-4B8D-8747-7F1447B7A055}"/>
              </a:ext>
            </a:extLst>
          </p:cNvPr>
          <p:cNvSpPr/>
          <p:nvPr/>
        </p:nvSpPr>
        <p:spPr>
          <a:xfrm>
            <a:off x="5355207" y="294570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5F35DD-28D8-4418-B64E-28627B31D007}"/>
              </a:ext>
            </a:extLst>
          </p:cNvPr>
          <p:cNvSpPr/>
          <p:nvPr/>
        </p:nvSpPr>
        <p:spPr>
          <a:xfrm>
            <a:off x="3052574" y="349625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6AA63C-6C6A-4136-89B7-203AA3CF5493}"/>
              </a:ext>
            </a:extLst>
          </p:cNvPr>
          <p:cNvSpPr/>
          <p:nvPr/>
        </p:nvSpPr>
        <p:spPr>
          <a:xfrm>
            <a:off x="3689726" y="3573744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20BD4A-8E18-4819-93ED-34CD3ABF792B}"/>
              </a:ext>
            </a:extLst>
          </p:cNvPr>
          <p:cNvSpPr/>
          <p:nvPr/>
        </p:nvSpPr>
        <p:spPr>
          <a:xfrm>
            <a:off x="4760491" y="2930957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638F37-2026-402C-81F6-831A4A7C0735}"/>
              </a:ext>
            </a:extLst>
          </p:cNvPr>
          <p:cNvSpPr/>
          <p:nvPr/>
        </p:nvSpPr>
        <p:spPr>
          <a:xfrm>
            <a:off x="3824821" y="3142074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D27999-59B2-496B-9D3E-932250798167}"/>
              </a:ext>
            </a:extLst>
          </p:cNvPr>
          <p:cNvSpPr/>
          <p:nvPr/>
        </p:nvSpPr>
        <p:spPr>
          <a:xfrm>
            <a:off x="2575932" y="3569172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007CED-979B-4C01-9ECA-605A2C672F18}"/>
              </a:ext>
            </a:extLst>
          </p:cNvPr>
          <p:cNvSpPr/>
          <p:nvPr/>
        </p:nvSpPr>
        <p:spPr>
          <a:xfrm>
            <a:off x="2808888" y="3602403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79F497-B892-4460-98A7-60C26C6DD809}"/>
              </a:ext>
            </a:extLst>
          </p:cNvPr>
          <p:cNvSpPr/>
          <p:nvPr/>
        </p:nvSpPr>
        <p:spPr>
          <a:xfrm>
            <a:off x="2872431" y="2790463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706813-BFB2-4342-859C-ABA0B094ADFE}"/>
              </a:ext>
            </a:extLst>
          </p:cNvPr>
          <p:cNvSpPr/>
          <p:nvPr/>
        </p:nvSpPr>
        <p:spPr>
          <a:xfrm>
            <a:off x="2503932" y="3956076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B2E154-E74D-42F0-883C-003C80A0BAFA}"/>
              </a:ext>
            </a:extLst>
          </p:cNvPr>
          <p:cNvSpPr/>
          <p:nvPr/>
        </p:nvSpPr>
        <p:spPr>
          <a:xfrm>
            <a:off x="3905221" y="276064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A4A51E-47D9-4DEF-B88E-0263222D5F40}"/>
              </a:ext>
            </a:extLst>
          </p:cNvPr>
          <p:cNvSpPr/>
          <p:nvPr/>
        </p:nvSpPr>
        <p:spPr>
          <a:xfrm>
            <a:off x="3394494" y="332677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F9F36FD-EBBE-4B16-A69D-65EA7CC8FA70}"/>
              </a:ext>
            </a:extLst>
          </p:cNvPr>
          <p:cNvSpPr/>
          <p:nvPr/>
        </p:nvSpPr>
        <p:spPr>
          <a:xfrm>
            <a:off x="5306510" y="261664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84A78B4-D20D-45B8-994F-14274B5201EE}"/>
              </a:ext>
            </a:extLst>
          </p:cNvPr>
          <p:cNvSpPr/>
          <p:nvPr/>
        </p:nvSpPr>
        <p:spPr>
          <a:xfrm>
            <a:off x="4257437" y="287370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B831CBD-27E8-4351-BEBE-458CB44AB435}"/>
              </a:ext>
            </a:extLst>
          </p:cNvPr>
          <p:cNvSpPr/>
          <p:nvPr/>
        </p:nvSpPr>
        <p:spPr>
          <a:xfrm>
            <a:off x="3187534" y="342425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D369708-D3CB-4DD5-8225-B3641188FBAF}"/>
              </a:ext>
            </a:extLst>
          </p:cNvPr>
          <p:cNvSpPr/>
          <p:nvPr/>
        </p:nvSpPr>
        <p:spPr>
          <a:xfrm>
            <a:off x="4415134" y="3286074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0DED02-433C-45F1-9A89-7DF09D1D6C01}"/>
              </a:ext>
            </a:extLst>
          </p:cNvPr>
          <p:cNvSpPr/>
          <p:nvPr/>
        </p:nvSpPr>
        <p:spPr>
          <a:xfrm>
            <a:off x="4912891" y="3083357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9D2DEB-E669-4919-8FDC-58E37E169A62}"/>
              </a:ext>
            </a:extLst>
          </p:cNvPr>
          <p:cNvSpPr/>
          <p:nvPr/>
        </p:nvSpPr>
        <p:spPr>
          <a:xfrm>
            <a:off x="7489502" y="2333386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20A8595-AF86-4FEC-ACE0-5362393B4D0F}"/>
              </a:ext>
            </a:extLst>
          </p:cNvPr>
          <p:cNvSpPr/>
          <p:nvPr/>
        </p:nvSpPr>
        <p:spPr>
          <a:xfrm>
            <a:off x="6973549" y="2633644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717454E-6204-49C5-A047-11D768899654}"/>
              </a:ext>
            </a:extLst>
          </p:cNvPr>
          <p:cNvSpPr/>
          <p:nvPr/>
        </p:nvSpPr>
        <p:spPr>
          <a:xfrm>
            <a:off x="6378833" y="2618900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906A91E-7D59-4A11-8DD6-FA19C16561D2}"/>
              </a:ext>
            </a:extLst>
          </p:cNvPr>
          <p:cNvSpPr/>
          <p:nvPr/>
        </p:nvSpPr>
        <p:spPr>
          <a:xfrm>
            <a:off x="6924852" y="2304592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B5B6E61-6DE2-4DAB-8B25-D47B5BCD9599}"/>
              </a:ext>
            </a:extLst>
          </p:cNvPr>
          <p:cNvSpPr/>
          <p:nvPr/>
        </p:nvSpPr>
        <p:spPr>
          <a:xfrm>
            <a:off x="6033476" y="2974017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440A08-C88D-4EF8-86FC-CEC1CE9E48DA}"/>
              </a:ext>
            </a:extLst>
          </p:cNvPr>
          <p:cNvSpPr/>
          <p:nvPr/>
        </p:nvSpPr>
        <p:spPr>
          <a:xfrm>
            <a:off x="6531233" y="2771300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2" name="Düz Bağlayıcı 41">
            <a:extLst>
              <a:ext uri="{FF2B5EF4-FFF2-40B4-BE49-F238E27FC236}">
                <a16:creationId xmlns:a16="http://schemas.microsoft.com/office/drawing/2014/main" id="{3BC81A37-56AD-4573-B914-02BFDE457099}"/>
              </a:ext>
            </a:extLst>
          </p:cNvPr>
          <p:cNvCxnSpPr/>
          <p:nvPr/>
        </p:nvCxnSpPr>
        <p:spPr>
          <a:xfrm flipV="1">
            <a:off x="1886857" y="2104571"/>
            <a:ext cx="6023429" cy="1873845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5C044E7-A504-4D4A-B8F4-80674F75B5C0}"/>
              </a:ext>
            </a:extLst>
          </p:cNvPr>
          <p:cNvSpPr/>
          <p:nvPr/>
        </p:nvSpPr>
        <p:spPr>
          <a:xfrm>
            <a:off x="7850601" y="3442934"/>
            <a:ext cx="144000" cy="144000"/>
          </a:xfrm>
          <a:prstGeom prst="ellipse">
            <a:avLst/>
          </a:prstGeom>
          <a:solidFill>
            <a:srgbClr val="CD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873C97E-B217-4FE6-99C5-887856062AE6}"/>
              </a:ext>
            </a:extLst>
          </p:cNvPr>
          <p:cNvSpPr/>
          <p:nvPr/>
        </p:nvSpPr>
        <p:spPr>
          <a:xfrm>
            <a:off x="7345134" y="3523915"/>
            <a:ext cx="144000" cy="144000"/>
          </a:xfrm>
          <a:prstGeom prst="ellipse">
            <a:avLst/>
          </a:prstGeom>
          <a:solidFill>
            <a:srgbClr val="CD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94FEFD-E870-4AF8-81CE-F303EE3EB39C}"/>
              </a:ext>
            </a:extLst>
          </p:cNvPr>
          <p:cNvSpPr/>
          <p:nvPr/>
        </p:nvSpPr>
        <p:spPr>
          <a:xfrm>
            <a:off x="8561526" y="3411214"/>
            <a:ext cx="144000" cy="144000"/>
          </a:xfrm>
          <a:prstGeom prst="ellipse">
            <a:avLst/>
          </a:prstGeom>
          <a:solidFill>
            <a:srgbClr val="CD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6" name="Düz Bağlayıcı 45">
            <a:extLst>
              <a:ext uri="{FF2B5EF4-FFF2-40B4-BE49-F238E27FC236}">
                <a16:creationId xmlns:a16="http://schemas.microsoft.com/office/drawing/2014/main" id="{1AD92864-E69A-499C-9627-9BCA5BDE9CB8}"/>
              </a:ext>
            </a:extLst>
          </p:cNvPr>
          <p:cNvCxnSpPr>
            <a:cxnSpLocks/>
          </p:cNvCxnSpPr>
          <p:nvPr/>
        </p:nvCxnSpPr>
        <p:spPr>
          <a:xfrm flipV="1">
            <a:off x="816683" y="1945759"/>
            <a:ext cx="7870117" cy="20103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Bağlayıcı 47">
            <a:extLst>
              <a:ext uri="{FF2B5EF4-FFF2-40B4-BE49-F238E27FC236}">
                <a16:creationId xmlns:a16="http://schemas.microsoft.com/office/drawing/2014/main" id="{CA5FB202-9AB5-4873-A57E-AAA595CAA290}"/>
              </a:ext>
            </a:extLst>
          </p:cNvPr>
          <p:cNvCxnSpPr>
            <a:cxnSpLocks/>
          </p:cNvCxnSpPr>
          <p:nvPr/>
        </p:nvCxnSpPr>
        <p:spPr>
          <a:xfrm flipV="1">
            <a:off x="816683" y="2616649"/>
            <a:ext cx="8385374" cy="970285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Resim 46">
            <a:extLst>
              <a:ext uri="{FF2B5EF4-FFF2-40B4-BE49-F238E27FC236}">
                <a16:creationId xmlns:a16="http://schemas.microsoft.com/office/drawing/2014/main" id="{A93049BE-3B1A-4449-AF5C-644DF08D39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3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43" grpId="0" animBg="1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398780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Örneklem Hataları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E883A5CF-C753-4A60-A101-6F0BB8D09B77}"/>
              </a:ext>
            </a:extLst>
          </p:cNvPr>
          <p:cNvSpPr/>
          <p:nvPr/>
        </p:nvSpPr>
        <p:spPr>
          <a:xfrm>
            <a:off x="2670934" y="1406467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Seçim sonucunu tahmin için Taksim’e çıktık ve önümüze gelene anket yaptık.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655BAF2-B23D-4AB4-AB78-8E5E7B2215A5}"/>
              </a:ext>
            </a:extLst>
          </p:cNvPr>
          <p:cNvSpPr/>
          <p:nvPr/>
        </p:nvSpPr>
        <p:spPr>
          <a:xfrm>
            <a:off x="2511277" y="2736502"/>
            <a:ext cx="65283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 err="1">
                <a:latin typeface="Roboto"/>
              </a:rPr>
              <a:t>LinkedIn</a:t>
            </a:r>
            <a:r>
              <a:rPr lang="tr-TR" sz="2800" dirty="0">
                <a:latin typeface="Roboto"/>
              </a:rPr>
              <a:t> kullanıcılarına anket gönderdik. Cevaplarına göre tahmin yaptık.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1771FFDE-466C-416E-A287-D448C3C9B58F}"/>
              </a:ext>
            </a:extLst>
          </p:cNvPr>
          <p:cNvSpPr/>
          <p:nvPr/>
        </p:nvSpPr>
        <p:spPr>
          <a:xfrm>
            <a:off x="2831804" y="4398249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Gönderilen cevapların %30’u geri dönmedi önemsemedik.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649453A5-39A8-4CD9-83FE-549C42AD81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9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31670" y="574230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Kötü Veri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E883A5CF-C753-4A60-A101-6F0BB8D09B77}"/>
              </a:ext>
            </a:extLst>
          </p:cNvPr>
          <p:cNvSpPr/>
          <p:nvPr/>
        </p:nvSpPr>
        <p:spPr>
          <a:xfrm>
            <a:off x="1618311" y="1654639"/>
            <a:ext cx="8570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Zaman ve enerjinin çoğu veriyle boğuşmakla geçer.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AFFD7AE-B3D7-44F1-8964-3D42DC9B6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66" y="2920280"/>
            <a:ext cx="1914525" cy="2381250"/>
          </a:xfrm>
          <a:prstGeom prst="rect">
            <a:avLst/>
          </a:prstGeom>
        </p:spPr>
      </p:pic>
      <p:sp>
        <p:nvSpPr>
          <p:cNvPr id="10" name="Eşittir 9">
            <a:extLst>
              <a:ext uri="{FF2B5EF4-FFF2-40B4-BE49-F238E27FC236}">
                <a16:creationId xmlns:a16="http://schemas.microsoft.com/office/drawing/2014/main" id="{A44AEE4E-25DC-4847-98FA-8738493CACD4}"/>
              </a:ext>
            </a:extLst>
          </p:cNvPr>
          <p:cNvSpPr/>
          <p:nvPr/>
        </p:nvSpPr>
        <p:spPr>
          <a:xfrm>
            <a:off x="5199742" y="3590773"/>
            <a:ext cx="2206172" cy="1316964"/>
          </a:xfrm>
          <a:prstGeom prst="mathEqual">
            <a:avLst>
              <a:gd name="adj1" fmla="val 23520"/>
              <a:gd name="adj2" fmla="val 8718"/>
            </a:avLst>
          </a:prstGeom>
          <a:solidFill>
            <a:srgbClr val="93A1A7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D4D1D4C0-BBFE-4B32-AB6E-275116EB9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702" y="2920280"/>
            <a:ext cx="1914525" cy="2381250"/>
          </a:xfrm>
          <a:prstGeom prst="rect">
            <a:avLst/>
          </a:prstGeom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109AE49C-D3DA-43D1-B998-D4B646D4A48C}"/>
              </a:ext>
            </a:extLst>
          </p:cNvPr>
          <p:cNvSpPr/>
          <p:nvPr/>
        </p:nvSpPr>
        <p:spPr>
          <a:xfrm>
            <a:off x="1166905" y="5653705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Boşluklar</a:t>
            </a:r>
            <a:endParaRPr lang="tr-TR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3341EDE1-D9ED-40F3-97F2-8CFE07EFB2FE}"/>
              </a:ext>
            </a:extLst>
          </p:cNvPr>
          <p:cNvSpPr/>
          <p:nvPr/>
        </p:nvSpPr>
        <p:spPr>
          <a:xfrm>
            <a:off x="3017477" y="5859285"/>
            <a:ext cx="1834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Aykırı gözlemler</a:t>
            </a:r>
            <a:endParaRPr lang="tr-TR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A0024D1A-5FDA-4720-8713-FF9C78E233F4}"/>
              </a:ext>
            </a:extLst>
          </p:cNvPr>
          <p:cNvSpPr/>
          <p:nvPr/>
        </p:nvSpPr>
        <p:spPr>
          <a:xfrm>
            <a:off x="5178601" y="5674619"/>
            <a:ext cx="1719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Yanlış değerler</a:t>
            </a:r>
            <a:endParaRPr lang="tr-TR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0E57F0FF-0535-49D5-8818-ED912B7D43CB}"/>
              </a:ext>
            </a:extLst>
          </p:cNvPr>
          <p:cNvSpPr/>
          <p:nvPr/>
        </p:nvSpPr>
        <p:spPr>
          <a:xfrm>
            <a:off x="7384711" y="6060454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Gürültü</a:t>
            </a:r>
            <a:endParaRPr lang="tr-TR" dirty="0"/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B8B8A70E-B382-408B-A0DD-4253B054BF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nvan 1">
            <a:extLst>
              <a:ext uri="{FF2B5EF4-FFF2-40B4-BE49-F238E27FC236}">
                <a16:creationId xmlns:a16="http://schemas.microsoft.com/office/drawing/2014/main" id="{2742018C-72B6-45E3-A242-5C60F62E6212}"/>
              </a:ext>
            </a:extLst>
          </p:cNvPr>
          <p:cNvSpPr txBox="1">
            <a:spLocks/>
          </p:cNvSpPr>
          <p:nvPr/>
        </p:nvSpPr>
        <p:spPr>
          <a:xfrm>
            <a:off x="1128468" y="642644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Ortada öğrenecek bir şeyler olmalı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47E165E-4CDA-4FB7-BAFA-464004B7B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05418"/>
            <a:ext cx="5715000" cy="417195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D57E2CCC-36CB-4BC6-B0BE-75D15761FA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9"/>
          <a:stretch/>
        </p:blipFill>
        <p:spPr>
          <a:xfrm>
            <a:off x="609599" y="1705418"/>
            <a:ext cx="5090869" cy="417194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0660C3D-DB96-4AA5-80F7-2D76D5F80B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2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4397</TotalTime>
  <Words>310</Words>
  <Application>Microsoft Office PowerPoint</Application>
  <PresentationFormat>Geniş ekran</PresentationFormat>
  <Paragraphs>85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5" baseType="lpstr">
      <vt:lpstr>Arial</vt:lpstr>
      <vt:lpstr>Arial Rounded MT Bold</vt:lpstr>
      <vt:lpstr>Calibri</vt:lpstr>
      <vt:lpstr>Calibri Light</vt:lpstr>
      <vt:lpstr>Roboto</vt:lpstr>
      <vt:lpstr>Office Teması</vt:lpstr>
      <vt:lpstr>Machine Learning  Önemli Hususlar</vt:lpstr>
      <vt:lpstr>Yok böyle bi dünya!!!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111</cp:revision>
  <dcterms:created xsi:type="dcterms:W3CDTF">2018-03-04T09:30:49Z</dcterms:created>
  <dcterms:modified xsi:type="dcterms:W3CDTF">2019-10-02T14:30:28Z</dcterms:modified>
</cp:coreProperties>
</file>