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107E-9E90-41BA-B318-8547D43570F4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E313-66C6-42F2-A43F-4C0CAAD55F0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52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107E-9E90-41BA-B318-8547D43570F4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E313-66C6-42F2-A43F-4C0CAAD55F0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24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107E-9E90-41BA-B318-8547D43570F4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E313-66C6-42F2-A43F-4C0CAAD55F0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381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107E-9E90-41BA-B318-8547D43570F4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E313-66C6-42F2-A43F-4C0CAAD55F0C}" type="slidenum">
              <a:rPr lang="en-GB" smtClean="0"/>
              <a:t>‹nr.›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583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107E-9E90-41BA-B318-8547D43570F4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E313-66C6-42F2-A43F-4C0CAAD55F0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497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107E-9E90-41BA-B318-8547D43570F4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E313-66C6-42F2-A43F-4C0CAAD55F0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432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107E-9E90-41BA-B318-8547D43570F4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E313-66C6-42F2-A43F-4C0CAAD55F0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65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107E-9E90-41BA-B318-8547D43570F4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E313-66C6-42F2-A43F-4C0CAAD55F0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292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107E-9E90-41BA-B318-8547D43570F4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E313-66C6-42F2-A43F-4C0CAAD55F0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69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107E-9E90-41BA-B318-8547D43570F4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E313-66C6-42F2-A43F-4C0CAAD55F0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90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107E-9E90-41BA-B318-8547D43570F4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E313-66C6-42F2-A43F-4C0CAAD55F0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90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107E-9E90-41BA-B318-8547D43570F4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E313-66C6-42F2-A43F-4C0CAAD55F0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3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107E-9E90-41BA-B318-8547D43570F4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E313-66C6-42F2-A43F-4C0CAAD55F0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5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107E-9E90-41BA-B318-8547D43570F4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E313-66C6-42F2-A43F-4C0CAAD55F0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63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107E-9E90-41BA-B318-8547D43570F4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E313-66C6-42F2-A43F-4C0CAAD55F0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88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107E-9E90-41BA-B318-8547D43570F4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E313-66C6-42F2-A43F-4C0CAAD55F0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44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107E-9E90-41BA-B318-8547D43570F4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E313-66C6-42F2-A43F-4C0CAAD55F0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63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6EC107E-9E90-41BA-B318-8547D43570F4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257E313-66C6-42F2-A43F-4C0CAAD55F0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8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872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2301" y="-1723630"/>
            <a:ext cx="10364451" cy="1596177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044" y="0"/>
            <a:ext cx="9143708" cy="6955542"/>
          </a:xfrm>
        </p:spPr>
      </p:pic>
    </p:spTree>
    <p:extLst>
      <p:ext uri="{BB962C8B-B14F-4D97-AF65-F5344CB8AC3E}">
        <p14:creationId xmlns:p14="http://schemas.microsoft.com/office/powerpoint/2010/main" val="297811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Test </a:t>
            </a:r>
            <a:r>
              <a:rPr lang="da-DK" dirty="0" err="1" smtClean="0"/>
              <a:t>question</a:t>
            </a:r>
            <a:r>
              <a:rPr lang="da-DK" dirty="0" smtClean="0"/>
              <a:t> </a:t>
            </a:r>
            <a:r>
              <a:rPr lang="da-DK" dirty="0" err="1" smtClean="0"/>
              <a:t>strategy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31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Results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547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Conclusions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54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Overview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>
          <a:xfrm>
            <a:off x="913774" y="1957138"/>
            <a:ext cx="10363826" cy="3834062"/>
          </a:xfrm>
        </p:spPr>
        <p:txBody>
          <a:bodyPr/>
          <a:lstStyle/>
          <a:p>
            <a:r>
              <a:rPr lang="da-DK" dirty="0"/>
              <a:t>Booth vs </a:t>
            </a:r>
            <a:r>
              <a:rPr lang="da-DK" dirty="0" err="1" smtClean="0"/>
              <a:t>Nünning</a:t>
            </a:r>
            <a:endParaRPr lang="da-DK" dirty="0" smtClean="0"/>
          </a:p>
          <a:p>
            <a:r>
              <a:rPr lang="da-DK" dirty="0" err="1"/>
              <a:t>Olson’s</a:t>
            </a:r>
            <a:r>
              <a:rPr lang="da-DK" dirty="0"/>
              <a:t> Three </a:t>
            </a:r>
            <a:r>
              <a:rPr lang="da-DK" dirty="0" err="1"/>
              <a:t>Unreliable</a:t>
            </a:r>
            <a:r>
              <a:rPr lang="da-DK" dirty="0"/>
              <a:t> </a:t>
            </a:r>
            <a:r>
              <a:rPr lang="da-DK" dirty="0" err="1" smtClean="0"/>
              <a:t>narrators</a:t>
            </a:r>
            <a:endParaRPr lang="da-DK" dirty="0" smtClean="0"/>
          </a:p>
          <a:p>
            <a:r>
              <a:rPr lang="da-DK" dirty="0" err="1"/>
              <a:t>Our</a:t>
            </a:r>
            <a:r>
              <a:rPr lang="da-DK" dirty="0"/>
              <a:t> </a:t>
            </a:r>
            <a:r>
              <a:rPr lang="da-DK" dirty="0" err="1" smtClean="0"/>
              <a:t>hypothesis</a:t>
            </a:r>
            <a:r>
              <a:rPr lang="da-DK" dirty="0" smtClean="0"/>
              <a:t> on </a:t>
            </a:r>
            <a:r>
              <a:rPr lang="da-DK" dirty="0" err="1" smtClean="0"/>
              <a:t>narrator</a:t>
            </a:r>
            <a:r>
              <a:rPr lang="da-DK" dirty="0" smtClean="0"/>
              <a:t> </a:t>
            </a:r>
            <a:r>
              <a:rPr lang="da-DK" dirty="0" err="1" smtClean="0"/>
              <a:t>influence</a:t>
            </a:r>
            <a:endParaRPr lang="da-DK" dirty="0" smtClean="0"/>
          </a:p>
          <a:p>
            <a:r>
              <a:rPr lang="da-DK" dirty="0" smtClean="0"/>
              <a:t>Research </a:t>
            </a:r>
            <a:r>
              <a:rPr lang="da-DK" dirty="0" err="1" smtClean="0"/>
              <a:t>Questions</a:t>
            </a:r>
            <a:endParaRPr lang="da-DK" dirty="0" smtClean="0"/>
          </a:p>
          <a:p>
            <a:r>
              <a:rPr lang="da-DK" dirty="0" smtClean="0"/>
              <a:t>The test game</a:t>
            </a:r>
          </a:p>
          <a:p>
            <a:r>
              <a:rPr lang="da-DK" dirty="0" smtClean="0"/>
              <a:t>Test </a:t>
            </a:r>
            <a:r>
              <a:rPr lang="da-DK" dirty="0" err="1" smtClean="0"/>
              <a:t>question</a:t>
            </a:r>
            <a:r>
              <a:rPr lang="da-DK" dirty="0" smtClean="0"/>
              <a:t> </a:t>
            </a:r>
            <a:r>
              <a:rPr lang="da-DK" dirty="0" err="1" smtClean="0"/>
              <a:t>strategy</a:t>
            </a:r>
            <a:endParaRPr lang="da-DK" dirty="0" smtClean="0"/>
          </a:p>
          <a:p>
            <a:r>
              <a:rPr lang="da-DK" dirty="0" err="1" smtClean="0"/>
              <a:t>Conclusions</a:t>
            </a:r>
            <a:endParaRPr lang="da-DK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720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Booth vs </a:t>
            </a:r>
            <a:r>
              <a:rPr lang="da-DK" dirty="0" err="1" smtClean="0"/>
              <a:t>Nünning</a:t>
            </a:r>
            <a:endParaRPr lang="en-GB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30078"/>
            <a:ext cx="5082213" cy="3712996"/>
          </a:xfr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979" y="2030079"/>
            <a:ext cx="6726004" cy="416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91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Olson’s</a:t>
            </a:r>
            <a:r>
              <a:rPr lang="da-DK" dirty="0" smtClean="0"/>
              <a:t> definition of </a:t>
            </a:r>
            <a:br>
              <a:rPr lang="da-DK" dirty="0" smtClean="0"/>
            </a:br>
            <a:r>
              <a:rPr lang="da-DK" dirty="0" err="1" smtClean="0"/>
              <a:t>unreliable</a:t>
            </a:r>
            <a:r>
              <a:rPr lang="da-DK" dirty="0" smtClean="0"/>
              <a:t> </a:t>
            </a:r>
            <a:r>
              <a:rPr lang="da-DK" dirty="0" err="1" smtClean="0"/>
              <a:t>narrators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a-DK" dirty="0" err="1" smtClean="0"/>
              <a:t>Reliable</a:t>
            </a:r>
            <a:r>
              <a:rPr lang="da-DK" dirty="0" smtClean="0"/>
              <a:t> </a:t>
            </a:r>
            <a:r>
              <a:rPr lang="da-DK" dirty="0" err="1" smtClean="0"/>
              <a:t>narrators</a:t>
            </a:r>
            <a:endParaRPr lang="da-DK" dirty="0" smtClean="0"/>
          </a:p>
          <a:p>
            <a:endParaRPr lang="da-DK" dirty="0"/>
          </a:p>
          <a:p>
            <a:r>
              <a:rPr lang="da-DK" dirty="0" err="1" smtClean="0"/>
              <a:t>Fallible</a:t>
            </a:r>
            <a:r>
              <a:rPr lang="da-DK" dirty="0" smtClean="0"/>
              <a:t> </a:t>
            </a:r>
            <a:r>
              <a:rPr lang="da-DK" dirty="0" err="1" smtClean="0"/>
              <a:t>Narrators</a:t>
            </a:r>
            <a:endParaRPr lang="da-DK" dirty="0" smtClean="0"/>
          </a:p>
          <a:p>
            <a:endParaRPr lang="da-DK" dirty="0"/>
          </a:p>
          <a:p>
            <a:r>
              <a:rPr lang="da-DK" dirty="0" err="1" smtClean="0"/>
              <a:t>Untrustworthy</a:t>
            </a:r>
            <a:r>
              <a:rPr lang="da-DK" dirty="0" smtClean="0"/>
              <a:t> </a:t>
            </a:r>
            <a:r>
              <a:rPr lang="da-DK" dirty="0" err="1" smtClean="0"/>
              <a:t>narrators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179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Our</a:t>
            </a:r>
            <a:r>
              <a:rPr lang="da-DK" dirty="0" smtClean="0"/>
              <a:t> </a:t>
            </a:r>
            <a:r>
              <a:rPr lang="da-DK" dirty="0" err="1" smtClean="0"/>
              <a:t>hypothesis</a:t>
            </a:r>
            <a:r>
              <a:rPr lang="da-DK" dirty="0" smtClean="0"/>
              <a:t> on </a:t>
            </a:r>
            <a:r>
              <a:rPr lang="da-DK" dirty="0" err="1" smtClean="0"/>
              <a:t>narrator</a:t>
            </a:r>
            <a:r>
              <a:rPr lang="da-DK" dirty="0" smtClean="0"/>
              <a:t> </a:t>
            </a:r>
            <a:r>
              <a:rPr lang="da-DK" dirty="0" err="1" smtClean="0"/>
              <a:t>influence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a-DK" dirty="0" smtClean="0"/>
              <a:t>Voice</a:t>
            </a:r>
          </a:p>
          <a:p>
            <a:endParaRPr lang="da-DK" dirty="0" smtClean="0"/>
          </a:p>
          <a:p>
            <a:r>
              <a:rPr lang="da-DK" dirty="0" err="1" smtClean="0"/>
              <a:t>Focalization</a:t>
            </a:r>
            <a:endParaRPr lang="da-DK" dirty="0"/>
          </a:p>
          <a:p>
            <a:endParaRPr lang="da-DK" dirty="0"/>
          </a:p>
          <a:p>
            <a:r>
              <a:rPr lang="da-DK" dirty="0" smtClean="0"/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358833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Research </a:t>
            </a:r>
            <a:r>
              <a:rPr lang="da-DK" dirty="0" err="1" smtClean="0"/>
              <a:t>question</a:t>
            </a:r>
            <a:r>
              <a:rPr lang="da-DK" dirty="0" smtClean="0"/>
              <a:t> 1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a-DK" i="1" dirty="0" smtClean="0"/>
          </a:p>
          <a:p>
            <a:endParaRPr lang="da-DK" i="1" dirty="0"/>
          </a:p>
          <a:p>
            <a:pPr marL="0" indent="0" algn="ctr">
              <a:buNone/>
            </a:pPr>
            <a:r>
              <a:rPr lang="da-DK" i="1" dirty="0" err="1" smtClean="0"/>
              <a:t>What</a:t>
            </a:r>
            <a:r>
              <a:rPr lang="da-DK" i="1" dirty="0" smtClean="0"/>
              <a:t> </a:t>
            </a:r>
            <a:r>
              <a:rPr lang="da-DK" i="1" dirty="0" err="1" smtClean="0"/>
              <a:t>influence</a:t>
            </a:r>
            <a:r>
              <a:rPr lang="da-DK" i="1" dirty="0" smtClean="0"/>
              <a:t> </a:t>
            </a:r>
            <a:r>
              <a:rPr lang="da-DK" i="1" dirty="0" err="1" smtClean="0"/>
              <a:t>does</a:t>
            </a:r>
            <a:r>
              <a:rPr lang="da-DK" i="1" dirty="0" smtClean="0"/>
              <a:t> the </a:t>
            </a:r>
            <a:r>
              <a:rPr lang="da-DK" i="1" dirty="0" err="1" smtClean="0"/>
              <a:t>narrator</a:t>
            </a:r>
            <a:r>
              <a:rPr lang="da-DK" i="1" dirty="0" smtClean="0"/>
              <a:t> have on decision-</a:t>
            </a:r>
            <a:r>
              <a:rPr lang="da-DK" i="1" dirty="0" err="1" smtClean="0"/>
              <a:t>making</a:t>
            </a:r>
            <a:r>
              <a:rPr lang="da-DK" i="1" dirty="0" smtClean="0"/>
              <a:t> in games?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912974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Research </a:t>
            </a:r>
            <a:r>
              <a:rPr lang="da-DK" dirty="0" err="1"/>
              <a:t>question</a:t>
            </a:r>
            <a:r>
              <a:rPr lang="da-DK" dirty="0"/>
              <a:t> </a:t>
            </a:r>
            <a:r>
              <a:rPr lang="da-DK" dirty="0" smtClean="0"/>
              <a:t>2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a-DK" dirty="0" smtClean="0"/>
          </a:p>
          <a:p>
            <a:endParaRPr lang="da-DK" dirty="0"/>
          </a:p>
          <a:p>
            <a:pPr marL="0" indent="0" algn="ctr">
              <a:buNone/>
            </a:pPr>
            <a:r>
              <a:rPr lang="da-DK" i="1" dirty="0" err="1" smtClean="0"/>
              <a:t>Does</a:t>
            </a:r>
            <a:r>
              <a:rPr lang="da-DK" i="1" dirty="0" smtClean="0"/>
              <a:t> the </a:t>
            </a:r>
            <a:r>
              <a:rPr lang="da-DK" i="1" dirty="0" err="1" smtClean="0"/>
              <a:t>player</a:t>
            </a:r>
            <a:r>
              <a:rPr lang="da-DK" i="1" dirty="0" smtClean="0"/>
              <a:t> </a:t>
            </a:r>
            <a:r>
              <a:rPr lang="da-DK" i="1" dirty="0" err="1" smtClean="0"/>
              <a:t>experience</a:t>
            </a:r>
            <a:r>
              <a:rPr lang="da-DK" i="1" dirty="0" smtClean="0"/>
              <a:t> an </a:t>
            </a:r>
            <a:r>
              <a:rPr lang="da-DK" i="1" dirty="0" err="1" smtClean="0"/>
              <a:t>untrustworthy</a:t>
            </a:r>
            <a:r>
              <a:rPr lang="da-DK" i="1" dirty="0" smtClean="0"/>
              <a:t> as </a:t>
            </a:r>
            <a:r>
              <a:rPr lang="da-DK" i="1" dirty="0" err="1" smtClean="0"/>
              <a:t>reliable</a:t>
            </a:r>
            <a:r>
              <a:rPr lang="da-DK" i="1" dirty="0" smtClean="0"/>
              <a:t> </a:t>
            </a:r>
          </a:p>
          <a:p>
            <a:pPr marL="0" indent="0" algn="ctr">
              <a:buNone/>
            </a:pPr>
            <a:r>
              <a:rPr lang="da-DK" i="1" dirty="0" smtClean="0"/>
              <a:t>if </a:t>
            </a:r>
            <a:r>
              <a:rPr lang="da-DK" i="1" dirty="0" err="1" smtClean="0"/>
              <a:t>almost</a:t>
            </a:r>
            <a:r>
              <a:rPr lang="da-DK" i="1" dirty="0" smtClean="0"/>
              <a:t> </a:t>
            </a:r>
            <a:r>
              <a:rPr lang="da-DK" i="1" dirty="0" err="1" smtClean="0"/>
              <a:t>no</a:t>
            </a:r>
            <a:r>
              <a:rPr lang="da-DK" i="1" dirty="0" smtClean="0"/>
              <a:t> </a:t>
            </a:r>
            <a:r>
              <a:rPr lang="da-DK" i="1" dirty="0" err="1" smtClean="0"/>
              <a:t>contradictions</a:t>
            </a:r>
            <a:r>
              <a:rPr lang="da-DK" i="1" dirty="0" smtClean="0"/>
              <a:t> </a:t>
            </a:r>
            <a:r>
              <a:rPr lang="da-DK" i="1" dirty="0" err="1" smtClean="0"/>
              <a:t>are</a:t>
            </a:r>
            <a:r>
              <a:rPr lang="da-DK" i="1" dirty="0" smtClean="0"/>
              <a:t> given in the narrative?</a:t>
            </a:r>
            <a:endParaRPr lang="da-DK" dirty="0" smtClean="0"/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034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test game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623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947" y="-120316"/>
            <a:ext cx="12405894" cy="6978316"/>
          </a:xfrm>
        </p:spPr>
      </p:pic>
    </p:spTree>
    <p:extLst>
      <p:ext uri="{BB962C8B-B14F-4D97-AF65-F5344CB8AC3E}">
        <p14:creationId xmlns:p14="http://schemas.microsoft.com/office/powerpoint/2010/main" val="150996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åbe">
  <a:themeElements>
    <a:clrScheme name="Dråbe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åb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åbe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TC104033925[[fn=Dråbe]]</Template>
  <TotalTime>399</TotalTime>
  <Words>85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6" baseType="lpstr">
      <vt:lpstr>Tw Cen MT</vt:lpstr>
      <vt:lpstr>Arial</vt:lpstr>
      <vt:lpstr>Dråbe</vt:lpstr>
      <vt:lpstr>PowerPoint-præsentation</vt:lpstr>
      <vt:lpstr>Overview</vt:lpstr>
      <vt:lpstr>Booth vs Nünning</vt:lpstr>
      <vt:lpstr>Olson’s definition of  unreliable narrators</vt:lpstr>
      <vt:lpstr>Our hypothesis on narrator influence</vt:lpstr>
      <vt:lpstr>Research question 1</vt:lpstr>
      <vt:lpstr>Research question 2</vt:lpstr>
      <vt:lpstr>The test game</vt:lpstr>
      <vt:lpstr>PowerPoint-præsentation</vt:lpstr>
      <vt:lpstr>PowerPoint-præsentation</vt:lpstr>
      <vt:lpstr>Test question strategy</vt:lpstr>
      <vt:lpstr>Results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Jakob Melnyk</dc:creator>
  <cp:lastModifiedBy>Jakob Melnyk</cp:lastModifiedBy>
  <cp:revision>3</cp:revision>
  <dcterms:created xsi:type="dcterms:W3CDTF">2014-06-16T14:09:24Z</dcterms:created>
  <dcterms:modified xsi:type="dcterms:W3CDTF">2014-06-16T20:48:30Z</dcterms:modified>
</cp:coreProperties>
</file>