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6" r:id="rId4"/>
    <p:sldId id="282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98" r:id="rId14"/>
    <p:sldId id="29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636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7AEAC-1A43-45A1-AB2E-1F916340AE88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762-EFA9-433E-B7B8-ACB1B19C7BB6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A4E-CB22-4943-8C68-D7A27152B550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D31-9FE4-4697-9FF9-43DE04323BE6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81F-FA23-49BA-B79C-252F0484AC3A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333-D4EF-4B60-9DD5-AC524F80450D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400-C8C0-46DB-812C-E9B8C4C0A684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0F2-A8A4-40D6-A799-6A10143AC483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38F-8DC2-4F4A-A2F2-0173BC745FD1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EA8-112C-4A85-AE34-25CE71C0D444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F40F-03DA-42F3-B150-4FB928E4196C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10F79-85E5-4126-A538-9F52DF10AA9E}" type="datetime1">
              <a:rPr lang="en-US" smtClean="0"/>
              <a:t>12/24/2015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Malak Kays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</a:p>
          <a:p>
            <a:r>
              <a:rPr lang="en-US" dirty="0" smtClean="0"/>
              <a:t>SOAP web service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</a:t>
            </a:r>
            <a:r>
              <a:rPr lang="en-US" dirty="0" smtClean="0"/>
              <a:t> </a:t>
            </a:r>
          </a:p>
          <a:p>
            <a:r>
              <a:rPr lang="en-US" dirty="0"/>
              <a:t>defined in the thesis of Roy Fielding in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Based on HTTP</a:t>
            </a:r>
          </a:p>
          <a:p>
            <a:r>
              <a:rPr lang="en-US" dirty="0" smtClean="0"/>
              <a:t>But can use protocols other than HTTP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is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</a:t>
            </a:r>
          </a:p>
          <a:p>
            <a:endParaRPr lang="en-US" dirty="0" smtClean="0"/>
          </a:p>
          <a:p>
            <a:r>
              <a:rPr lang="en-US" dirty="0" smtClean="0"/>
              <a:t>It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approach to build an application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definition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413678" y="5009881"/>
            <a:ext cx="2021983" cy="133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H="1" flipV="1">
            <a:off x="7405352" y="452048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76563" y="4301543"/>
            <a:ext cx="257577" cy="2446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7043132" y="416567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6647774" y="375583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>
            <a:off x="6827678" y="397669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29234" y="2733421"/>
            <a:ext cx="52159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Services exposed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a programmatic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" y="3946285"/>
            <a:ext cx="18854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000" b="1" dirty="0"/>
              <a:t>→</a:t>
            </a:r>
            <a:r>
              <a:rPr lang="fr-FR" sz="2400" b="1" dirty="0"/>
              <a:t>Online </a:t>
            </a:r>
            <a:r>
              <a:rPr lang="fr-FR" sz="2400" b="1" dirty="0" smtClean="0"/>
              <a:t>APIs</a:t>
            </a:r>
            <a:endParaRPr lang="fr-FR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API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89784" y="3673942"/>
            <a:ext cx="4365938" cy="2820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139209" y="3765437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209" y="4691374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39209" y="5617311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479675" y="2904501"/>
            <a:ext cx="39101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 libraries to the class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Inside a single machine</a:t>
            </a:r>
            <a:endParaRPr lang="fr-FR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312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312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60685" y="4713691"/>
            <a:ext cx="2021983" cy="1339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flipH="1" flipV="1">
            <a:off x="775235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3570" y="4005353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739013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699478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717468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45315" y="4713691"/>
            <a:ext cx="2021983" cy="133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H="1" flipV="1">
            <a:off x="1033698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08200" y="4005353"/>
            <a:ext cx="257577" cy="2446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c 12"/>
          <p:cNvSpPr/>
          <p:nvPr/>
        </p:nvSpPr>
        <p:spPr>
          <a:xfrm>
            <a:off x="997476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957941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975931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58889" y="4713691"/>
            <a:ext cx="2021983" cy="13394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5780872" y="5383393"/>
            <a:ext cx="97981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0" idx="1"/>
          </p:cNvCxnSpPr>
          <p:nvPr/>
        </p:nvCxnSpPr>
        <p:spPr>
          <a:xfrm rot="5400000" flipH="1" flipV="1">
            <a:off x="6722747" y="3430527"/>
            <a:ext cx="669701" cy="4575434"/>
          </a:xfrm>
          <a:prstGeom prst="bentConnector4">
            <a:avLst>
              <a:gd name="adj1" fmla="val -34135"/>
              <a:gd name="adj2" fmla="val 91882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3910" y="2388548"/>
            <a:ext cx="4356962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Code deployed on different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eterogeneous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Distributed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Called through the network</a:t>
            </a:r>
            <a:endParaRPr lang="fr-FR" sz="2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58415">
            <a:off x="80281" y="4472186"/>
            <a:ext cx="3551550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 companies to </a:t>
            </a:r>
          </a:p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communicate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96" y="2423437"/>
            <a:ext cx="787840" cy="1399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50123" y="2525650"/>
            <a:ext cx="6499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5022574" y="2981427"/>
            <a:ext cx="2331267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6" y="4897945"/>
            <a:ext cx="787840" cy="13998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8912" y="5000976"/>
            <a:ext cx="892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 rot="20093046">
            <a:off x="4126232" y="4490365"/>
            <a:ext cx="3654625" cy="36654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3" y="2484024"/>
            <a:ext cx="1809747" cy="180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0138127">
            <a:off x="4626706" y="4056663"/>
            <a:ext cx="22749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Calling online APIs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6" y="4001773"/>
            <a:ext cx="2423375" cy="242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9" y="4001773"/>
            <a:ext cx="2524795" cy="252479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6210946" y="3660631"/>
            <a:ext cx="19318" cy="489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82157" y="3441690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Arc 21"/>
          <p:cNvSpPr/>
          <p:nvPr/>
        </p:nvSpPr>
        <p:spPr>
          <a:xfrm>
            <a:off x="5848726" y="3305823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5453368" y="2895985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5633272" y="3116841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644662" y="3634873"/>
            <a:ext cx="19318" cy="4893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15873" y="3415932"/>
            <a:ext cx="257577" cy="244699"/>
          </a:xfrm>
          <a:prstGeom prst="ellips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c 26"/>
          <p:cNvSpPr/>
          <p:nvPr/>
        </p:nvSpPr>
        <p:spPr>
          <a:xfrm>
            <a:off x="9282442" y="3280065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8887084" y="2870227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9066988" y="3091083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8141" y="2475588"/>
            <a:ext cx="472715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Publish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 applications consume these services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34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4322598"/>
            <a:ext cx="2758268" cy="1838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9" y="2274458"/>
            <a:ext cx="2134306" cy="80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410" y="4304793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http://www.twitter.com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2455747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112464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25" y="345169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HTML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7" y="2106378"/>
            <a:ext cx="1254929" cy="125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7" y="4304793"/>
            <a:ext cx="2758268" cy="1838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7409" y="4286988"/>
            <a:ext cx="229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http://api.twitter.com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371893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8028610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572659" y="3325363"/>
            <a:ext cx="707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XML or JSON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173</Words>
  <Application>Microsoft Office PowerPoint</Application>
  <PresentationFormat>Widescreen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Presentation for project post-mortem</vt:lpstr>
      <vt:lpstr>REST Web Services</vt:lpstr>
      <vt:lpstr>Content</vt:lpstr>
      <vt:lpstr>Web Service Definition</vt:lpstr>
      <vt:lpstr>Web Services</vt:lpstr>
      <vt:lpstr>Local API</vt:lpstr>
      <vt:lpstr>Web Service</vt:lpstr>
      <vt:lpstr>Example</vt:lpstr>
      <vt:lpstr>Example</vt:lpstr>
      <vt:lpstr>Example</vt:lpstr>
      <vt:lpstr>Web Service Types</vt:lpstr>
      <vt:lpstr>Web Service Types</vt:lpstr>
      <vt:lpstr>REST Web Service</vt:lpstr>
      <vt:lpstr>REST Web Service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2015-12-22T21:56:54Z</dcterms:created>
  <dcterms:modified xsi:type="dcterms:W3CDTF">2015-12-24T16:40:30Z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