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6214B-8D89-4134-A991-4A5BE130E093}" v="6" dt="2023-07-06T17:08:15.9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ürgen" userId="19e4f4a549a266f6" providerId="LiveId" clId="{3C019877-E79D-482D-8E77-F2307C82F6A5}"/>
    <pc:docChg chg="custSel modSld">
      <pc:chgData name="Jürgen" userId="19e4f4a549a266f6" providerId="LiveId" clId="{3C019877-E79D-482D-8E77-F2307C82F6A5}" dt="2023-07-04T16:33:08.097" v="84" actId="1036"/>
      <pc:docMkLst>
        <pc:docMk/>
      </pc:docMkLst>
      <pc:sldChg chg="addSp modSp mod">
        <pc:chgData name="Jürgen" userId="19e4f4a549a266f6" providerId="LiveId" clId="{3C019877-E79D-482D-8E77-F2307C82F6A5}" dt="2023-07-04T16:33:08.097" v="84" actId="1036"/>
        <pc:sldMkLst>
          <pc:docMk/>
          <pc:sldMk cId="929557321" sldId="256"/>
        </pc:sldMkLst>
        <pc:spChg chg="mod">
          <ac:chgData name="Jürgen" userId="19e4f4a549a266f6" providerId="LiveId" clId="{3C019877-E79D-482D-8E77-F2307C82F6A5}" dt="2023-07-04T16:32:36.276" v="58" actId="20577"/>
          <ac:spMkLst>
            <pc:docMk/>
            <pc:sldMk cId="929557321" sldId="256"/>
            <ac:spMk id="5" creationId="{C892B4AE-FCDF-5C60-A580-BD4F9DF9C7B2}"/>
          </ac:spMkLst>
        </pc:spChg>
        <pc:spChg chg="mod">
          <ac:chgData name="Jürgen" userId="19e4f4a549a266f6" providerId="LiveId" clId="{3C019877-E79D-482D-8E77-F2307C82F6A5}" dt="2023-07-04T16:32:48.865" v="77" actId="20577"/>
          <ac:spMkLst>
            <pc:docMk/>
            <pc:sldMk cId="929557321" sldId="256"/>
            <ac:spMk id="6" creationId="{C3000E79-88F2-547A-67B0-9ADA59C3629F}"/>
          </ac:spMkLst>
        </pc:spChg>
        <pc:spChg chg="mod">
          <ac:chgData name="Jürgen" userId="19e4f4a549a266f6" providerId="LiveId" clId="{3C019877-E79D-482D-8E77-F2307C82F6A5}" dt="2023-07-04T16:33:08.097" v="84" actId="1036"/>
          <ac:spMkLst>
            <pc:docMk/>
            <pc:sldMk cId="929557321" sldId="256"/>
            <ac:spMk id="8" creationId="{6217D022-2C9C-9922-B072-960F7F647D73}"/>
          </ac:spMkLst>
        </pc:spChg>
        <pc:spChg chg="mod">
          <ac:chgData name="Jürgen" userId="19e4f4a549a266f6" providerId="LiveId" clId="{3C019877-E79D-482D-8E77-F2307C82F6A5}" dt="2023-07-04T16:31:06.390" v="0" actId="1076"/>
          <ac:spMkLst>
            <pc:docMk/>
            <pc:sldMk cId="929557321" sldId="256"/>
            <ac:spMk id="11" creationId="{F691BACF-9CBF-D461-8EA7-11F91AB3692E}"/>
          </ac:spMkLst>
        </pc:spChg>
        <pc:spChg chg="add mod">
          <ac:chgData name="Jürgen" userId="19e4f4a549a266f6" providerId="LiveId" clId="{3C019877-E79D-482D-8E77-F2307C82F6A5}" dt="2023-07-04T16:31:34.927" v="22" actId="20577"/>
          <ac:spMkLst>
            <pc:docMk/>
            <pc:sldMk cId="929557321" sldId="256"/>
            <ac:spMk id="29" creationId="{90D110D0-57D2-DA3C-C0F5-C317B1E556D4}"/>
          </ac:spMkLst>
        </pc:spChg>
        <pc:spChg chg="add mod">
          <ac:chgData name="Jürgen" userId="19e4f4a549a266f6" providerId="LiveId" clId="{3C019877-E79D-482D-8E77-F2307C82F6A5}" dt="2023-07-04T16:32:54.071" v="78" actId="20577"/>
          <ac:spMkLst>
            <pc:docMk/>
            <pc:sldMk cId="929557321" sldId="256"/>
            <ac:spMk id="35" creationId="{96D9DFBA-D227-C90A-06FF-60837A84E9F1}"/>
          </ac:spMkLst>
        </pc:spChg>
        <pc:cxnChg chg="mod">
          <ac:chgData name="Jürgen" userId="19e4f4a549a266f6" providerId="LiveId" clId="{3C019877-E79D-482D-8E77-F2307C82F6A5}" dt="2023-07-04T16:31:06.390" v="0" actId="1076"/>
          <ac:cxnSpMkLst>
            <pc:docMk/>
            <pc:sldMk cId="929557321" sldId="256"/>
            <ac:cxnSpMk id="13" creationId="{B3E60839-DE41-8CDB-F95F-F4954624F094}"/>
          </ac:cxnSpMkLst>
        </pc:cxnChg>
        <pc:cxnChg chg="add mod">
          <ac:chgData name="Jürgen" userId="19e4f4a549a266f6" providerId="LiveId" clId="{3C019877-E79D-482D-8E77-F2307C82F6A5}" dt="2023-07-04T16:31:45.932" v="24" actId="14100"/>
          <ac:cxnSpMkLst>
            <pc:docMk/>
            <pc:sldMk cId="929557321" sldId="256"/>
            <ac:cxnSpMk id="30" creationId="{540170FB-9BEA-40D9-2613-2CC44E61DA9D}"/>
          </ac:cxnSpMkLst>
        </pc:cxnChg>
        <pc:cxnChg chg="add mod">
          <ac:chgData name="Jürgen" userId="19e4f4a549a266f6" providerId="LiveId" clId="{3C019877-E79D-482D-8E77-F2307C82F6A5}" dt="2023-07-04T16:32:54.071" v="78" actId="20577"/>
          <ac:cxnSpMkLst>
            <pc:docMk/>
            <pc:sldMk cId="929557321" sldId="256"/>
            <ac:cxnSpMk id="36" creationId="{8D415E82-FB08-A5CF-6D35-5B7FFEF21A34}"/>
          </ac:cxnSpMkLst>
        </pc:cxnChg>
      </pc:sldChg>
    </pc:docChg>
  </pc:docChgLst>
  <pc:docChgLst>
    <pc:chgData name="Jürgen" userId="19e4f4a549a266f6" providerId="LiveId" clId="{AFB6214B-8D89-4134-A991-4A5BE130E093}"/>
    <pc:docChg chg="undo custSel addSld modSld">
      <pc:chgData name="Jürgen" userId="19e4f4a549a266f6" providerId="LiveId" clId="{AFB6214B-8D89-4134-A991-4A5BE130E093}" dt="2023-07-06T17:08:30.861" v="352" actId="1076"/>
      <pc:docMkLst>
        <pc:docMk/>
      </pc:docMkLst>
      <pc:sldChg chg="modSp mod">
        <pc:chgData name="Jürgen" userId="19e4f4a549a266f6" providerId="LiveId" clId="{AFB6214B-8D89-4134-A991-4A5BE130E093}" dt="2023-07-04T19:34:31.330" v="11" actId="20577"/>
        <pc:sldMkLst>
          <pc:docMk/>
          <pc:sldMk cId="929557321" sldId="256"/>
        </pc:sldMkLst>
        <pc:spChg chg="mod">
          <ac:chgData name="Jürgen" userId="19e4f4a549a266f6" providerId="LiveId" clId="{AFB6214B-8D89-4134-A991-4A5BE130E093}" dt="2023-07-04T19:34:31.330" v="11" actId="20577"/>
          <ac:spMkLst>
            <pc:docMk/>
            <pc:sldMk cId="929557321" sldId="256"/>
            <ac:spMk id="11" creationId="{F691BACF-9CBF-D461-8EA7-11F91AB3692E}"/>
          </ac:spMkLst>
        </pc:spChg>
        <pc:spChg chg="mod">
          <ac:chgData name="Jürgen" userId="19e4f4a549a266f6" providerId="LiveId" clId="{AFB6214B-8D89-4134-A991-4A5BE130E093}" dt="2023-07-04T19:34:20.906" v="0" actId="20577"/>
          <ac:spMkLst>
            <pc:docMk/>
            <pc:sldMk cId="929557321" sldId="256"/>
            <ac:spMk id="35" creationId="{96D9DFBA-D227-C90A-06FF-60837A84E9F1}"/>
          </ac:spMkLst>
        </pc:spChg>
        <pc:cxnChg chg="mod">
          <ac:chgData name="Jürgen" userId="19e4f4a549a266f6" providerId="LiveId" clId="{AFB6214B-8D89-4134-A991-4A5BE130E093}" dt="2023-07-04T19:34:26.238" v="3" actId="20577"/>
          <ac:cxnSpMkLst>
            <pc:docMk/>
            <pc:sldMk cId="929557321" sldId="256"/>
            <ac:cxnSpMk id="13" creationId="{B3E60839-DE41-8CDB-F95F-F4954624F094}"/>
          </ac:cxnSpMkLst>
        </pc:cxnChg>
        <pc:cxnChg chg="mod">
          <ac:chgData name="Jürgen" userId="19e4f4a549a266f6" providerId="LiveId" clId="{AFB6214B-8D89-4134-A991-4A5BE130E093}" dt="2023-07-04T19:34:20.906" v="0" actId="20577"/>
          <ac:cxnSpMkLst>
            <pc:docMk/>
            <pc:sldMk cId="929557321" sldId="256"/>
            <ac:cxnSpMk id="36" creationId="{8D415E82-FB08-A5CF-6D35-5B7FFEF21A34}"/>
          </ac:cxnSpMkLst>
        </pc:cxnChg>
      </pc:sldChg>
      <pc:sldChg chg="modSp add mod">
        <pc:chgData name="Jürgen" userId="19e4f4a549a266f6" providerId="LiveId" clId="{AFB6214B-8D89-4134-A991-4A5BE130E093}" dt="2023-07-04T20:04:14.288" v="108" actId="14100"/>
        <pc:sldMkLst>
          <pc:docMk/>
          <pc:sldMk cId="881161622" sldId="257"/>
        </pc:sldMkLst>
        <pc:spChg chg="mod">
          <ac:chgData name="Jürgen" userId="19e4f4a549a266f6" providerId="LiveId" clId="{AFB6214B-8D89-4134-A991-4A5BE130E093}" dt="2023-07-04T20:03:24.547" v="88" actId="1036"/>
          <ac:spMkLst>
            <pc:docMk/>
            <pc:sldMk cId="881161622" sldId="257"/>
            <ac:spMk id="4" creationId="{03347589-109F-D385-528C-5F1979738EBD}"/>
          </ac:spMkLst>
        </pc:spChg>
        <pc:spChg chg="mod">
          <ac:chgData name="Jürgen" userId="19e4f4a549a266f6" providerId="LiveId" clId="{AFB6214B-8D89-4134-A991-4A5BE130E093}" dt="2023-07-04T20:03:24.547" v="88" actId="1036"/>
          <ac:spMkLst>
            <pc:docMk/>
            <pc:sldMk cId="881161622" sldId="257"/>
            <ac:spMk id="5" creationId="{C892B4AE-FCDF-5C60-A580-BD4F9DF9C7B2}"/>
          </ac:spMkLst>
        </pc:spChg>
        <pc:spChg chg="mod">
          <ac:chgData name="Jürgen" userId="19e4f4a549a266f6" providerId="LiveId" clId="{AFB6214B-8D89-4134-A991-4A5BE130E093}" dt="2023-07-04T20:03:24.547" v="88" actId="1036"/>
          <ac:spMkLst>
            <pc:docMk/>
            <pc:sldMk cId="881161622" sldId="257"/>
            <ac:spMk id="6" creationId="{C3000E79-88F2-547A-67B0-9ADA59C3629F}"/>
          </ac:spMkLst>
        </pc:spChg>
        <pc:spChg chg="mod">
          <ac:chgData name="Jürgen" userId="19e4f4a549a266f6" providerId="LiveId" clId="{AFB6214B-8D89-4134-A991-4A5BE130E093}" dt="2023-07-04T20:03:24.547" v="88" actId="1036"/>
          <ac:spMkLst>
            <pc:docMk/>
            <pc:sldMk cId="881161622" sldId="257"/>
            <ac:spMk id="7" creationId="{FCC76CC6-2406-20B3-3E82-87E1710F6E25}"/>
          </ac:spMkLst>
        </pc:spChg>
        <pc:spChg chg="mod">
          <ac:chgData name="Jürgen" userId="19e4f4a549a266f6" providerId="LiveId" clId="{AFB6214B-8D89-4134-A991-4A5BE130E093}" dt="2023-07-04T20:03:24.547" v="88" actId="1036"/>
          <ac:spMkLst>
            <pc:docMk/>
            <pc:sldMk cId="881161622" sldId="257"/>
            <ac:spMk id="8" creationId="{6217D022-2C9C-9922-B072-960F7F647D73}"/>
          </ac:spMkLst>
        </pc:spChg>
        <pc:spChg chg="mod">
          <ac:chgData name="Jürgen" userId="19e4f4a549a266f6" providerId="LiveId" clId="{AFB6214B-8D89-4134-A991-4A5BE130E093}" dt="2023-07-04T20:03:24.547" v="88" actId="1036"/>
          <ac:spMkLst>
            <pc:docMk/>
            <pc:sldMk cId="881161622" sldId="257"/>
            <ac:spMk id="9" creationId="{06142277-DA29-B2C8-3A56-8BB086C011CB}"/>
          </ac:spMkLst>
        </pc:spChg>
        <pc:spChg chg="mod">
          <ac:chgData name="Jürgen" userId="19e4f4a549a266f6" providerId="LiveId" clId="{AFB6214B-8D89-4134-A991-4A5BE130E093}" dt="2023-07-04T20:03:24.547" v="88" actId="1036"/>
          <ac:spMkLst>
            <pc:docMk/>
            <pc:sldMk cId="881161622" sldId="257"/>
            <ac:spMk id="10" creationId="{8E944A86-E8E9-C8BC-9035-EF4F84E77432}"/>
          </ac:spMkLst>
        </pc:spChg>
        <pc:spChg chg="mod">
          <ac:chgData name="Jürgen" userId="19e4f4a549a266f6" providerId="LiveId" clId="{AFB6214B-8D89-4134-A991-4A5BE130E093}" dt="2023-07-04T20:03:24.547" v="88" actId="1036"/>
          <ac:spMkLst>
            <pc:docMk/>
            <pc:sldMk cId="881161622" sldId="257"/>
            <ac:spMk id="22" creationId="{47DA4820-A7FF-5219-DCE0-C0490CC872BC}"/>
          </ac:spMkLst>
        </pc:spChg>
        <pc:spChg chg="mod">
          <ac:chgData name="Jürgen" userId="19e4f4a549a266f6" providerId="LiveId" clId="{AFB6214B-8D89-4134-A991-4A5BE130E093}" dt="2023-07-04T20:03:24.547" v="88" actId="1036"/>
          <ac:spMkLst>
            <pc:docMk/>
            <pc:sldMk cId="881161622" sldId="257"/>
            <ac:spMk id="25" creationId="{C4B01875-B6EB-1B76-97BB-8289FA57AAB9}"/>
          </ac:spMkLst>
        </pc:spChg>
        <pc:spChg chg="mod">
          <ac:chgData name="Jürgen" userId="19e4f4a549a266f6" providerId="LiveId" clId="{AFB6214B-8D89-4134-A991-4A5BE130E093}" dt="2023-07-04T20:03:47.016" v="102" actId="1076"/>
          <ac:spMkLst>
            <pc:docMk/>
            <pc:sldMk cId="881161622" sldId="257"/>
            <ac:spMk id="29" creationId="{90D110D0-57D2-DA3C-C0F5-C317B1E556D4}"/>
          </ac:spMkLst>
        </pc:spChg>
        <pc:spChg chg="mod">
          <ac:chgData name="Jürgen" userId="19e4f4a549a266f6" providerId="LiveId" clId="{AFB6214B-8D89-4134-A991-4A5BE130E093}" dt="2023-07-04T20:03:54.793" v="103" actId="1076"/>
          <ac:spMkLst>
            <pc:docMk/>
            <pc:sldMk cId="881161622" sldId="257"/>
            <ac:spMk id="35" creationId="{96D9DFBA-D227-C90A-06FF-60837A84E9F1}"/>
          </ac:spMkLst>
        </pc:spChg>
        <pc:cxnChg chg="mod">
          <ac:chgData name="Jürgen" userId="19e4f4a549a266f6" providerId="LiveId" clId="{AFB6214B-8D89-4134-A991-4A5BE130E093}" dt="2023-07-04T20:03:24.547" v="88" actId="1036"/>
          <ac:cxnSpMkLst>
            <pc:docMk/>
            <pc:sldMk cId="881161622" sldId="257"/>
            <ac:cxnSpMk id="15" creationId="{298E8DDE-3864-CA71-618F-6CE52D1022F5}"/>
          </ac:cxnSpMkLst>
        </pc:cxnChg>
        <pc:cxnChg chg="mod">
          <ac:chgData name="Jürgen" userId="19e4f4a549a266f6" providerId="LiveId" clId="{AFB6214B-8D89-4134-A991-4A5BE130E093}" dt="2023-07-04T20:03:24.547" v="88" actId="1036"/>
          <ac:cxnSpMkLst>
            <pc:docMk/>
            <pc:sldMk cId="881161622" sldId="257"/>
            <ac:cxnSpMk id="17" creationId="{A98779C4-3E95-8EC4-4B4D-6DFC643E7082}"/>
          </ac:cxnSpMkLst>
        </pc:cxnChg>
        <pc:cxnChg chg="mod">
          <ac:chgData name="Jürgen" userId="19e4f4a549a266f6" providerId="LiveId" clId="{AFB6214B-8D89-4134-A991-4A5BE130E093}" dt="2023-07-04T20:03:24.547" v="88" actId="1036"/>
          <ac:cxnSpMkLst>
            <pc:docMk/>
            <pc:sldMk cId="881161622" sldId="257"/>
            <ac:cxnSpMk id="18" creationId="{06EC51CE-431D-C1A2-5A37-3A3EACBE580B}"/>
          </ac:cxnSpMkLst>
        </pc:cxnChg>
        <pc:cxnChg chg="mod">
          <ac:chgData name="Jürgen" userId="19e4f4a549a266f6" providerId="LiveId" clId="{AFB6214B-8D89-4134-A991-4A5BE130E093}" dt="2023-07-04T20:03:24.547" v="88" actId="1036"/>
          <ac:cxnSpMkLst>
            <pc:docMk/>
            <pc:sldMk cId="881161622" sldId="257"/>
            <ac:cxnSpMk id="19" creationId="{5308CA60-28BD-29BE-3D35-7F46F88B5D04}"/>
          </ac:cxnSpMkLst>
        </pc:cxnChg>
        <pc:cxnChg chg="mod">
          <ac:chgData name="Jürgen" userId="19e4f4a549a266f6" providerId="LiveId" clId="{AFB6214B-8D89-4134-A991-4A5BE130E093}" dt="2023-07-04T20:03:35.217" v="101" actId="1036"/>
          <ac:cxnSpMkLst>
            <pc:docMk/>
            <pc:sldMk cId="881161622" sldId="257"/>
            <ac:cxnSpMk id="21" creationId="{D2FF8593-E5EB-14F8-E697-24948A0604F9}"/>
          </ac:cxnSpMkLst>
        </pc:cxnChg>
        <pc:cxnChg chg="mod">
          <ac:chgData name="Jürgen" userId="19e4f4a549a266f6" providerId="LiveId" clId="{AFB6214B-8D89-4134-A991-4A5BE130E093}" dt="2023-07-04T20:03:24.547" v="88" actId="1036"/>
          <ac:cxnSpMkLst>
            <pc:docMk/>
            <pc:sldMk cId="881161622" sldId="257"/>
            <ac:cxnSpMk id="23" creationId="{895C472A-5700-F60E-D991-347F8A205BF0}"/>
          </ac:cxnSpMkLst>
        </pc:cxnChg>
        <pc:cxnChg chg="mod">
          <ac:chgData name="Jürgen" userId="19e4f4a549a266f6" providerId="LiveId" clId="{AFB6214B-8D89-4134-A991-4A5BE130E093}" dt="2023-07-04T20:03:24.547" v="88" actId="1036"/>
          <ac:cxnSpMkLst>
            <pc:docMk/>
            <pc:sldMk cId="881161622" sldId="257"/>
            <ac:cxnSpMk id="26" creationId="{92F6595F-86D4-8FDE-9F70-2CB46E819B13}"/>
          </ac:cxnSpMkLst>
        </pc:cxnChg>
        <pc:cxnChg chg="mod">
          <ac:chgData name="Jürgen" userId="19e4f4a549a266f6" providerId="LiveId" clId="{AFB6214B-8D89-4134-A991-4A5BE130E093}" dt="2023-07-04T20:04:14.288" v="108" actId="14100"/>
          <ac:cxnSpMkLst>
            <pc:docMk/>
            <pc:sldMk cId="881161622" sldId="257"/>
            <ac:cxnSpMk id="30" creationId="{540170FB-9BEA-40D9-2613-2CC44E61DA9D}"/>
          </ac:cxnSpMkLst>
        </pc:cxnChg>
        <pc:cxnChg chg="mod">
          <ac:chgData name="Jürgen" userId="19e4f4a549a266f6" providerId="LiveId" clId="{AFB6214B-8D89-4134-A991-4A5BE130E093}" dt="2023-07-04T20:04:04.960" v="106" actId="14100"/>
          <ac:cxnSpMkLst>
            <pc:docMk/>
            <pc:sldMk cId="881161622" sldId="257"/>
            <ac:cxnSpMk id="36" creationId="{8D415E82-FB08-A5CF-6D35-5B7FFEF21A34}"/>
          </ac:cxnSpMkLst>
        </pc:cxnChg>
      </pc:sldChg>
      <pc:sldChg chg="modSp add mod">
        <pc:chgData name="Jürgen" userId="19e4f4a549a266f6" providerId="LiveId" clId="{AFB6214B-8D89-4134-A991-4A5BE130E093}" dt="2023-07-05T16:14:02.248" v="311" actId="555"/>
        <pc:sldMkLst>
          <pc:docMk/>
          <pc:sldMk cId="720039814" sldId="258"/>
        </pc:sldMkLst>
        <pc:spChg chg="mod">
          <ac:chgData name="Jürgen" userId="19e4f4a549a266f6" providerId="LiveId" clId="{AFB6214B-8D89-4134-A991-4A5BE130E093}" dt="2023-07-05T16:14:02.248" v="311" actId="555"/>
          <ac:spMkLst>
            <pc:docMk/>
            <pc:sldMk cId="720039814" sldId="258"/>
            <ac:spMk id="4" creationId="{03347589-109F-D385-528C-5F1979738EBD}"/>
          </ac:spMkLst>
        </pc:spChg>
        <pc:spChg chg="mod">
          <ac:chgData name="Jürgen" userId="19e4f4a549a266f6" providerId="LiveId" clId="{AFB6214B-8D89-4134-A991-4A5BE130E093}" dt="2023-07-04T20:12:54.655" v="291" actId="1038"/>
          <ac:spMkLst>
            <pc:docMk/>
            <pc:sldMk cId="720039814" sldId="258"/>
            <ac:spMk id="5" creationId="{C892B4AE-FCDF-5C60-A580-BD4F9DF9C7B2}"/>
          </ac:spMkLst>
        </pc:spChg>
        <pc:spChg chg="mod">
          <ac:chgData name="Jürgen" userId="19e4f4a549a266f6" providerId="LiveId" clId="{AFB6214B-8D89-4134-A991-4A5BE130E093}" dt="2023-07-04T20:12:54.655" v="291" actId="1038"/>
          <ac:spMkLst>
            <pc:docMk/>
            <pc:sldMk cId="720039814" sldId="258"/>
            <ac:spMk id="6" creationId="{C3000E79-88F2-547A-67B0-9ADA59C3629F}"/>
          </ac:spMkLst>
        </pc:spChg>
        <pc:spChg chg="mod">
          <ac:chgData name="Jürgen" userId="19e4f4a549a266f6" providerId="LiveId" clId="{AFB6214B-8D89-4134-A991-4A5BE130E093}" dt="2023-07-04T20:12:54.655" v="291" actId="1038"/>
          <ac:spMkLst>
            <pc:docMk/>
            <pc:sldMk cId="720039814" sldId="258"/>
            <ac:spMk id="7" creationId="{FCC76CC6-2406-20B3-3E82-87E1710F6E25}"/>
          </ac:spMkLst>
        </pc:spChg>
        <pc:spChg chg="mod">
          <ac:chgData name="Jürgen" userId="19e4f4a549a266f6" providerId="LiveId" clId="{AFB6214B-8D89-4134-A991-4A5BE130E093}" dt="2023-07-04T20:12:54.655" v="291" actId="1038"/>
          <ac:spMkLst>
            <pc:docMk/>
            <pc:sldMk cId="720039814" sldId="258"/>
            <ac:spMk id="8" creationId="{6217D022-2C9C-9922-B072-960F7F647D73}"/>
          </ac:spMkLst>
        </pc:spChg>
        <pc:spChg chg="mod">
          <ac:chgData name="Jürgen" userId="19e4f4a549a266f6" providerId="LiveId" clId="{AFB6214B-8D89-4134-A991-4A5BE130E093}" dt="2023-07-04T20:12:54.655" v="291" actId="1038"/>
          <ac:spMkLst>
            <pc:docMk/>
            <pc:sldMk cId="720039814" sldId="258"/>
            <ac:spMk id="9" creationId="{06142277-DA29-B2C8-3A56-8BB086C011CB}"/>
          </ac:spMkLst>
        </pc:spChg>
        <pc:spChg chg="mod">
          <ac:chgData name="Jürgen" userId="19e4f4a549a266f6" providerId="LiveId" clId="{AFB6214B-8D89-4134-A991-4A5BE130E093}" dt="2023-07-04T20:12:54.655" v="291" actId="1038"/>
          <ac:spMkLst>
            <pc:docMk/>
            <pc:sldMk cId="720039814" sldId="258"/>
            <ac:spMk id="10" creationId="{8E944A86-E8E9-C8BC-9035-EF4F84E77432}"/>
          </ac:spMkLst>
        </pc:spChg>
        <pc:spChg chg="mod">
          <ac:chgData name="Jürgen" userId="19e4f4a549a266f6" providerId="LiveId" clId="{AFB6214B-8D89-4134-A991-4A5BE130E093}" dt="2023-07-04T20:12:54.655" v="291" actId="1038"/>
          <ac:spMkLst>
            <pc:docMk/>
            <pc:sldMk cId="720039814" sldId="258"/>
            <ac:spMk id="22" creationId="{47DA4820-A7FF-5219-DCE0-C0490CC872BC}"/>
          </ac:spMkLst>
        </pc:spChg>
        <pc:spChg chg="mod">
          <ac:chgData name="Jürgen" userId="19e4f4a549a266f6" providerId="LiveId" clId="{AFB6214B-8D89-4134-A991-4A5BE130E093}" dt="2023-07-04T20:12:54.655" v="291" actId="1038"/>
          <ac:spMkLst>
            <pc:docMk/>
            <pc:sldMk cId="720039814" sldId="258"/>
            <ac:spMk id="25" creationId="{C4B01875-B6EB-1B76-97BB-8289FA57AAB9}"/>
          </ac:spMkLst>
        </pc:spChg>
        <pc:spChg chg="mod">
          <ac:chgData name="Jürgen" userId="19e4f4a549a266f6" providerId="LiveId" clId="{AFB6214B-8D89-4134-A991-4A5BE130E093}" dt="2023-07-05T16:13:35.003" v="295" actId="1076"/>
          <ac:spMkLst>
            <pc:docMk/>
            <pc:sldMk cId="720039814" sldId="258"/>
            <ac:spMk id="29" creationId="{90D110D0-57D2-DA3C-C0F5-C317B1E556D4}"/>
          </ac:spMkLst>
        </pc:spChg>
        <pc:spChg chg="mod">
          <ac:chgData name="Jürgen" userId="19e4f4a549a266f6" providerId="LiveId" clId="{AFB6214B-8D89-4134-A991-4A5BE130E093}" dt="2023-07-05T16:13:23.898" v="292" actId="1076"/>
          <ac:spMkLst>
            <pc:docMk/>
            <pc:sldMk cId="720039814" sldId="258"/>
            <ac:spMk id="35" creationId="{96D9DFBA-D227-C90A-06FF-60837A84E9F1}"/>
          </ac:spMkLst>
        </pc:spChg>
        <pc:cxnChg chg="mod">
          <ac:chgData name="Jürgen" userId="19e4f4a549a266f6" providerId="LiveId" clId="{AFB6214B-8D89-4134-A991-4A5BE130E093}" dt="2023-07-04T20:12:54.655" v="291" actId="1038"/>
          <ac:cxnSpMkLst>
            <pc:docMk/>
            <pc:sldMk cId="720039814" sldId="258"/>
            <ac:cxnSpMk id="15" creationId="{298E8DDE-3864-CA71-618F-6CE52D1022F5}"/>
          </ac:cxnSpMkLst>
        </pc:cxnChg>
        <pc:cxnChg chg="mod">
          <ac:chgData name="Jürgen" userId="19e4f4a549a266f6" providerId="LiveId" clId="{AFB6214B-8D89-4134-A991-4A5BE130E093}" dt="2023-07-04T20:12:54.655" v="291" actId="1038"/>
          <ac:cxnSpMkLst>
            <pc:docMk/>
            <pc:sldMk cId="720039814" sldId="258"/>
            <ac:cxnSpMk id="17" creationId="{A98779C4-3E95-8EC4-4B4D-6DFC643E7082}"/>
          </ac:cxnSpMkLst>
        </pc:cxnChg>
        <pc:cxnChg chg="mod">
          <ac:chgData name="Jürgen" userId="19e4f4a549a266f6" providerId="LiveId" clId="{AFB6214B-8D89-4134-A991-4A5BE130E093}" dt="2023-07-04T20:12:54.655" v="291" actId="1038"/>
          <ac:cxnSpMkLst>
            <pc:docMk/>
            <pc:sldMk cId="720039814" sldId="258"/>
            <ac:cxnSpMk id="18" creationId="{06EC51CE-431D-C1A2-5A37-3A3EACBE580B}"/>
          </ac:cxnSpMkLst>
        </pc:cxnChg>
        <pc:cxnChg chg="mod">
          <ac:chgData name="Jürgen" userId="19e4f4a549a266f6" providerId="LiveId" clId="{AFB6214B-8D89-4134-A991-4A5BE130E093}" dt="2023-07-04T20:12:54.655" v="291" actId="1038"/>
          <ac:cxnSpMkLst>
            <pc:docMk/>
            <pc:sldMk cId="720039814" sldId="258"/>
            <ac:cxnSpMk id="19" creationId="{5308CA60-28BD-29BE-3D35-7F46F88B5D04}"/>
          </ac:cxnSpMkLst>
        </pc:cxnChg>
        <pc:cxnChg chg="mod">
          <ac:chgData name="Jürgen" userId="19e4f4a549a266f6" providerId="LiveId" clId="{AFB6214B-8D89-4134-A991-4A5BE130E093}" dt="2023-07-05T16:14:02.248" v="311" actId="555"/>
          <ac:cxnSpMkLst>
            <pc:docMk/>
            <pc:sldMk cId="720039814" sldId="258"/>
            <ac:cxnSpMk id="21" creationId="{D2FF8593-E5EB-14F8-E697-24948A0604F9}"/>
          </ac:cxnSpMkLst>
        </pc:cxnChg>
        <pc:cxnChg chg="mod">
          <ac:chgData name="Jürgen" userId="19e4f4a549a266f6" providerId="LiveId" clId="{AFB6214B-8D89-4134-A991-4A5BE130E093}" dt="2023-07-04T20:12:54.655" v="291" actId="1038"/>
          <ac:cxnSpMkLst>
            <pc:docMk/>
            <pc:sldMk cId="720039814" sldId="258"/>
            <ac:cxnSpMk id="23" creationId="{895C472A-5700-F60E-D991-347F8A205BF0}"/>
          </ac:cxnSpMkLst>
        </pc:cxnChg>
        <pc:cxnChg chg="mod">
          <ac:chgData name="Jürgen" userId="19e4f4a549a266f6" providerId="LiveId" clId="{AFB6214B-8D89-4134-A991-4A5BE130E093}" dt="2023-07-04T20:12:54.655" v="291" actId="1038"/>
          <ac:cxnSpMkLst>
            <pc:docMk/>
            <pc:sldMk cId="720039814" sldId="258"/>
            <ac:cxnSpMk id="26" creationId="{92F6595F-86D4-8FDE-9F70-2CB46E819B13}"/>
          </ac:cxnSpMkLst>
        </pc:cxnChg>
        <pc:cxnChg chg="mod">
          <ac:chgData name="Jürgen" userId="19e4f4a549a266f6" providerId="LiveId" clId="{AFB6214B-8D89-4134-A991-4A5BE130E093}" dt="2023-07-05T16:13:41.713" v="297" actId="14100"/>
          <ac:cxnSpMkLst>
            <pc:docMk/>
            <pc:sldMk cId="720039814" sldId="258"/>
            <ac:cxnSpMk id="30" creationId="{540170FB-9BEA-40D9-2613-2CC44E61DA9D}"/>
          </ac:cxnSpMkLst>
        </pc:cxnChg>
        <pc:cxnChg chg="mod">
          <ac:chgData name="Jürgen" userId="19e4f4a549a266f6" providerId="LiveId" clId="{AFB6214B-8D89-4134-A991-4A5BE130E093}" dt="2023-07-05T16:13:29.958" v="294" actId="14100"/>
          <ac:cxnSpMkLst>
            <pc:docMk/>
            <pc:sldMk cId="720039814" sldId="258"/>
            <ac:cxnSpMk id="36" creationId="{8D415E82-FB08-A5CF-6D35-5B7FFEF21A34}"/>
          </ac:cxnSpMkLst>
        </pc:cxnChg>
      </pc:sldChg>
      <pc:sldChg chg="modSp add mod">
        <pc:chgData name="Jürgen" userId="19e4f4a549a266f6" providerId="LiveId" clId="{AFB6214B-8D89-4134-A991-4A5BE130E093}" dt="2023-07-06T17:07:40.205" v="336" actId="20577"/>
        <pc:sldMkLst>
          <pc:docMk/>
          <pc:sldMk cId="2955307429" sldId="259"/>
        </pc:sldMkLst>
        <pc:spChg chg="mod">
          <ac:chgData name="Jürgen" userId="19e4f4a549a266f6" providerId="LiveId" clId="{AFB6214B-8D89-4134-A991-4A5BE130E093}" dt="2023-07-06T17:07:40.205" v="336" actId="20577"/>
          <ac:spMkLst>
            <pc:docMk/>
            <pc:sldMk cId="2955307429" sldId="259"/>
            <ac:spMk id="6" creationId="{C3000E79-88F2-547A-67B0-9ADA59C3629F}"/>
          </ac:spMkLst>
        </pc:spChg>
      </pc:sldChg>
      <pc:sldChg chg="addSp delSp modSp add mod">
        <pc:chgData name="Jürgen" userId="19e4f4a549a266f6" providerId="LiveId" clId="{AFB6214B-8D89-4134-A991-4A5BE130E093}" dt="2023-07-06T17:08:30.861" v="352" actId="1076"/>
        <pc:sldMkLst>
          <pc:docMk/>
          <pc:sldMk cId="4063281647" sldId="260"/>
        </pc:sldMkLst>
        <pc:spChg chg="mod">
          <ac:chgData name="Jürgen" userId="19e4f4a549a266f6" providerId="LiveId" clId="{AFB6214B-8D89-4134-A991-4A5BE130E093}" dt="2023-07-06T17:07:03.309" v="327" actId="12789"/>
          <ac:spMkLst>
            <pc:docMk/>
            <pc:sldMk cId="4063281647" sldId="260"/>
            <ac:spMk id="4" creationId="{03347589-109F-D385-528C-5F1979738EBD}"/>
          </ac:spMkLst>
        </pc:spChg>
        <pc:spChg chg="mod">
          <ac:chgData name="Jürgen" userId="19e4f4a549a266f6" providerId="LiveId" clId="{AFB6214B-8D89-4134-A991-4A5BE130E093}" dt="2023-07-06T17:07:26.547" v="331" actId="20577"/>
          <ac:spMkLst>
            <pc:docMk/>
            <pc:sldMk cId="4063281647" sldId="260"/>
            <ac:spMk id="5" creationId="{C892B4AE-FCDF-5C60-A580-BD4F9DF9C7B2}"/>
          </ac:spMkLst>
        </pc:spChg>
        <pc:spChg chg="del">
          <ac:chgData name="Jürgen" userId="19e4f4a549a266f6" providerId="LiveId" clId="{AFB6214B-8D89-4134-A991-4A5BE130E093}" dt="2023-07-06T17:06:24.192" v="313" actId="478"/>
          <ac:spMkLst>
            <pc:docMk/>
            <pc:sldMk cId="4063281647" sldId="260"/>
            <ac:spMk id="6" creationId="{C3000E79-88F2-547A-67B0-9ADA59C3629F}"/>
          </ac:spMkLst>
        </pc:spChg>
        <pc:spChg chg="del">
          <ac:chgData name="Jürgen" userId="19e4f4a549a266f6" providerId="LiveId" clId="{AFB6214B-8D89-4134-A991-4A5BE130E093}" dt="2023-07-06T17:06:33.032" v="319" actId="478"/>
          <ac:spMkLst>
            <pc:docMk/>
            <pc:sldMk cId="4063281647" sldId="260"/>
            <ac:spMk id="7" creationId="{FCC76CC6-2406-20B3-3E82-87E1710F6E25}"/>
          </ac:spMkLst>
        </pc:spChg>
        <pc:spChg chg="del">
          <ac:chgData name="Jürgen" userId="19e4f4a549a266f6" providerId="LiveId" clId="{AFB6214B-8D89-4134-A991-4A5BE130E093}" dt="2023-07-06T17:06:26.965" v="314" actId="478"/>
          <ac:spMkLst>
            <pc:docMk/>
            <pc:sldMk cId="4063281647" sldId="260"/>
            <ac:spMk id="8" creationId="{6217D022-2C9C-9922-B072-960F7F647D73}"/>
          </ac:spMkLst>
        </pc:spChg>
        <pc:spChg chg="del">
          <ac:chgData name="Jürgen" userId="19e4f4a549a266f6" providerId="LiveId" clId="{AFB6214B-8D89-4134-A991-4A5BE130E093}" dt="2023-07-06T17:06:29.432" v="316" actId="478"/>
          <ac:spMkLst>
            <pc:docMk/>
            <pc:sldMk cId="4063281647" sldId="260"/>
            <ac:spMk id="9" creationId="{06142277-DA29-B2C8-3A56-8BB086C011CB}"/>
          </ac:spMkLst>
        </pc:spChg>
        <pc:spChg chg="del">
          <ac:chgData name="Jürgen" userId="19e4f4a549a266f6" providerId="LiveId" clId="{AFB6214B-8D89-4134-A991-4A5BE130E093}" dt="2023-07-06T17:06:35.075" v="320" actId="478"/>
          <ac:spMkLst>
            <pc:docMk/>
            <pc:sldMk cId="4063281647" sldId="260"/>
            <ac:spMk id="10" creationId="{8E944A86-E8E9-C8BC-9035-EF4F84E77432}"/>
          </ac:spMkLst>
        </pc:spChg>
        <pc:spChg chg="add mod">
          <ac:chgData name="Jürgen" userId="19e4f4a549a266f6" providerId="LiveId" clId="{AFB6214B-8D89-4134-A991-4A5BE130E093}" dt="2023-07-06T17:08:30.861" v="352" actId="1076"/>
          <ac:spMkLst>
            <pc:docMk/>
            <pc:sldMk cId="4063281647" sldId="260"/>
            <ac:spMk id="20" creationId="{D9515F13-60E4-8A51-DF6C-18160B5E425B}"/>
          </ac:spMkLst>
        </pc:spChg>
        <pc:spChg chg="mod">
          <ac:chgData name="Jürgen" userId="19e4f4a549a266f6" providerId="LiveId" clId="{AFB6214B-8D89-4134-A991-4A5BE130E093}" dt="2023-07-06T17:07:59.187" v="339" actId="1076"/>
          <ac:spMkLst>
            <pc:docMk/>
            <pc:sldMk cId="4063281647" sldId="260"/>
            <ac:spMk id="22" creationId="{47DA4820-A7FF-5219-DCE0-C0490CC872BC}"/>
          </ac:spMkLst>
        </pc:spChg>
        <pc:spChg chg="del">
          <ac:chgData name="Jürgen" userId="19e4f4a549a266f6" providerId="LiveId" clId="{AFB6214B-8D89-4134-A991-4A5BE130E093}" dt="2023-07-06T17:06:39.107" v="323" actId="478"/>
          <ac:spMkLst>
            <pc:docMk/>
            <pc:sldMk cId="4063281647" sldId="260"/>
            <ac:spMk id="25" creationId="{C4B01875-B6EB-1B76-97BB-8289FA57AAB9}"/>
          </ac:spMkLst>
        </pc:spChg>
        <pc:spChg chg="mod">
          <ac:chgData name="Jürgen" userId="19e4f4a549a266f6" providerId="LiveId" clId="{AFB6214B-8D89-4134-A991-4A5BE130E093}" dt="2023-07-06T17:07:10.786" v="328" actId="1076"/>
          <ac:spMkLst>
            <pc:docMk/>
            <pc:sldMk cId="4063281647" sldId="260"/>
            <ac:spMk id="29" creationId="{90D110D0-57D2-DA3C-C0F5-C317B1E556D4}"/>
          </ac:spMkLst>
        </pc:spChg>
        <pc:spChg chg="mod">
          <ac:chgData name="Jürgen" userId="19e4f4a549a266f6" providerId="LiveId" clId="{AFB6214B-8D89-4134-A991-4A5BE130E093}" dt="2023-07-06T17:07:23.777" v="330" actId="1076"/>
          <ac:spMkLst>
            <pc:docMk/>
            <pc:sldMk cId="4063281647" sldId="260"/>
            <ac:spMk id="35" creationId="{96D9DFBA-D227-C90A-06FF-60837A84E9F1}"/>
          </ac:spMkLst>
        </pc:spChg>
        <pc:cxnChg chg="add mod">
          <ac:chgData name="Jürgen" userId="19e4f4a549a266f6" providerId="LiveId" clId="{AFB6214B-8D89-4134-A991-4A5BE130E093}" dt="2023-07-06T17:08:12.537" v="343" actId="14100"/>
          <ac:cxnSpMkLst>
            <pc:docMk/>
            <pc:sldMk cId="4063281647" sldId="260"/>
            <ac:cxnSpMk id="12" creationId="{D79D7BF4-BE81-BF1F-A221-81D771206EBA}"/>
          </ac:cxnSpMkLst>
        </pc:cxnChg>
        <pc:cxnChg chg="del">
          <ac:chgData name="Jürgen" userId="19e4f4a549a266f6" providerId="LiveId" clId="{AFB6214B-8D89-4134-A991-4A5BE130E093}" dt="2023-07-06T17:06:31.608" v="318" actId="478"/>
          <ac:cxnSpMkLst>
            <pc:docMk/>
            <pc:sldMk cId="4063281647" sldId="260"/>
            <ac:cxnSpMk id="15" creationId="{298E8DDE-3864-CA71-618F-6CE52D1022F5}"/>
          </ac:cxnSpMkLst>
        </pc:cxnChg>
        <pc:cxnChg chg="del">
          <ac:chgData name="Jürgen" userId="19e4f4a549a266f6" providerId="LiveId" clId="{AFB6214B-8D89-4134-A991-4A5BE130E093}" dt="2023-07-06T17:06:30.637" v="317" actId="478"/>
          <ac:cxnSpMkLst>
            <pc:docMk/>
            <pc:sldMk cId="4063281647" sldId="260"/>
            <ac:cxnSpMk id="17" creationId="{A98779C4-3E95-8EC4-4B4D-6DFC643E7082}"/>
          </ac:cxnSpMkLst>
        </pc:cxnChg>
        <pc:cxnChg chg="del">
          <ac:chgData name="Jürgen" userId="19e4f4a549a266f6" providerId="LiveId" clId="{AFB6214B-8D89-4134-A991-4A5BE130E093}" dt="2023-07-06T17:06:35.656" v="321" actId="478"/>
          <ac:cxnSpMkLst>
            <pc:docMk/>
            <pc:sldMk cId="4063281647" sldId="260"/>
            <ac:cxnSpMk id="18" creationId="{06EC51CE-431D-C1A2-5A37-3A3EACBE580B}"/>
          </ac:cxnSpMkLst>
        </pc:cxnChg>
        <pc:cxnChg chg="del">
          <ac:chgData name="Jürgen" userId="19e4f4a549a266f6" providerId="LiveId" clId="{AFB6214B-8D89-4134-A991-4A5BE130E093}" dt="2023-07-06T17:06:27.601" v="315" actId="478"/>
          <ac:cxnSpMkLst>
            <pc:docMk/>
            <pc:sldMk cId="4063281647" sldId="260"/>
            <ac:cxnSpMk id="19" creationId="{5308CA60-28BD-29BE-3D35-7F46F88B5D04}"/>
          </ac:cxnSpMkLst>
        </pc:cxnChg>
        <pc:cxnChg chg="del">
          <ac:chgData name="Jürgen" userId="19e4f4a549a266f6" providerId="LiveId" clId="{AFB6214B-8D89-4134-A991-4A5BE130E093}" dt="2023-07-06T17:06:36.738" v="322" actId="478"/>
          <ac:cxnSpMkLst>
            <pc:docMk/>
            <pc:sldMk cId="4063281647" sldId="260"/>
            <ac:cxnSpMk id="21" creationId="{D2FF8593-E5EB-14F8-E697-24948A0604F9}"/>
          </ac:cxnSpMkLst>
        </pc:cxnChg>
        <pc:cxnChg chg="del">
          <ac:chgData name="Jürgen" userId="19e4f4a549a266f6" providerId="LiveId" clId="{AFB6214B-8D89-4134-A991-4A5BE130E093}" dt="2023-07-06T17:06:39.781" v="324" actId="478"/>
          <ac:cxnSpMkLst>
            <pc:docMk/>
            <pc:sldMk cId="4063281647" sldId="260"/>
            <ac:cxnSpMk id="23" creationId="{895C472A-5700-F60E-D991-347F8A205BF0}"/>
          </ac:cxnSpMkLst>
        </pc:cxnChg>
        <pc:cxnChg chg="mod">
          <ac:chgData name="Jürgen" userId="19e4f4a549a266f6" providerId="LiveId" clId="{AFB6214B-8D89-4134-A991-4A5BE130E093}" dt="2023-07-06T17:07:55.876" v="338" actId="14100"/>
          <ac:cxnSpMkLst>
            <pc:docMk/>
            <pc:sldMk cId="4063281647" sldId="260"/>
            <ac:cxnSpMk id="26" creationId="{92F6595F-86D4-8FDE-9F70-2CB46E819B13}"/>
          </ac:cxnSpMkLst>
        </pc:cxnChg>
        <pc:cxnChg chg="mod">
          <ac:chgData name="Jürgen" userId="19e4f4a549a266f6" providerId="LiveId" clId="{AFB6214B-8D89-4134-A991-4A5BE130E093}" dt="2023-07-06T17:07:10.786" v="328" actId="1076"/>
          <ac:cxnSpMkLst>
            <pc:docMk/>
            <pc:sldMk cId="4063281647" sldId="260"/>
            <ac:cxnSpMk id="30" creationId="{540170FB-9BEA-40D9-2613-2CC44E61DA9D}"/>
          </ac:cxnSpMkLst>
        </pc:cxnChg>
        <pc:cxnChg chg="mod">
          <ac:chgData name="Jürgen" userId="19e4f4a549a266f6" providerId="LiveId" clId="{AFB6214B-8D89-4134-A991-4A5BE130E093}" dt="2023-07-06T17:07:23.777" v="330" actId="1076"/>
          <ac:cxnSpMkLst>
            <pc:docMk/>
            <pc:sldMk cId="4063281647" sldId="260"/>
            <ac:cxnSpMk id="36" creationId="{8D415E82-FB08-A5CF-6D35-5B7FFEF21A3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A90024-8D83-018B-0848-23A3D62ED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40D066C-7BF7-87EE-916F-028BDB865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27974A-129E-307E-ABFF-CE8D8A9D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EDD5-FF74-41C9-B4F7-7E643C1540B5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7C0C04-7AC9-B778-C94A-967FE0FA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E03BB5-5DA8-AB8A-B10B-806E77E40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791-6100-4453-A952-F64E869BA5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831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F0212-859E-A06A-2F87-BDDC14567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D709120-BA67-ECD5-D85D-31C549713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9A5FB-CCAF-F81F-8471-DD2100B2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EDD5-FF74-41C9-B4F7-7E643C1540B5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6E8B0BC-E043-2FE8-5784-ED81DE49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7F98D6-0330-004F-B344-DC96C754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791-6100-4453-A952-F64E869BA5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431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CF931A-EDC4-4C85-4772-64A9FAC9B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B0E678-F46E-ECBE-253E-84DABB205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989D25-1962-4CD0-27FC-8362886C4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EDD5-FF74-41C9-B4F7-7E643C1540B5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A97B3D-9F7D-84C6-87AD-5AFB2EFDB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43B98B-9D8D-520F-F763-51FA0200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791-6100-4453-A952-F64E869BA5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756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062429-7AA8-570D-63BD-E72E4D357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95F59C-002E-032A-C065-E3CDE40A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574148-5E6D-CD50-560E-D3A8B7E8D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EDD5-FF74-41C9-B4F7-7E643C1540B5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A39604-1CB4-7184-8231-C4DB7C96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BB3087-1CFA-A4FC-8225-271AA591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791-6100-4453-A952-F64E869BA5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867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D1AE3-20A5-E7BF-B8DC-2284313B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285FA5D-F55E-DE1F-CBDC-C11621152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679FDA-EE35-05DB-4D43-50A7F1AA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EDD5-FF74-41C9-B4F7-7E643C1540B5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ADF589-0AAE-EB61-D1F0-51177A78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2003749-94A2-583F-AAD5-BA408412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791-6100-4453-A952-F64E869BA5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12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6FA70-0260-9213-1935-92BB816CD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1BDBDD-DB6B-C267-8839-95B4AB109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8C7E4C-7907-DDE5-028B-DAEE1DA3F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AF8D48-9897-B77B-07C7-37DB35D2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EDD5-FF74-41C9-B4F7-7E643C1540B5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D3789-7B15-A42B-3BC5-DDFBBBE7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39201A-D4EF-0973-F2BE-CDD180CD1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791-6100-4453-A952-F64E869BA5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10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A18739-C82C-4D40-3CB7-F934B67C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785498-B1E3-57C0-1D8D-CBDDA4A95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FAC30-64B5-4590-E807-B27E44074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C92E1AA-E992-E501-892C-C5795D0F68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D82FE46-C641-4B91-481D-7C9CE62EE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3D2FC8-144D-17D2-7BAE-A8BD0F372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EDD5-FF74-41C9-B4F7-7E643C1540B5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F33715-8BF2-9A03-767C-05CBDFA67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6839B8E-750C-2009-6784-B758BFDD8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791-6100-4453-A952-F64E869BA5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175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85E12-6D26-C23B-66B7-E21673BD8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85FB3B-CCA3-72D1-DB54-83DAFD29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EDD5-FF74-41C9-B4F7-7E643C1540B5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AF7A06-94E3-0CFF-596E-FA0B9759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BBDB02-9251-A494-5409-7851C99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791-6100-4453-A952-F64E869BA5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015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AB69262-FAD3-53AB-6C47-3AD2B5F3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EDD5-FF74-41C9-B4F7-7E643C1540B5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FF296C-30D9-DAAF-A527-E168850F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4C71A3-5D3C-3F94-82AF-8906F9D1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791-6100-4453-A952-F64E869BA50E}" type="slidenum">
              <a:rPr lang="de-DE" smtClean="0"/>
              <a:t>‹Nr.›</a:t>
            </a:fld>
            <a:endParaRPr lang="de-DE"/>
          </a:p>
        </p:txBody>
      </p:sp>
      <p:pic>
        <p:nvPicPr>
          <p:cNvPr id="5" name="Picture 2" descr="aMule 2.3.1 - Download">
            <a:extLst>
              <a:ext uri="{FF2B5EF4-FFF2-40B4-BE49-F238E27FC236}">
                <a16:creationId xmlns:a16="http://schemas.microsoft.com/office/drawing/2014/main" id="{2FAA584E-32E2-8F8A-8CBD-A1B4D4102C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073" y="-498647"/>
            <a:ext cx="9411854" cy="784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64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762AD-805A-5CDB-D3DF-F9974E56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A7C787-DB9A-18F4-1E88-F20B558CC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AE11DD-045D-2463-C56D-A433E964A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EA98C7-D848-C423-C656-546B8777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EDD5-FF74-41C9-B4F7-7E643C1540B5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7D5255-0443-8AD4-4D92-C64822FE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01F782-EF89-81B6-FD65-4C776EBC5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791-6100-4453-A952-F64E869BA5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775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521620-7696-8237-88EF-6CA94637E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9C5AB0-9110-AEE7-9A75-478BCE1B07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079537-C2F1-A87E-9500-5A3ED3074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B1FDAD-6585-22FD-13DF-042B3E6F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EDD5-FF74-41C9-B4F7-7E643C1540B5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078C86-1540-7359-E9E4-0574FC31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A507F3-A5F8-2AD4-3614-7C162E39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C2791-6100-4453-A952-F64E869BA5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1940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CA5FFB-74BD-9B34-7F97-4ABE8B694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D80B85-1D63-A242-1756-46A91A78B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F13C848-37E7-6DC1-C74E-2B65B8081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EDD5-FF74-41C9-B4F7-7E643C1540B5}" type="datetimeFigureOut">
              <a:rPr lang="de-DE" smtClean="0"/>
              <a:t>06.07.2023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24B64D-11CB-13CD-864F-F3E31D809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310EB-2ED0-1CB0-0A1C-7C9D28DA74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C2791-6100-4453-A952-F64E869BA50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841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3347589-109F-D385-528C-5F1979738EBD}"/>
              </a:ext>
            </a:extLst>
          </p:cNvPr>
          <p:cNvSpPr/>
          <p:nvPr/>
        </p:nvSpPr>
        <p:spPr>
          <a:xfrm>
            <a:off x="2679940" y="1383976"/>
            <a:ext cx="6832121" cy="164764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892B4AE-FCDF-5C60-A580-BD4F9DF9C7B2}"/>
              </a:ext>
            </a:extLst>
          </p:cNvPr>
          <p:cNvSpPr/>
          <p:nvPr/>
        </p:nvSpPr>
        <p:spPr>
          <a:xfrm>
            <a:off x="2679940" y="1383976"/>
            <a:ext cx="1800000" cy="9000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 1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alignment</a:t>
            </a:r>
            <a:r>
              <a:rPr lang="de-DE" dirty="0"/>
              <a:t> top)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3000E79-88F2-547A-67B0-9ADA59C3629F}"/>
              </a:ext>
            </a:extLst>
          </p:cNvPr>
          <p:cNvSpPr/>
          <p:nvPr/>
        </p:nvSpPr>
        <p:spPr>
          <a:xfrm>
            <a:off x="5801807" y="1860308"/>
            <a:ext cx="1800000" cy="11713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 2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C76CC6-2406-20B3-3E82-87E1710F6E25}"/>
              </a:ext>
            </a:extLst>
          </p:cNvPr>
          <p:cNvSpPr txBox="1"/>
          <p:nvPr/>
        </p:nvSpPr>
        <p:spPr>
          <a:xfrm>
            <a:off x="5490193" y="864994"/>
            <a:ext cx="12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top </a:t>
            </a:r>
            <a:r>
              <a:rPr lang="de-DE" dirty="0" err="1"/>
              <a:t>margin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217D022-2C9C-9922-B072-960F7F647D73}"/>
              </a:ext>
            </a:extLst>
          </p:cNvPr>
          <p:cNvSpPr txBox="1"/>
          <p:nvPr/>
        </p:nvSpPr>
        <p:spPr>
          <a:xfrm>
            <a:off x="5300269" y="3172365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margin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142277-DA29-B2C8-3A56-8BB086C011CB}"/>
              </a:ext>
            </a:extLst>
          </p:cNvPr>
          <p:cNvSpPr txBox="1"/>
          <p:nvPr/>
        </p:nvSpPr>
        <p:spPr>
          <a:xfrm rot="16200000">
            <a:off x="1753171" y="2023131"/>
            <a:ext cx="120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margin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944A86-E8E9-C8BC-9035-EF4F84E77432}"/>
              </a:ext>
            </a:extLst>
          </p:cNvPr>
          <p:cNvSpPr txBox="1"/>
          <p:nvPr/>
        </p:nvSpPr>
        <p:spPr>
          <a:xfrm rot="16200000">
            <a:off x="9169347" y="1960646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margin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691BACF-9CBF-D461-8EA7-11F91AB3692E}"/>
              </a:ext>
            </a:extLst>
          </p:cNvPr>
          <p:cNvSpPr txBox="1"/>
          <p:nvPr/>
        </p:nvSpPr>
        <p:spPr>
          <a:xfrm>
            <a:off x="391142" y="837286"/>
            <a:ext cx="85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parent</a:t>
            </a:r>
            <a:r>
              <a:rPr lang="de-DE" dirty="0"/>
              <a:t> </a:t>
            </a:r>
          </a:p>
          <a:p>
            <a:r>
              <a:rPr lang="de-DE" dirty="0" err="1"/>
              <a:t>widget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3E60839-DE41-8CDB-F95F-F4954624F094}"/>
              </a:ext>
            </a:extLst>
          </p:cNvPr>
          <p:cNvCxnSpPr>
            <a:stCxn id="11" idx="3"/>
          </p:cNvCxnSpPr>
          <p:nvPr/>
        </p:nvCxnSpPr>
        <p:spPr>
          <a:xfrm flipV="1">
            <a:off x="1242209" y="406401"/>
            <a:ext cx="605064" cy="754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8E8DDE-3864-CA71-618F-6CE52D1022F5}"/>
              </a:ext>
            </a:extLst>
          </p:cNvPr>
          <p:cNvCxnSpPr>
            <a:cxnSpLocks/>
          </p:cNvCxnSpPr>
          <p:nvPr/>
        </p:nvCxnSpPr>
        <p:spPr>
          <a:xfrm>
            <a:off x="5494234" y="837286"/>
            <a:ext cx="0" cy="5189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98779C4-3E95-8EC4-4B4D-6DFC643E7082}"/>
              </a:ext>
            </a:extLst>
          </p:cNvPr>
          <p:cNvCxnSpPr>
            <a:cxnSpLocks/>
          </p:cNvCxnSpPr>
          <p:nvPr/>
        </p:nvCxnSpPr>
        <p:spPr>
          <a:xfrm rot="5400000">
            <a:off x="2356669" y="2571369"/>
            <a:ext cx="0" cy="5189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6EC51CE-431D-C1A2-5A37-3A3EACBE580B}"/>
              </a:ext>
            </a:extLst>
          </p:cNvPr>
          <p:cNvCxnSpPr>
            <a:cxnSpLocks/>
          </p:cNvCxnSpPr>
          <p:nvPr/>
        </p:nvCxnSpPr>
        <p:spPr>
          <a:xfrm rot="5400000">
            <a:off x="9844567" y="2571369"/>
            <a:ext cx="0" cy="5189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308CA60-28BD-29BE-3D35-7F46F88B5D04}"/>
              </a:ext>
            </a:extLst>
          </p:cNvPr>
          <p:cNvCxnSpPr>
            <a:cxnSpLocks/>
          </p:cNvCxnSpPr>
          <p:nvPr/>
        </p:nvCxnSpPr>
        <p:spPr>
          <a:xfrm>
            <a:off x="5300269" y="3089241"/>
            <a:ext cx="0" cy="5189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2FF8593-E5EB-14F8-E697-24948A0604F9}"/>
              </a:ext>
            </a:extLst>
          </p:cNvPr>
          <p:cNvCxnSpPr/>
          <p:nvPr/>
        </p:nvCxnSpPr>
        <p:spPr>
          <a:xfrm>
            <a:off x="2106414" y="3657603"/>
            <a:ext cx="7922819" cy="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7DA4820-A7FF-5219-DCE0-C0490CC872BC}"/>
              </a:ext>
            </a:extLst>
          </p:cNvPr>
          <p:cNvSpPr txBox="1"/>
          <p:nvPr/>
        </p:nvSpPr>
        <p:spPr>
          <a:xfrm>
            <a:off x="8398708" y="2023131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height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95C472A-5700-F60E-D991-347F8A205BF0}"/>
              </a:ext>
            </a:extLst>
          </p:cNvPr>
          <p:cNvCxnSpPr>
            <a:cxnSpLocks/>
          </p:cNvCxnSpPr>
          <p:nvPr/>
        </p:nvCxnSpPr>
        <p:spPr>
          <a:xfrm flipH="1">
            <a:off x="4604851" y="2207797"/>
            <a:ext cx="110322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C4B01875-B6EB-1B76-97BB-8289FA57AAB9}"/>
              </a:ext>
            </a:extLst>
          </p:cNvPr>
          <p:cNvSpPr txBox="1"/>
          <p:nvPr/>
        </p:nvSpPr>
        <p:spPr>
          <a:xfrm>
            <a:off x="4931717" y="1848430"/>
            <a:ext cx="52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gap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2F6595F-86D4-8FDE-9F70-2CB46E819B13}"/>
              </a:ext>
            </a:extLst>
          </p:cNvPr>
          <p:cNvCxnSpPr>
            <a:cxnSpLocks/>
          </p:cNvCxnSpPr>
          <p:nvPr/>
        </p:nvCxnSpPr>
        <p:spPr>
          <a:xfrm>
            <a:off x="8408307" y="1423192"/>
            <a:ext cx="0" cy="15899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0D110D0-57D2-DA3C-C0F5-C317B1E556D4}"/>
              </a:ext>
            </a:extLst>
          </p:cNvPr>
          <p:cNvSpPr txBox="1"/>
          <p:nvPr/>
        </p:nvSpPr>
        <p:spPr>
          <a:xfrm>
            <a:off x="3673629" y="4157080"/>
            <a:ext cx="141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virtual </a:t>
            </a:r>
            <a:r>
              <a:rPr lang="de-DE" dirty="0" err="1"/>
              <a:t>layout</a:t>
            </a:r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40170FB-9BEA-40D9-2613-2CC44E61DA9D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4147127" y="3116949"/>
            <a:ext cx="235703" cy="1040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6D9DFBA-D227-C90A-06FF-60837A84E9F1}"/>
              </a:ext>
            </a:extLst>
          </p:cNvPr>
          <p:cNvSpPr txBox="1"/>
          <p:nvPr/>
        </p:nvSpPr>
        <p:spPr>
          <a:xfrm>
            <a:off x="7345083" y="4157080"/>
            <a:ext cx="132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widget</a:t>
            </a:r>
            <a:endParaRPr lang="de-DE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D415E82-FB08-A5CF-6D35-5B7FFEF21A34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7088180" y="3059329"/>
            <a:ext cx="918335" cy="10977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557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3347589-109F-D385-528C-5F1979738EBD}"/>
              </a:ext>
            </a:extLst>
          </p:cNvPr>
          <p:cNvSpPr/>
          <p:nvPr/>
        </p:nvSpPr>
        <p:spPr>
          <a:xfrm>
            <a:off x="2679940" y="4393513"/>
            <a:ext cx="6832121" cy="1647645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892B4AE-FCDF-5C60-A580-BD4F9DF9C7B2}"/>
              </a:ext>
            </a:extLst>
          </p:cNvPr>
          <p:cNvSpPr/>
          <p:nvPr/>
        </p:nvSpPr>
        <p:spPr>
          <a:xfrm>
            <a:off x="2679940" y="4393513"/>
            <a:ext cx="1800000" cy="9000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 1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alignment</a:t>
            </a:r>
            <a:r>
              <a:rPr lang="de-DE" dirty="0"/>
              <a:t> top)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3000E79-88F2-547A-67B0-9ADA59C3629F}"/>
              </a:ext>
            </a:extLst>
          </p:cNvPr>
          <p:cNvSpPr/>
          <p:nvPr/>
        </p:nvSpPr>
        <p:spPr>
          <a:xfrm>
            <a:off x="5801807" y="4869845"/>
            <a:ext cx="1800000" cy="11713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 2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bottom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C76CC6-2406-20B3-3E82-87E1710F6E25}"/>
              </a:ext>
            </a:extLst>
          </p:cNvPr>
          <p:cNvSpPr txBox="1"/>
          <p:nvPr/>
        </p:nvSpPr>
        <p:spPr>
          <a:xfrm>
            <a:off x="5490193" y="3874531"/>
            <a:ext cx="12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top </a:t>
            </a:r>
            <a:r>
              <a:rPr lang="de-DE" dirty="0" err="1"/>
              <a:t>margin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217D022-2C9C-9922-B072-960F7F647D73}"/>
              </a:ext>
            </a:extLst>
          </p:cNvPr>
          <p:cNvSpPr txBox="1"/>
          <p:nvPr/>
        </p:nvSpPr>
        <p:spPr>
          <a:xfrm>
            <a:off x="5300269" y="6181902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margin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142277-DA29-B2C8-3A56-8BB086C011CB}"/>
              </a:ext>
            </a:extLst>
          </p:cNvPr>
          <p:cNvSpPr txBox="1"/>
          <p:nvPr/>
        </p:nvSpPr>
        <p:spPr>
          <a:xfrm rot="16200000">
            <a:off x="1753171" y="5032668"/>
            <a:ext cx="120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margin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944A86-E8E9-C8BC-9035-EF4F84E77432}"/>
              </a:ext>
            </a:extLst>
          </p:cNvPr>
          <p:cNvSpPr txBox="1"/>
          <p:nvPr/>
        </p:nvSpPr>
        <p:spPr>
          <a:xfrm rot="16200000">
            <a:off x="9169347" y="4970183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margin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691BACF-9CBF-D461-8EA7-11F91AB3692E}"/>
              </a:ext>
            </a:extLst>
          </p:cNvPr>
          <p:cNvSpPr txBox="1"/>
          <p:nvPr/>
        </p:nvSpPr>
        <p:spPr>
          <a:xfrm>
            <a:off x="391142" y="837286"/>
            <a:ext cx="85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parent</a:t>
            </a:r>
            <a:r>
              <a:rPr lang="de-DE" dirty="0"/>
              <a:t> </a:t>
            </a:r>
          </a:p>
          <a:p>
            <a:r>
              <a:rPr lang="de-DE" dirty="0" err="1"/>
              <a:t>widget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3E60839-DE41-8CDB-F95F-F4954624F094}"/>
              </a:ext>
            </a:extLst>
          </p:cNvPr>
          <p:cNvCxnSpPr>
            <a:stCxn id="11" idx="3"/>
          </p:cNvCxnSpPr>
          <p:nvPr/>
        </p:nvCxnSpPr>
        <p:spPr>
          <a:xfrm flipV="1">
            <a:off x="1242209" y="406401"/>
            <a:ext cx="605064" cy="754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8E8DDE-3864-CA71-618F-6CE52D1022F5}"/>
              </a:ext>
            </a:extLst>
          </p:cNvPr>
          <p:cNvCxnSpPr>
            <a:cxnSpLocks/>
          </p:cNvCxnSpPr>
          <p:nvPr/>
        </p:nvCxnSpPr>
        <p:spPr>
          <a:xfrm>
            <a:off x="5494234" y="3846823"/>
            <a:ext cx="0" cy="5189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98779C4-3E95-8EC4-4B4D-6DFC643E7082}"/>
              </a:ext>
            </a:extLst>
          </p:cNvPr>
          <p:cNvCxnSpPr>
            <a:cxnSpLocks/>
          </p:cNvCxnSpPr>
          <p:nvPr/>
        </p:nvCxnSpPr>
        <p:spPr>
          <a:xfrm rot="5400000">
            <a:off x="2356669" y="5580906"/>
            <a:ext cx="0" cy="5189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6EC51CE-431D-C1A2-5A37-3A3EACBE580B}"/>
              </a:ext>
            </a:extLst>
          </p:cNvPr>
          <p:cNvCxnSpPr>
            <a:cxnSpLocks/>
          </p:cNvCxnSpPr>
          <p:nvPr/>
        </p:nvCxnSpPr>
        <p:spPr>
          <a:xfrm rot="5400000">
            <a:off x="9844567" y="5580906"/>
            <a:ext cx="0" cy="5189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308CA60-28BD-29BE-3D35-7F46F88B5D04}"/>
              </a:ext>
            </a:extLst>
          </p:cNvPr>
          <p:cNvCxnSpPr>
            <a:cxnSpLocks/>
          </p:cNvCxnSpPr>
          <p:nvPr/>
        </p:nvCxnSpPr>
        <p:spPr>
          <a:xfrm>
            <a:off x="5300269" y="6098778"/>
            <a:ext cx="0" cy="5189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2FF8593-E5EB-14F8-E697-24948A0604F9}"/>
              </a:ext>
            </a:extLst>
          </p:cNvPr>
          <p:cNvCxnSpPr/>
          <p:nvPr/>
        </p:nvCxnSpPr>
        <p:spPr>
          <a:xfrm>
            <a:off x="2106414" y="3773017"/>
            <a:ext cx="7922819" cy="0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7DA4820-A7FF-5219-DCE0-C0490CC872BC}"/>
              </a:ext>
            </a:extLst>
          </p:cNvPr>
          <p:cNvSpPr txBox="1"/>
          <p:nvPr/>
        </p:nvSpPr>
        <p:spPr>
          <a:xfrm>
            <a:off x="8398708" y="5032668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height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95C472A-5700-F60E-D991-347F8A205BF0}"/>
              </a:ext>
            </a:extLst>
          </p:cNvPr>
          <p:cNvCxnSpPr>
            <a:cxnSpLocks/>
          </p:cNvCxnSpPr>
          <p:nvPr/>
        </p:nvCxnSpPr>
        <p:spPr>
          <a:xfrm flipH="1">
            <a:off x="4604851" y="5217334"/>
            <a:ext cx="110322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C4B01875-B6EB-1B76-97BB-8289FA57AAB9}"/>
              </a:ext>
            </a:extLst>
          </p:cNvPr>
          <p:cNvSpPr txBox="1"/>
          <p:nvPr/>
        </p:nvSpPr>
        <p:spPr>
          <a:xfrm>
            <a:off x="4931717" y="4857967"/>
            <a:ext cx="52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gap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2F6595F-86D4-8FDE-9F70-2CB46E819B13}"/>
              </a:ext>
            </a:extLst>
          </p:cNvPr>
          <p:cNvCxnSpPr>
            <a:cxnSpLocks/>
          </p:cNvCxnSpPr>
          <p:nvPr/>
        </p:nvCxnSpPr>
        <p:spPr>
          <a:xfrm>
            <a:off x="8408307" y="4432729"/>
            <a:ext cx="0" cy="158995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0D110D0-57D2-DA3C-C0F5-C317B1E556D4}"/>
              </a:ext>
            </a:extLst>
          </p:cNvPr>
          <p:cNvSpPr txBox="1"/>
          <p:nvPr/>
        </p:nvSpPr>
        <p:spPr>
          <a:xfrm>
            <a:off x="7699106" y="2999872"/>
            <a:ext cx="141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virtual </a:t>
            </a:r>
            <a:r>
              <a:rPr lang="de-DE" dirty="0" err="1"/>
              <a:t>layout</a:t>
            </a:r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40170FB-9BEA-40D9-2613-2CC44E61DA9D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7841411" y="3369204"/>
            <a:ext cx="566896" cy="9666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6D9DFBA-D227-C90A-06FF-60837A84E9F1}"/>
              </a:ext>
            </a:extLst>
          </p:cNvPr>
          <p:cNvSpPr txBox="1"/>
          <p:nvPr/>
        </p:nvSpPr>
        <p:spPr>
          <a:xfrm>
            <a:off x="4019397" y="3087156"/>
            <a:ext cx="132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widget</a:t>
            </a:r>
            <a:endParaRPr lang="de-DE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D415E82-FB08-A5CF-6D35-5B7FFEF21A34}"/>
              </a:ext>
            </a:extLst>
          </p:cNvPr>
          <p:cNvCxnSpPr>
            <a:cxnSpLocks/>
            <a:stCxn id="35" idx="2"/>
          </p:cNvCxnSpPr>
          <p:nvPr/>
        </p:nvCxnSpPr>
        <p:spPr>
          <a:xfrm flipH="1">
            <a:off x="4019397" y="3456488"/>
            <a:ext cx="661432" cy="8238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16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3347589-109F-D385-528C-5F1979738EBD}"/>
              </a:ext>
            </a:extLst>
          </p:cNvPr>
          <p:cNvSpPr/>
          <p:nvPr/>
        </p:nvSpPr>
        <p:spPr>
          <a:xfrm>
            <a:off x="6387818" y="1416575"/>
            <a:ext cx="3111791" cy="462458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892B4AE-FCDF-5C60-A580-BD4F9DF9C7B2}"/>
              </a:ext>
            </a:extLst>
          </p:cNvPr>
          <p:cNvSpPr/>
          <p:nvPr/>
        </p:nvSpPr>
        <p:spPr>
          <a:xfrm>
            <a:off x="6383812" y="1415965"/>
            <a:ext cx="1800000" cy="9000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 1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)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3000E79-88F2-547A-67B0-9ADA59C3629F}"/>
              </a:ext>
            </a:extLst>
          </p:cNvPr>
          <p:cNvSpPr/>
          <p:nvPr/>
        </p:nvSpPr>
        <p:spPr>
          <a:xfrm>
            <a:off x="7699609" y="3033980"/>
            <a:ext cx="1800000" cy="11713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 2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C76CC6-2406-20B3-3E82-87E1710F6E25}"/>
              </a:ext>
            </a:extLst>
          </p:cNvPr>
          <p:cNvSpPr txBox="1"/>
          <p:nvPr/>
        </p:nvSpPr>
        <p:spPr>
          <a:xfrm>
            <a:off x="6756824" y="816842"/>
            <a:ext cx="12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top </a:t>
            </a:r>
            <a:r>
              <a:rPr lang="de-DE" dirty="0" err="1"/>
              <a:t>margin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217D022-2C9C-9922-B072-960F7F647D73}"/>
              </a:ext>
            </a:extLst>
          </p:cNvPr>
          <p:cNvSpPr txBox="1"/>
          <p:nvPr/>
        </p:nvSpPr>
        <p:spPr>
          <a:xfrm>
            <a:off x="6756824" y="6175195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margin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142277-DA29-B2C8-3A56-8BB086C011CB}"/>
              </a:ext>
            </a:extLst>
          </p:cNvPr>
          <p:cNvSpPr txBox="1"/>
          <p:nvPr/>
        </p:nvSpPr>
        <p:spPr>
          <a:xfrm rot="16200000">
            <a:off x="5490324" y="2204738"/>
            <a:ext cx="120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margin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944A86-E8E9-C8BC-9035-EF4F84E77432}"/>
              </a:ext>
            </a:extLst>
          </p:cNvPr>
          <p:cNvSpPr txBox="1"/>
          <p:nvPr/>
        </p:nvSpPr>
        <p:spPr>
          <a:xfrm rot="16200000">
            <a:off x="9188225" y="2142253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margin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691BACF-9CBF-D461-8EA7-11F91AB3692E}"/>
              </a:ext>
            </a:extLst>
          </p:cNvPr>
          <p:cNvSpPr txBox="1"/>
          <p:nvPr/>
        </p:nvSpPr>
        <p:spPr>
          <a:xfrm>
            <a:off x="391142" y="837286"/>
            <a:ext cx="85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parent</a:t>
            </a:r>
            <a:r>
              <a:rPr lang="de-DE" dirty="0"/>
              <a:t> </a:t>
            </a:r>
          </a:p>
          <a:p>
            <a:r>
              <a:rPr lang="de-DE" dirty="0" err="1"/>
              <a:t>widget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3E60839-DE41-8CDB-F95F-F4954624F094}"/>
              </a:ext>
            </a:extLst>
          </p:cNvPr>
          <p:cNvCxnSpPr>
            <a:stCxn id="11" idx="3"/>
          </p:cNvCxnSpPr>
          <p:nvPr/>
        </p:nvCxnSpPr>
        <p:spPr>
          <a:xfrm flipV="1">
            <a:off x="1242209" y="406401"/>
            <a:ext cx="605064" cy="754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8E8DDE-3864-CA71-618F-6CE52D1022F5}"/>
              </a:ext>
            </a:extLst>
          </p:cNvPr>
          <p:cNvCxnSpPr>
            <a:cxnSpLocks/>
          </p:cNvCxnSpPr>
          <p:nvPr/>
        </p:nvCxnSpPr>
        <p:spPr>
          <a:xfrm>
            <a:off x="6760865" y="789134"/>
            <a:ext cx="0" cy="5189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98779C4-3E95-8EC4-4B4D-6DFC643E7082}"/>
              </a:ext>
            </a:extLst>
          </p:cNvPr>
          <p:cNvCxnSpPr>
            <a:cxnSpLocks/>
          </p:cNvCxnSpPr>
          <p:nvPr/>
        </p:nvCxnSpPr>
        <p:spPr>
          <a:xfrm rot="5400000">
            <a:off x="6093822" y="2752976"/>
            <a:ext cx="0" cy="5189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6EC51CE-431D-C1A2-5A37-3A3EACBE580B}"/>
              </a:ext>
            </a:extLst>
          </p:cNvPr>
          <p:cNvCxnSpPr>
            <a:cxnSpLocks/>
          </p:cNvCxnSpPr>
          <p:nvPr/>
        </p:nvCxnSpPr>
        <p:spPr>
          <a:xfrm rot="5400000">
            <a:off x="9863445" y="2752976"/>
            <a:ext cx="0" cy="5189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308CA60-28BD-29BE-3D35-7F46F88B5D04}"/>
              </a:ext>
            </a:extLst>
          </p:cNvPr>
          <p:cNvCxnSpPr>
            <a:cxnSpLocks/>
          </p:cNvCxnSpPr>
          <p:nvPr/>
        </p:nvCxnSpPr>
        <p:spPr>
          <a:xfrm>
            <a:off x="6756824" y="6092071"/>
            <a:ext cx="0" cy="5189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2FF8593-E5EB-14F8-E697-24948A0604F9}"/>
              </a:ext>
            </a:extLst>
          </p:cNvPr>
          <p:cNvCxnSpPr>
            <a:cxnSpLocks/>
          </p:cNvCxnSpPr>
          <p:nvPr/>
        </p:nvCxnSpPr>
        <p:spPr>
          <a:xfrm>
            <a:off x="5817079" y="1416575"/>
            <a:ext cx="0" cy="462458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7DA4820-A7FF-5219-DCE0-C0490CC872BC}"/>
              </a:ext>
            </a:extLst>
          </p:cNvPr>
          <p:cNvSpPr txBox="1"/>
          <p:nvPr/>
        </p:nvSpPr>
        <p:spPr>
          <a:xfrm>
            <a:off x="7699609" y="487392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width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95C472A-5700-F60E-D991-347F8A205BF0}"/>
              </a:ext>
            </a:extLst>
          </p:cNvPr>
          <p:cNvCxnSpPr>
            <a:cxnSpLocks/>
          </p:cNvCxnSpPr>
          <p:nvPr/>
        </p:nvCxnSpPr>
        <p:spPr>
          <a:xfrm flipV="1">
            <a:off x="7857478" y="2389404"/>
            <a:ext cx="0" cy="60349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C4B01875-B6EB-1B76-97BB-8289FA57AAB9}"/>
              </a:ext>
            </a:extLst>
          </p:cNvPr>
          <p:cNvSpPr txBox="1"/>
          <p:nvPr/>
        </p:nvSpPr>
        <p:spPr>
          <a:xfrm>
            <a:off x="7922907" y="2494773"/>
            <a:ext cx="52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gap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2F6595F-86D4-8FDE-9F70-2CB46E819B13}"/>
              </a:ext>
            </a:extLst>
          </p:cNvPr>
          <p:cNvCxnSpPr>
            <a:cxnSpLocks/>
          </p:cNvCxnSpPr>
          <p:nvPr/>
        </p:nvCxnSpPr>
        <p:spPr>
          <a:xfrm>
            <a:off x="6409690" y="4873925"/>
            <a:ext cx="30240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0D110D0-57D2-DA3C-C0F5-C317B1E556D4}"/>
              </a:ext>
            </a:extLst>
          </p:cNvPr>
          <p:cNvSpPr txBox="1"/>
          <p:nvPr/>
        </p:nvSpPr>
        <p:spPr>
          <a:xfrm>
            <a:off x="4169320" y="4288639"/>
            <a:ext cx="141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virtual </a:t>
            </a:r>
            <a:r>
              <a:rPr lang="de-DE" dirty="0" err="1"/>
              <a:t>layout</a:t>
            </a:r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40170FB-9BEA-40D9-2613-2CC44E61DA9D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5587722" y="4011283"/>
            <a:ext cx="765591" cy="462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6D9DFBA-D227-C90A-06FF-60837A84E9F1}"/>
              </a:ext>
            </a:extLst>
          </p:cNvPr>
          <p:cNvSpPr txBox="1"/>
          <p:nvPr/>
        </p:nvSpPr>
        <p:spPr>
          <a:xfrm>
            <a:off x="4511468" y="1001508"/>
            <a:ext cx="132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widget</a:t>
            </a:r>
            <a:endParaRPr lang="de-DE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D415E82-FB08-A5CF-6D35-5B7FFEF21A34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5172900" y="1370840"/>
            <a:ext cx="1180413" cy="290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03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3347589-109F-D385-528C-5F1979738EBD}"/>
              </a:ext>
            </a:extLst>
          </p:cNvPr>
          <p:cNvSpPr/>
          <p:nvPr/>
        </p:nvSpPr>
        <p:spPr>
          <a:xfrm>
            <a:off x="2583580" y="1416575"/>
            <a:ext cx="3111791" cy="4624584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892B4AE-FCDF-5C60-A580-BD4F9DF9C7B2}"/>
              </a:ext>
            </a:extLst>
          </p:cNvPr>
          <p:cNvSpPr/>
          <p:nvPr/>
        </p:nvSpPr>
        <p:spPr>
          <a:xfrm>
            <a:off x="2579574" y="1415965"/>
            <a:ext cx="1800000" cy="9000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 1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)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3000E79-88F2-547A-67B0-9ADA59C3629F}"/>
              </a:ext>
            </a:extLst>
          </p:cNvPr>
          <p:cNvSpPr/>
          <p:nvPr/>
        </p:nvSpPr>
        <p:spPr>
          <a:xfrm>
            <a:off x="3895371" y="3033980"/>
            <a:ext cx="1800000" cy="117131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 2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alignment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C76CC6-2406-20B3-3E82-87E1710F6E25}"/>
              </a:ext>
            </a:extLst>
          </p:cNvPr>
          <p:cNvSpPr txBox="1"/>
          <p:nvPr/>
        </p:nvSpPr>
        <p:spPr>
          <a:xfrm>
            <a:off x="2952586" y="816842"/>
            <a:ext cx="1211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top </a:t>
            </a:r>
            <a:r>
              <a:rPr lang="de-DE" dirty="0" err="1"/>
              <a:t>margin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217D022-2C9C-9922-B072-960F7F647D73}"/>
              </a:ext>
            </a:extLst>
          </p:cNvPr>
          <p:cNvSpPr txBox="1"/>
          <p:nvPr/>
        </p:nvSpPr>
        <p:spPr>
          <a:xfrm>
            <a:off x="2952586" y="6175195"/>
            <a:ext cx="159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bottom</a:t>
            </a:r>
            <a:r>
              <a:rPr lang="de-DE" dirty="0"/>
              <a:t> </a:t>
            </a:r>
            <a:r>
              <a:rPr lang="de-DE" dirty="0" err="1"/>
              <a:t>margin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142277-DA29-B2C8-3A56-8BB086C011CB}"/>
              </a:ext>
            </a:extLst>
          </p:cNvPr>
          <p:cNvSpPr txBox="1"/>
          <p:nvPr/>
        </p:nvSpPr>
        <p:spPr>
          <a:xfrm rot="16200000">
            <a:off x="1686086" y="2204738"/>
            <a:ext cx="120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</a:t>
            </a:r>
            <a:r>
              <a:rPr lang="de-DE" dirty="0" err="1"/>
              <a:t>margin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E944A86-E8E9-C8BC-9035-EF4F84E77432}"/>
              </a:ext>
            </a:extLst>
          </p:cNvPr>
          <p:cNvSpPr txBox="1"/>
          <p:nvPr/>
        </p:nvSpPr>
        <p:spPr>
          <a:xfrm rot="16200000">
            <a:off x="5383987" y="2142253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margin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691BACF-9CBF-D461-8EA7-11F91AB3692E}"/>
              </a:ext>
            </a:extLst>
          </p:cNvPr>
          <p:cNvSpPr txBox="1"/>
          <p:nvPr/>
        </p:nvSpPr>
        <p:spPr>
          <a:xfrm>
            <a:off x="391142" y="837286"/>
            <a:ext cx="85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parent</a:t>
            </a:r>
            <a:r>
              <a:rPr lang="de-DE" dirty="0"/>
              <a:t> </a:t>
            </a:r>
          </a:p>
          <a:p>
            <a:r>
              <a:rPr lang="de-DE" dirty="0" err="1"/>
              <a:t>widget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3E60839-DE41-8CDB-F95F-F4954624F094}"/>
              </a:ext>
            </a:extLst>
          </p:cNvPr>
          <p:cNvCxnSpPr>
            <a:stCxn id="11" idx="3"/>
          </p:cNvCxnSpPr>
          <p:nvPr/>
        </p:nvCxnSpPr>
        <p:spPr>
          <a:xfrm flipV="1">
            <a:off x="1242209" y="406401"/>
            <a:ext cx="605064" cy="754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98E8DDE-3864-CA71-618F-6CE52D1022F5}"/>
              </a:ext>
            </a:extLst>
          </p:cNvPr>
          <p:cNvCxnSpPr>
            <a:cxnSpLocks/>
          </p:cNvCxnSpPr>
          <p:nvPr/>
        </p:nvCxnSpPr>
        <p:spPr>
          <a:xfrm>
            <a:off x="2956627" y="789134"/>
            <a:ext cx="0" cy="5189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98779C4-3E95-8EC4-4B4D-6DFC643E7082}"/>
              </a:ext>
            </a:extLst>
          </p:cNvPr>
          <p:cNvCxnSpPr>
            <a:cxnSpLocks/>
          </p:cNvCxnSpPr>
          <p:nvPr/>
        </p:nvCxnSpPr>
        <p:spPr>
          <a:xfrm rot="5400000">
            <a:off x="2289584" y="2752976"/>
            <a:ext cx="0" cy="5189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6EC51CE-431D-C1A2-5A37-3A3EACBE580B}"/>
              </a:ext>
            </a:extLst>
          </p:cNvPr>
          <p:cNvCxnSpPr>
            <a:cxnSpLocks/>
          </p:cNvCxnSpPr>
          <p:nvPr/>
        </p:nvCxnSpPr>
        <p:spPr>
          <a:xfrm rot="5400000">
            <a:off x="6059207" y="2752976"/>
            <a:ext cx="0" cy="5189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308CA60-28BD-29BE-3D35-7F46F88B5D04}"/>
              </a:ext>
            </a:extLst>
          </p:cNvPr>
          <p:cNvCxnSpPr>
            <a:cxnSpLocks/>
          </p:cNvCxnSpPr>
          <p:nvPr/>
        </p:nvCxnSpPr>
        <p:spPr>
          <a:xfrm>
            <a:off x="2952586" y="6092071"/>
            <a:ext cx="0" cy="518982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2FF8593-E5EB-14F8-E697-24948A0604F9}"/>
              </a:ext>
            </a:extLst>
          </p:cNvPr>
          <p:cNvCxnSpPr>
            <a:cxnSpLocks/>
          </p:cNvCxnSpPr>
          <p:nvPr/>
        </p:nvCxnSpPr>
        <p:spPr>
          <a:xfrm>
            <a:off x="6344576" y="1416575"/>
            <a:ext cx="0" cy="4624584"/>
          </a:xfrm>
          <a:prstGeom prst="line">
            <a:avLst/>
          </a:prstGeom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7DA4820-A7FF-5219-DCE0-C0490CC872BC}"/>
              </a:ext>
            </a:extLst>
          </p:cNvPr>
          <p:cNvSpPr txBox="1"/>
          <p:nvPr/>
        </p:nvSpPr>
        <p:spPr>
          <a:xfrm>
            <a:off x="3895371" y="487392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width</a:t>
            </a:r>
            <a:endParaRPr lang="de-DE" dirty="0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95C472A-5700-F60E-D991-347F8A205BF0}"/>
              </a:ext>
            </a:extLst>
          </p:cNvPr>
          <p:cNvCxnSpPr>
            <a:cxnSpLocks/>
          </p:cNvCxnSpPr>
          <p:nvPr/>
        </p:nvCxnSpPr>
        <p:spPr>
          <a:xfrm flipV="1">
            <a:off x="4053240" y="2389404"/>
            <a:ext cx="0" cy="60349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C4B01875-B6EB-1B76-97BB-8289FA57AAB9}"/>
              </a:ext>
            </a:extLst>
          </p:cNvPr>
          <p:cNvSpPr txBox="1"/>
          <p:nvPr/>
        </p:nvSpPr>
        <p:spPr>
          <a:xfrm>
            <a:off x="4118669" y="2494773"/>
            <a:ext cx="52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gap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2F6595F-86D4-8FDE-9F70-2CB46E819B13}"/>
              </a:ext>
            </a:extLst>
          </p:cNvPr>
          <p:cNvCxnSpPr>
            <a:cxnSpLocks/>
          </p:cNvCxnSpPr>
          <p:nvPr/>
        </p:nvCxnSpPr>
        <p:spPr>
          <a:xfrm>
            <a:off x="2605452" y="4873925"/>
            <a:ext cx="30240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0D110D0-57D2-DA3C-C0F5-C317B1E556D4}"/>
              </a:ext>
            </a:extLst>
          </p:cNvPr>
          <p:cNvSpPr txBox="1"/>
          <p:nvPr/>
        </p:nvSpPr>
        <p:spPr>
          <a:xfrm>
            <a:off x="6707067" y="5513590"/>
            <a:ext cx="141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virtual </a:t>
            </a:r>
            <a:r>
              <a:rPr lang="de-DE" dirty="0" err="1"/>
              <a:t>layout</a:t>
            </a:r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40170FB-9BEA-40D9-2613-2CC44E61DA9D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721249" y="5305245"/>
            <a:ext cx="985818" cy="393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6D9DFBA-D227-C90A-06FF-60837A84E9F1}"/>
              </a:ext>
            </a:extLst>
          </p:cNvPr>
          <p:cNvSpPr txBox="1"/>
          <p:nvPr/>
        </p:nvSpPr>
        <p:spPr>
          <a:xfrm>
            <a:off x="6707067" y="3680772"/>
            <a:ext cx="132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widget</a:t>
            </a:r>
            <a:endParaRPr lang="de-DE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D415E82-FB08-A5CF-6D35-5B7FFEF21A34}"/>
              </a:ext>
            </a:extLst>
          </p:cNvPr>
          <p:cNvCxnSpPr>
            <a:cxnSpLocks/>
          </p:cNvCxnSpPr>
          <p:nvPr/>
        </p:nvCxnSpPr>
        <p:spPr>
          <a:xfrm flipH="1" flipV="1">
            <a:off x="5773838" y="3761117"/>
            <a:ext cx="907351" cy="1043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30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3347589-109F-D385-528C-5F1979738EBD}"/>
              </a:ext>
            </a:extLst>
          </p:cNvPr>
          <p:cNvSpPr/>
          <p:nvPr/>
        </p:nvSpPr>
        <p:spPr>
          <a:xfrm>
            <a:off x="2581577" y="1416270"/>
            <a:ext cx="1795994" cy="899390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892B4AE-FCDF-5C60-A580-BD4F9DF9C7B2}"/>
              </a:ext>
            </a:extLst>
          </p:cNvPr>
          <p:cNvSpPr/>
          <p:nvPr/>
        </p:nvSpPr>
        <p:spPr>
          <a:xfrm>
            <a:off x="2579574" y="1415965"/>
            <a:ext cx="1800000" cy="90000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Button 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691BACF-9CBF-D461-8EA7-11F91AB3692E}"/>
              </a:ext>
            </a:extLst>
          </p:cNvPr>
          <p:cNvSpPr txBox="1"/>
          <p:nvPr/>
        </p:nvSpPr>
        <p:spPr>
          <a:xfrm>
            <a:off x="391142" y="837286"/>
            <a:ext cx="851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parent</a:t>
            </a:r>
            <a:r>
              <a:rPr lang="de-DE" dirty="0"/>
              <a:t> </a:t>
            </a:r>
          </a:p>
          <a:p>
            <a:r>
              <a:rPr lang="de-DE" dirty="0" err="1"/>
              <a:t>widget</a:t>
            </a:r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3E60839-DE41-8CDB-F95F-F4954624F094}"/>
              </a:ext>
            </a:extLst>
          </p:cNvPr>
          <p:cNvCxnSpPr>
            <a:stCxn id="11" idx="3"/>
          </p:cNvCxnSpPr>
          <p:nvPr/>
        </p:nvCxnSpPr>
        <p:spPr>
          <a:xfrm flipV="1">
            <a:off x="1242209" y="406401"/>
            <a:ext cx="605064" cy="754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47DA4820-A7FF-5219-DCE0-C0490CC872BC}"/>
              </a:ext>
            </a:extLst>
          </p:cNvPr>
          <p:cNvSpPr txBox="1"/>
          <p:nvPr/>
        </p:nvSpPr>
        <p:spPr>
          <a:xfrm>
            <a:off x="3157718" y="254958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width</a:t>
            </a:r>
            <a:endParaRPr lang="de-DE" dirty="0"/>
          </a:p>
        </p:txBody>
      </p: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92F6595F-86D4-8FDE-9F70-2CB46E819B13}"/>
              </a:ext>
            </a:extLst>
          </p:cNvPr>
          <p:cNvCxnSpPr>
            <a:cxnSpLocks/>
          </p:cNvCxnSpPr>
          <p:nvPr/>
        </p:nvCxnSpPr>
        <p:spPr>
          <a:xfrm>
            <a:off x="2579574" y="2549885"/>
            <a:ext cx="1794328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90D110D0-57D2-DA3C-C0F5-C317B1E556D4}"/>
              </a:ext>
            </a:extLst>
          </p:cNvPr>
          <p:cNvSpPr txBox="1"/>
          <p:nvPr/>
        </p:nvSpPr>
        <p:spPr>
          <a:xfrm>
            <a:off x="5359720" y="2524005"/>
            <a:ext cx="141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virtual </a:t>
            </a:r>
            <a:r>
              <a:rPr lang="de-DE" dirty="0" err="1"/>
              <a:t>layout</a:t>
            </a:r>
            <a:endParaRPr lang="de-DE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40170FB-9BEA-40D9-2613-2CC44E61DA9D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373902" y="2315660"/>
            <a:ext cx="985818" cy="393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96D9DFBA-D227-C90A-06FF-60837A84E9F1}"/>
              </a:ext>
            </a:extLst>
          </p:cNvPr>
          <p:cNvSpPr txBox="1"/>
          <p:nvPr/>
        </p:nvSpPr>
        <p:spPr>
          <a:xfrm>
            <a:off x="5455259" y="1120847"/>
            <a:ext cx="1322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widget</a:t>
            </a:r>
            <a:endParaRPr lang="de-DE" dirty="0"/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8D415E82-FB08-A5CF-6D35-5B7FFEF21A34}"/>
              </a:ext>
            </a:extLst>
          </p:cNvPr>
          <p:cNvCxnSpPr>
            <a:cxnSpLocks/>
          </p:cNvCxnSpPr>
          <p:nvPr/>
        </p:nvCxnSpPr>
        <p:spPr>
          <a:xfrm flipH="1">
            <a:off x="4458879" y="1305513"/>
            <a:ext cx="970502" cy="4563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79D7BF4-BE81-BF1F-A221-81D771206EBA}"/>
              </a:ext>
            </a:extLst>
          </p:cNvPr>
          <p:cNvCxnSpPr>
            <a:cxnSpLocks/>
          </p:cNvCxnSpPr>
          <p:nvPr/>
        </p:nvCxnSpPr>
        <p:spPr>
          <a:xfrm>
            <a:off x="2430050" y="1415965"/>
            <a:ext cx="0" cy="89969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D9515F13-60E4-8A51-DF6C-18160B5E425B}"/>
              </a:ext>
            </a:extLst>
          </p:cNvPr>
          <p:cNvSpPr txBox="1"/>
          <p:nvPr/>
        </p:nvSpPr>
        <p:spPr>
          <a:xfrm rot="16200000">
            <a:off x="1829271" y="1695748"/>
            <a:ext cx="780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height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28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Breitbild</PresentationFormat>
  <Paragraphs>63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Jürgen</dc:creator>
  <cp:lastModifiedBy>Jürgen</cp:lastModifiedBy>
  <cp:revision>1</cp:revision>
  <dcterms:created xsi:type="dcterms:W3CDTF">2023-07-04T16:13:42Z</dcterms:created>
  <dcterms:modified xsi:type="dcterms:W3CDTF">2023-07-06T17:09:11Z</dcterms:modified>
</cp:coreProperties>
</file>