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0" r:id="rId5"/>
    <p:sldId id="262" r:id="rId6"/>
    <p:sldId id="267" r:id="rId7"/>
    <p:sldId id="257" r:id="rId8"/>
    <p:sldId id="263" r:id="rId9"/>
    <p:sldId id="264" r:id="rId10"/>
    <p:sldId id="268" r:id="rId11"/>
    <p:sldId id="265" r:id="rId12"/>
    <p:sldId id="266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SForgary" initials="e" lastIdx="1" clrIdx="0">
    <p:extLst>
      <p:ext uri="{19B8F6BF-5375-455C-9EA6-DF929625EA0E}">
        <p15:presenceInfo xmlns:p15="http://schemas.microsoft.com/office/powerpoint/2012/main" userId="af79ac0acd7a49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07T14:56:53.507" idx="1">
    <p:pos x="28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539F-3E9F-4D5D-ABBE-2591605E024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50D2DD7-7590-40AD-ABB8-E192CFD4D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539F-3E9F-4D5D-ABBE-2591605E024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50D2DD7-7590-40AD-ABB8-E192CFD4D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0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539F-3E9F-4D5D-ABBE-2591605E024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50D2DD7-7590-40AD-ABB8-E192CFD4D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87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539F-3E9F-4D5D-ABBE-2591605E024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50D2DD7-7590-40AD-ABB8-E192CFD4D06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4436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539F-3E9F-4D5D-ABBE-2591605E024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50D2DD7-7590-40AD-ABB8-E192CFD4D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0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539F-3E9F-4D5D-ABBE-2591605E024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2DD7-7590-40AD-ABB8-E192CFD4D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54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539F-3E9F-4D5D-ABBE-2591605E024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2DD7-7590-40AD-ABB8-E192CFD4D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58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539F-3E9F-4D5D-ABBE-2591605E024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2DD7-7590-40AD-ABB8-E192CFD4D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53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D36539F-3E9F-4D5D-ABBE-2591605E024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50D2DD7-7590-40AD-ABB8-E192CFD4D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13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539F-3E9F-4D5D-ABBE-2591605E024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2DD7-7590-40AD-ABB8-E192CFD4D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3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539F-3E9F-4D5D-ABBE-2591605E024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50D2DD7-7590-40AD-ABB8-E192CFD4D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1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539F-3E9F-4D5D-ABBE-2591605E024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2DD7-7590-40AD-ABB8-E192CFD4D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0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539F-3E9F-4D5D-ABBE-2591605E024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2DD7-7590-40AD-ABB8-E192CFD4D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74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539F-3E9F-4D5D-ABBE-2591605E024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2DD7-7590-40AD-ABB8-E192CFD4D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0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539F-3E9F-4D5D-ABBE-2591605E024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2DD7-7590-40AD-ABB8-E192CFD4D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8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539F-3E9F-4D5D-ABBE-2591605E024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2DD7-7590-40AD-ABB8-E192CFD4D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57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539F-3E9F-4D5D-ABBE-2591605E024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2DD7-7590-40AD-ABB8-E192CFD4D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3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6539F-3E9F-4D5D-ABBE-2591605E024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D2DD7-7590-40AD-ABB8-E192CFD4D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595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comments" Target="../comments/commen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92" y="2587405"/>
            <a:ext cx="8595360" cy="1373070"/>
          </a:xfrm>
        </p:spPr>
        <p:txBody>
          <a:bodyPr/>
          <a:lstStyle/>
          <a:p>
            <a:r>
              <a:rPr lang="ru-RU" sz="3200" dirty="0" smtClean="0"/>
              <a:t>РОЗРОБКА ВЕБСАЙТУ З ВИКОРИСТАННЯМ </a:t>
            </a:r>
            <a:r>
              <a:rPr lang="en-US" sz="3200" dirty="0" smtClean="0"/>
              <a:t>REACT </a:t>
            </a:r>
            <a:r>
              <a:rPr lang="uk-UA" sz="3200" dirty="0" smtClean="0"/>
              <a:t>ТА </a:t>
            </a:r>
            <a:r>
              <a:rPr lang="en-US" sz="3200" dirty="0" smtClean="0"/>
              <a:t>NODE.JS</a:t>
            </a:r>
            <a:endParaRPr lang="en-US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0322" y="4531199"/>
            <a:ext cx="8144134" cy="1117687"/>
          </a:xfrm>
        </p:spPr>
        <p:txBody>
          <a:bodyPr/>
          <a:lstStyle/>
          <a:p>
            <a:r>
              <a:rPr lang="uk-UA" dirty="0" smtClean="0"/>
              <a:t>Ст. гр. ІТІНФ-20-1</a:t>
            </a:r>
          </a:p>
          <a:p>
            <a:r>
              <a:rPr lang="uk-UA" dirty="0" err="1" smtClean="0"/>
              <a:t>Самченко</a:t>
            </a:r>
            <a:r>
              <a:rPr lang="uk-UA" dirty="0" smtClean="0"/>
              <a:t> С.О.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87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804396" y="4715628"/>
            <a:ext cx="6501529" cy="1080938"/>
          </a:xfrm>
        </p:spPr>
        <p:txBody>
          <a:bodyPr/>
          <a:lstStyle/>
          <a:p>
            <a:r>
              <a:rPr lang="uk-UA" b="1" dirty="0" smtClean="0"/>
              <a:t>Модель бази даних </a:t>
            </a:r>
            <a:endParaRPr lang="en-US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82" b="24260"/>
          <a:stretch/>
        </p:blipFill>
        <p:spPr>
          <a:xfrm>
            <a:off x="451681" y="885825"/>
            <a:ext cx="10659691" cy="3181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522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Заходи, щодо розвитку </a:t>
            </a:r>
            <a:r>
              <a:rPr lang="uk-UA" b="1" dirty="0" err="1" smtClean="0"/>
              <a:t>вебзастосунку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2900" y="2076451"/>
            <a:ext cx="87344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800" b="1" dirty="0" smtClean="0"/>
              <a:t>Сторінка користувача:</a:t>
            </a:r>
          </a:p>
          <a:p>
            <a:r>
              <a:rPr lang="uk-UA" sz="2000" dirty="0" smtClean="0"/>
              <a:t>Надати </a:t>
            </a:r>
            <a:r>
              <a:rPr lang="uk-UA" sz="2000" dirty="0" err="1" smtClean="0"/>
              <a:t>юзерам</a:t>
            </a:r>
            <a:r>
              <a:rPr lang="uk-UA" sz="2000" dirty="0" smtClean="0"/>
              <a:t> можливість редагувати свій профіль та відображати їхні публікації на власній сторінці.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800" b="1" dirty="0"/>
              <a:t>Розширення можливостей </a:t>
            </a:r>
            <a:r>
              <a:rPr lang="uk-UA" sz="2800" b="1" dirty="0" err="1" smtClean="0"/>
              <a:t>вебблогу</a:t>
            </a:r>
            <a:r>
              <a:rPr lang="uk-UA" sz="2800" b="1" dirty="0" smtClean="0"/>
              <a:t>:</a:t>
            </a:r>
            <a:endParaRPr lang="uk-UA" sz="2800" b="1" dirty="0"/>
          </a:p>
          <a:p>
            <a:r>
              <a:rPr lang="uk-UA" sz="2000" dirty="0" smtClean="0"/>
              <a:t>Додати можливість людям публікувати не тільки свої думка, а ще й творчі роботи, такі як музика та відео.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800" b="1" dirty="0" smtClean="0"/>
              <a:t>Спілкування:</a:t>
            </a:r>
            <a:endParaRPr lang="en-US" sz="2800" b="1" dirty="0"/>
          </a:p>
          <a:p>
            <a:r>
              <a:rPr lang="uk-UA" sz="2000" dirty="0" smtClean="0"/>
              <a:t>Коментарі та персональний чат.</a:t>
            </a:r>
          </a:p>
          <a:p>
            <a:endParaRPr lang="uk-UA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b="1" dirty="0" smtClean="0"/>
              <a:t>Захист користувачів:</a:t>
            </a:r>
          </a:p>
          <a:p>
            <a:r>
              <a:rPr lang="uk-UA" sz="2000" dirty="0" smtClean="0"/>
              <a:t>Реалізація підтвердження електронної адреси.</a:t>
            </a:r>
            <a:endParaRPr lang="uk-U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sz="2000" dirty="0"/>
          </a:p>
          <a:p>
            <a:endParaRPr lang="uk-UA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08882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2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2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2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2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rgbClr val="0070C0"/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Висновки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65760" y="2185036"/>
            <a:ext cx="1047902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2000" b="1" dirty="0" smtClean="0"/>
              <a:t>У</a:t>
            </a:r>
            <a:r>
              <a:rPr lang="uk-UA" sz="2000" dirty="0" smtClean="0"/>
              <a:t> рамках кваліфікаційної роботи було розроблено </a:t>
            </a:r>
            <a:r>
              <a:rPr lang="uk-UA" sz="2000" dirty="0" err="1" smtClean="0"/>
              <a:t>вебблог</a:t>
            </a:r>
            <a:r>
              <a:rPr lang="uk-UA" sz="2000" dirty="0" smtClean="0"/>
              <a:t>, </a:t>
            </a:r>
            <a:r>
              <a:rPr lang="uk-UA" sz="2000" dirty="0"/>
              <a:t>на якому користувачі можуть ділитися інформацією у публікаціях.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uk-UA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2000" dirty="0" err="1"/>
              <a:t>Фронтенд</a:t>
            </a:r>
            <a:r>
              <a:rPr lang="uk-UA" sz="2000" dirty="0"/>
              <a:t> був реалізований за допомогою </a:t>
            </a:r>
            <a:r>
              <a:rPr lang="uk-UA" sz="2000" dirty="0" smtClean="0"/>
              <a:t>бібліотеки </a:t>
            </a:r>
            <a:r>
              <a:rPr lang="en-US" sz="2000" dirty="0"/>
              <a:t>React</a:t>
            </a:r>
            <a:r>
              <a:rPr lang="uk-UA" sz="2000" dirty="0"/>
              <a:t>, яка ідеально підходить для створення швидкого та надійного інтерфейсу користувача</a:t>
            </a:r>
            <a:r>
              <a:rPr lang="uk-UA" sz="20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uk-UA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2000" dirty="0" smtClean="0"/>
              <a:t>За допомогою </a:t>
            </a:r>
            <a:r>
              <a:rPr lang="en-US" sz="2000" dirty="0" smtClean="0"/>
              <a:t>SCSS </a:t>
            </a:r>
            <a:r>
              <a:rPr lang="uk-UA" sz="2000" dirty="0" smtClean="0"/>
              <a:t>та бібліотеки </a:t>
            </a:r>
            <a:r>
              <a:rPr lang="en-US" sz="2000" dirty="0" err="1" smtClean="0"/>
              <a:t>mui</a:t>
            </a:r>
            <a:r>
              <a:rPr lang="en-US" sz="2000" dirty="0" smtClean="0"/>
              <a:t> </a:t>
            </a:r>
            <a:r>
              <a:rPr lang="uk-UA" sz="2000" dirty="0" smtClean="0"/>
              <a:t>була реалізована унікальна стилізація клієнтської частини.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uk-UA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2000" dirty="0" err="1"/>
              <a:t>Бекенд</a:t>
            </a:r>
            <a:r>
              <a:rPr lang="uk-UA" sz="2000" dirty="0"/>
              <a:t> </a:t>
            </a:r>
            <a:r>
              <a:rPr lang="uk-UA" sz="2000" dirty="0" smtClean="0"/>
              <a:t>був розроблений за </a:t>
            </a:r>
            <a:r>
              <a:rPr lang="uk-UA" sz="2000" dirty="0"/>
              <a:t>допомогою </a:t>
            </a:r>
            <a:r>
              <a:rPr lang="en-US" sz="2000" dirty="0" smtClean="0"/>
              <a:t>Node</a:t>
            </a:r>
            <a:r>
              <a:rPr lang="uk-UA" sz="2000" dirty="0"/>
              <a:t>.</a:t>
            </a:r>
            <a:r>
              <a:rPr lang="en-US" sz="2000" dirty="0" err="1"/>
              <a:t>js</a:t>
            </a:r>
            <a:r>
              <a:rPr lang="uk-UA" sz="2000" dirty="0"/>
              <a:t> – сучасної платформи, перевагу котрій віддають розробники по </a:t>
            </a:r>
            <a:r>
              <a:rPr lang="uk-UA" sz="2000" dirty="0" err="1"/>
              <a:t>всьму</a:t>
            </a:r>
            <a:r>
              <a:rPr lang="uk-UA" sz="2000" dirty="0"/>
              <a:t> світу. </a:t>
            </a:r>
            <a:endParaRPr lang="uk-UA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uk-UA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2000" dirty="0" smtClean="0"/>
              <a:t>За допомогою </a:t>
            </a:r>
            <a:r>
              <a:rPr lang="en-US" sz="2000" dirty="0" smtClean="0"/>
              <a:t>MongoDB </a:t>
            </a:r>
            <a:r>
              <a:rPr lang="uk-UA" sz="2000" dirty="0" smtClean="0"/>
              <a:t>було </a:t>
            </a:r>
            <a:r>
              <a:rPr lang="uk-UA" sz="2000" dirty="0"/>
              <a:t>створено БД для зберігання даних </a:t>
            </a:r>
            <a:r>
              <a:rPr lang="uk-UA" sz="2000" dirty="0" smtClean="0"/>
              <a:t>користувачів, та було реалізоване </a:t>
            </a:r>
            <a:r>
              <a:rPr lang="uk-UA" sz="2000" dirty="0" err="1" smtClean="0"/>
              <a:t>шифрквання</a:t>
            </a:r>
            <a:r>
              <a:rPr lang="uk-UA" sz="2000" dirty="0" smtClean="0"/>
              <a:t> цих </a:t>
            </a:r>
            <a:r>
              <a:rPr lang="uk-UA" sz="2000" dirty="0" err="1" smtClean="0"/>
              <a:t>данних</a:t>
            </a:r>
            <a:r>
              <a:rPr lang="uk-UA" sz="2000" dirty="0" smtClean="0"/>
              <a:t> засобами </a:t>
            </a:r>
            <a:r>
              <a:rPr lang="uk-UA" sz="2000" dirty="0" err="1" smtClean="0"/>
              <a:t>токену</a:t>
            </a:r>
            <a:r>
              <a:rPr lang="uk-UA" sz="2000" dirty="0" smtClean="0"/>
              <a:t> </a:t>
            </a:r>
            <a:r>
              <a:rPr lang="en-US" sz="2000" dirty="0" smtClean="0"/>
              <a:t>JWT</a:t>
            </a:r>
            <a:r>
              <a:rPr lang="uk-UA" sz="2000" dirty="0"/>
              <a:t>.</a:t>
            </a: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45925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5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6312" y="2843784"/>
            <a:ext cx="55563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6000" dirty="0" smtClean="0"/>
              <a:t>Дякую за увагу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69068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rgbClr val="0070C0"/>
            </a:gs>
          </a:gsLst>
          <a:lin ang="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ВСТУП</a:t>
            </a:r>
            <a:endParaRPr lang="en-US" b="1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941" y="2574544"/>
            <a:ext cx="3598863" cy="35988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488297" y="3479873"/>
            <a:ext cx="6488575" cy="2509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uk-UA" sz="2000" dirty="0"/>
              <a:t>Інтернет </a:t>
            </a:r>
            <a:r>
              <a:rPr lang="uk-UA" sz="2000" dirty="0" smtClean="0"/>
              <a:t>– глобальна мережа, </a:t>
            </a:r>
            <a:r>
              <a:rPr lang="uk-UA" sz="2000" dirty="0"/>
              <a:t>що об'єднує </a:t>
            </a:r>
            <a:r>
              <a:rPr lang="uk-UA" sz="2000" dirty="0" smtClean="0"/>
              <a:t>мільйони комп'ютерів </a:t>
            </a:r>
            <a:r>
              <a:rPr lang="uk-UA" sz="2000" dirty="0"/>
              <a:t>та інших пристроїв по всьому світу, що </a:t>
            </a:r>
            <a:r>
              <a:rPr lang="uk-UA" sz="2000" dirty="0" smtClean="0"/>
              <a:t>дозволяє </a:t>
            </a:r>
            <a:r>
              <a:rPr lang="uk-UA" sz="2000" dirty="0"/>
              <a:t>користувачам обмінюватися інформацією, </a:t>
            </a:r>
            <a:r>
              <a:rPr lang="uk-UA" sz="2000" dirty="0" smtClean="0"/>
              <a:t>отримувати </a:t>
            </a:r>
            <a:r>
              <a:rPr lang="uk-UA" sz="2000" dirty="0"/>
              <a:t>доступ до різних ресурсів та </a:t>
            </a:r>
            <a:r>
              <a:rPr lang="uk-UA" sz="2000" dirty="0" smtClean="0"/>
              <a:t>взаємодіяти один </a:t>
            </a:r>
            <a:r>
              <a:rPr lang="uk-UA" sz="2000" dirty="0"/>
              <a:t>з одним у режимі реального часу </a:t>
            </a:r>
            <a:r>
              <a:rPr lang="uk-UA" sz="2000" dirty="0" smtClean="0"/>
              <a:t>через </a:t>
            </a:r>
            <a:r>
              <a:rPr lang="uk-UA" sz="2000" dirty="0"/>
              <a:t>різні протоколи та технології зв'язку.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0775989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Приклади</a:t>
            </a:r>
            <a:r>
              <a:rPr lang="ru-RU" b="1" dirty="0" smtClean="0"/>
              <a:t> вебсайт</a:t>
            </a:r>
            <a:r>
              <a:rPr lang="uk-UA" b="1" dirty="0"/>
              <a:t>і</a:t>
            </a:r>
            <a:r>
              <a:rPr lang="ru-RU" b="1" dirty="0" smtClean="0"/>
              <a:t>в</a:t>
            </a:r>
            <a:endParaRPr lang="en-US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74" y="2557420"/>
            <a:ext cx="2102503" cy="21025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691" y="2217252"/>
            <a:ext cx="1781715" cy="17817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744" y="3998967"/>
            <a:ext cx="2096876" cy="20968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712" y="3407503"/>
            <a:ext cx="4901184" cy="27569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535866" y="4709292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 smtClean="0"/>
              <a:t>Онлайн магазини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53389" y="5795087"/>
            <a:ext cx="2303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 smtClean="0"/>
              <a:t>Ресурси для роботи</a:t>
            </a:r>
          </a:p>
          <a:p>
            <a:pPr algn="ctr"/>
            <a:r>
              <a:rPr lang="uk-UA" dirty="0" smtClean="0"/>
              <a:t>з файлами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34612" y="4060227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 smtClean="0"/>
              <a:t>Штучний інтелект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547022" y="6256752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 smtClean="0"/>
              <a:t>Спілкування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30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2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6062" y="5077190"/>
            <a:ext cx="8421130" cy="453051"/>
          </a:xfrm>
        </p:spPr>
        <p:txBody>
          <a:bodyPr>
            <a:noAutofit/>
          </a:bodyPr>
          <a:lstStyle/>
          <a:p>
            <a:r>
              <a:rPr lang="uk-UA" sz="3600" b="1" dirty="0"/>
              <a:t>Структура сучасного </a:t>
            </a:r>
            <a:r>
              <a:rPr lang="uk-UA" sz="3600" b="1" dirty="0" err="1" smtClean="0"/>
              <a:t>вебзастосунку</a:t>
            </a:r>
            <a:endParaRPr lang="en-US" sz="3600" b="1" dirty="0"/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3" b="16813"/>
          <a:stretch>
            <a:fillRect/>
          </a:stretch>
        </p:blipFill>
        <p:spPr>
          <a:xfrm>
            <a:off x="1274682" y="536445"/>
            <a:ext cx="9613859" cy="3589575"/>
          </a:xfrm>
        </p:spPr>
      </p:pic>
    </p:spTree>
    <p:extLst>
      <p:ext uri="{BB962C8B-B14F-4D97-AF65-F5344CB8AC3E}">
        <p14:creationId xmlns:p14="http://schemas.microsoft.com/office/powerpoint/2010/main" val="207120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rgbClr val="7030A0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0031"/>
            <a:ext cx="6117523" cy="34411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Frontend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06518" y="2515093"/>
            <a:ext cx="3504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/>
              <a:t>Інтерфейс користувача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721696" y="5672735"/>
            <a:ext cx="267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Інтерфейс користувача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34031" y="2515093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/>
              <a:t>Стилізація</a:t>
            </a:r>
            <a:endParaRPr lang="en-US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44" t="18842" r="31171" b="17596"/>
          <a:stretch/>
        </p:blipFill>
        <p:spPr>
          <a:xfrm>
            <a:off x="8998097" y="4244581"/>
            <a:ext cx="1844479" cy="17974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4" t="10534" r="27330" b="10256"/>
          <a:stretch/>
        </p:blipFill>
        <p:spPr>
          <a:xfrm>
            <a:off x="7476457" y="3164406"/>
            <a:ext cx="1773024" cy="17515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7740843" y="4901055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SASS/SCSS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262944" y="6042067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Material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9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4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0">
              <a:srgbClr val="7030A0">
                <a:lumMod val="76000"/>
              </a:srgb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6554" y="2829855"/>
            <a:ext cx="5480926" cy="30830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Backend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526540" y="2565258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/>
              <a:t>Логіка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586652" y="562335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Node.js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56" y="3099261"/>
            <a:ext cx="4482894" cy="25901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4849402" y="2555265"/>
            <a:ext cx="1750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/>
              <a:t>База даних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53972" y="5689377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MongoDM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473" y="3243637"/>
            <a:ext cx="2751409" cy="23013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7816611" y="2565257"/>
            <a:ext cx="3283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err="1" smtClean="0"/>
              <a:t>Бесбека</a:t>
            </a:r>
            <a:r>
              <a:rPr lang="uk-UA" sz="2400" dirty="0" smtClean="0"/>
              <a:t> та надійність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9080507" y="5689377"/>
            <a:ext cx="1287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JWT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5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8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0">
              <a:schemeClr val="bg2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err="1" smtClean="0"/>
              <a:t>Вебблог</a:t>
            </a:r>
            <a:r>
              <a:rPr lang="uk-UA" b="1" dirty="0" smtClean="0"/>
              <a:t>, як приклад реалізації поставленої мети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76833" y="2967809"/>
            <a:ext cx="7009783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000" dirty="0" smtClean="0"/>
              <a:t>У наш час медіа індустрія користується великою популярністю</a:t>
            </a:r>
            <a:r>
              <a:rPr lang="en-US" sz="2000" dirty="0" smtClean="0"/>
              <a:t>, </a:t>
            </a:r>
            <a:r>
              <a:rPr lang="uk-UA" sz="2000" dirty="0" smtClean="0"/>
              <a:t>адже кожен з нас має власні думки та навички, якими можна ділитися з іншими.</a:t>
            </a:r>
          </a:p>
          <a:p>
            <a:pPr marL="0" indent="0">
              <a:buNone/>
            </a:pPr>
            <a:endParaRPr lang="uk-UA" sz="2800" b="1" dirty="0" smtClean="0"/>
          </a:p>
          <a:p>
            <a:pPr marL="0" indent="0">
              <a:buNone/>
            </a:pPr>
            <a:r>
              <a:rPr lang="uk-UA" sz="2000" dirty="0" err="1" smtClean="0"/>
              <a:t>Вебблог</a:t>
            </a:r>
            <a:r>
              <a:rPr lang="uk-UA" sz="2000" dirty="0" smtClean="0"/>
              <a:t> – це зручний та швидкий спосіб ділитися своїми ідеями та знаннями з іншими.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258568"/>
            <a:ext cx="3462868" cy="34628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880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68" y="256033"/>
            <a:ext cx="4942840" cy="27803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5" t="6533" r="33100" b="18400"/>
          <a:stretch/>
        </p:blipFill>
        <p:spPr>
          <a:xfrm>
            <a:off x="7882128" y="731520"/>
            <a:ext cx="3359226" cy="42885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Рисунок 1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0" t="13058" r="29455" b="25746"/>
          <a:stretch/>
        </p:blipFill>
        <p:spPr bwMode="auto">
          <a:xfrm>
            <a:off x="3822192" y="3666744"/>
            <a:ext cx="3255264" cy="27066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96734" y="3036381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Головна сторінка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78482" y="6373368"/>
            <a:ext cx="25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Розгорнута публікація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95822" y="5020056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Авторизація/реєстрація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3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47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7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10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Сторінка створення публікації</a:t>
            </a:r>
            <a:endParaRPr lang="en-US" b="1" dirty="0"/>
          </a:p>
        </p:txBody>
      </p:sp>
      <p:pic>
        <p:nvPicPr>
          <p:cNvPr id="2050" name="Рисунок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2" t="8314" r="18016" b="3989"/>
          <a:stretch/>
        </p:blipFill>
        <p:spPr bwMode="auto">
          <a:xfrm>
            <a:off x="3076576" y="2177034"/>
            <a:ext cx="5657850" cy="4399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26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</TotalTime>
  <Words>310</Words>
  <Application>Microsoft Office PowerPoint</Application>
  <PresentationFormat>Широкоэкранный</PresentationFormat>
  <Paragraphs>58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Trebuchet MS</vt:lpstr>
      <vt:lpstr>Берлин</vt:lpstr>
      <vt:lpstr>РОЗРОБКА ВЕБСАЙТУ З ВИКОРИСТАННЯМ REACT ТА NODE.JS</vt:lpstr>
      <vt:lpstr>ВСТУП</vt:lpstr>
      <vt:lpstr>Приклади вебсайтів</vt:lpstr>
      <vt:lpstr>Структура сучасного вебзастосунку</vt:lpstr>
      <vt:lpstr>Frontend</vt:lpstr>
      <vt:lpstr>Backend</vt:lpstr>
      <vt:lpstr>Вебблог, як приклад реалізації поставленої мети</vt:lpstr>
      <vt:lpstr>Презентация PowerPoint</vt:lpstr>
      <vt:lpstr>Сторінка створення публікації</vt:lpstr>
      <vt:lpstr>Модель бази даних </vt:lpstr>
      <vt:lpstr>Заходи, щодо розвитку вебзастосунку</vt:lpstr>
      <vt:lpstr>Висновки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РОЗРОБКА ВЕБСАЙТУ З ВИКОРИСТАННЯМ REACT ТА NODE.JS</dc:title>
  <dc:creator>eSForgary</dc:creator>
  <cp:lastModifiedBy>eSForgary</cp:lastModifiedBy>
  <cp:revision>33</cp:revision>
  <dcterms:created xsi:type="dcterms:W3CDTF">2024-06-07T10:50:18Z</dcterms:created>
  <dcterms:modified xsi:type="dcterms:W3CDTF">2024-06-12T19:08:30Z</dcterms:modified>
</cp:coreProperties>
</file>